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7"/>
  </p:notesMasterIdLst>
  <p:handoutMasterIdLst>
    <p:handoutMasterId r:id="rId48"/>
  </p:handoutMasterIdLst>
  <p:sldIdLst>
    <p:sldId id="782" r:id="rId2"/>
    <p:sldId id="783" r:id="rId3"/>
    <p:sldId id="1327" r:id="rId4"/>
    <p:sldId id="1394" r:id="rId5"/>
    <p:sldId id="1339" r:id="rId6"/>
    <p:sldId id="1340" r:id="rId7"/>
    <p:sldId id="1428" r:id="rId8"/>
    <p:sldId id="1429" r:id="rId9"/>
    <p:sldId id="1097" r:id="rId10"/>
    <p:sldId id="1395" r:id="rId11"/>
    <p:sldId id="1436" r:id="rId12"/>
    <p:sldId id="1437" r:id="rId13"/>
    <p:sldId id="1438" r:id="rId14"/>
    <p:sldId id="1312" r:id="rId15"/>
    <p:sldId id="1440" r:id="rId16"/>
    <p:sldId id="1460" r:id="rId17"/>
    <p:sldId id="1441" r:id="rId18"/>
    <p:sldId id="1461" r:id="rId19"/>
    <p:sldId id="1353" r:id="rId20"/>
    <p:sldId id="1359" r:id="rId21"/>
    <p:sldId id="1462" r:id="rId22"/>
    <p:sldId id="1463" r:id="rId23"/>
    <p:sldId id="1413" r:id="rId24"/>
    <p:sldId id="1315" r:id="rId25"/>
    <p:sldId id="1316" r:id="rId26"/>
    <p:sldId id="1322" r:id="rId27"/>
    <p:sldId id="1453" r:id="rId28"/>
    <p:sldId id="1361" r:id="rId29"/>
    <p:sldId id="1464" r:id="rId30"/>
    <p:sldId id="1362" r:id="rId31"/>
    <p:sldId id="1465" r:id="rId32"/>
    <p:sldId id="1445" r:id="rId33"/>
    <p:sldId id="1455" r:id="rId34"/>
    <p:sldId id="1447" r:id="rId35"/>
    <p:sldId id="1456" r:id="rId36"/>
    <p:sldId id="1425" r:id="rId37"/>
    <p:sldId id="1426" r:id="rId38"/>
    <p:sldId id="1457" r:id="rId39"/>
    <p:sldId id="1375" r:id="rId40"/>
    <p:sldId id="1458" r:id="rId41"/>
    <p:sldId id="1376" r:id="rId42"/>
    <p:sldId id="1466" r:id="rId43"/>
    <p:sldId id="1397" r:id="rId44"/>
    <p:sldId id="1459" r:id="rId45"/>
    <p:sldId id="1403" r:id="rId4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3FF"/>
    <a:srgbClr val="FF0000"/>
    <a:srgbClr val="00A0FF"/>
    <a:srgbClr val="DFE1F0"/>
    <a:srgbClr val="F0BC78"/>
    <a:srgbClr val="FCEDD7"/>
    <a:srgbClr val="FF9999"/>
    <a:srgbClr val="B7DEE8"/>
    <a:srgbClr val="0070C0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5958" autoAdjust="0"/>
  </p:normalViewPr>
  <p:slideViewPr>
    <p:cSldViewPr>
      <p:cViewPr>
        <p:scale>
          <a:sx n="100" d="100"/>
          <a:sy n="100" d="100"/>
        </p:scale>
        <p:origin x="-600" y="-29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jpe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4.png"/><Relationship Id="rId7" Type="http://schemas.openxmlformats.org/officeDocument/2006/relationships/image" Target="../media/image2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41.png"/><Relationship Id="rId5" Type="http://schemas.openxmlformats.org/officeDocument/2006/relationships/image" Target="../media/image23.png"/><Relationship Id="rId10" Type="http://schemas.openxmlformats.org/officeDocument/2006/relationships/image" Target="../media/image40.png"/><Relationship Id="rId4" Type="http://schemas.openxmlformats.org/officeDocument/2006/relationships/image" Target="../media/image8.png"/><Relationship Id="rId9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23.png"/><Relationship Id="rId4" Type="http://schemas.openxmlformats.org/officeDocument/2006/relationships/image" Target="../media/image38.png"/><Relationship Id="rId9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42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8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5" Type="http://schemas.openxmlformats.org/officeDocument/2006/relationships/image" Target="../media/image32.png"/><Relationship Id="rId10" Type="http://schemas.openxmlformats.org/officeDocument/2006/relationships/image" Target="../media/image41.png"/><Relationship Id="rId4" Type="http://schemas.openxmlformats.org/officeDocument/2006/relationships/image" Target="../media/image23.png"/><Relationship Id="rId9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23.png"/><Relationship Id="rId4" Type="http://schemas.openxmlformats.org/officeDocument/2006/relationships/image" Target="../media/image38.png"/><Relationship Id="rId9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5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6.png"/><Relationship Id="rId9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5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6.png"/><Relationship Id="rId9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3218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7940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4951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6FE3B679-4433-4280-809B-3A956D7542BB}"/>
              </a:ext>
            </a:extLst>
          </p:cNvPr>
          <p:cNvGrpSpPr/>
          <p:nvPr/>
        </p:nvGrpSpPr>
        <p:grpSpPr>
          <a:xfrm>
            <a:off x="503548" y="2202214"/>
            <a:ext cx="6034899" cy="2797313"/>
            <a:chOff x="-116396" y="1025438"/>
            <a:chExt cx="9448800" cy="4762428"/>
          </a:xfrm>
        </p:grpSpPr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6E3D23EC-67FD-4E5D-A28D-DEBA1D522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16396" y="1025438"/>
              <a:ext cx="4724400" cy="409575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62EDA26D-ADFA-45F2-9ED8-60C852A26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8004" y="1025438"/>
              <a:ext cx="4724400" cy="409575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1933AEC1-AA16-4825-BBEC-E65FD6802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16396" y="5114292"/>
              <a:ext cx="9448800" cy="673574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1568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꼬치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방울토마토를 몇 개씩 끼워야 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방울토마토는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E356394-0E8E-42C1-B107-51F8DD2E30C7}"/>
              </a:ext>
            </a:extLst>
          </p:cNvPr>
          <p:cNvSpPr/>
          <p:nvPr/>
        </p:nvSpPr>
        <p:spPr bwMode="auto">
          <a:xfrm>
            <a:off x="2771800" y="5119152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÷2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＝□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6441263F-70B5-4381-BC67-26065440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52" y="49728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3652E52B-101D-496C-97E7-98A75E7E9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="" xmlns:a16="http://schemas.microsoft.com/office/drawing/2014/main" id="{70A52BFC-B9BB-49DF-AFA1-157DB4914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B55EB768-A9C2-41AB-A0EC-0963161E24F6}"/>
              </a:ext>
            </a:extLst>
          </p:cNvPr>
          <p:cNvSpPr/>
          <p:nvPr/>
        </p:nvSpPr>
        <p:spPr>
          <a:xfrm>
            <a:off x="4391980" y="1362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F04971FE-E7E1-4A97-AC60-B8CA19B88FF6}"/>
              </a:ext>
            </a:extLst>
          </p:cNvPr>
          <p:cNvGrpSpPr/>
          <p:nvPr/>
        </p:nvGrpSpPr>
        <p:grpSpPr>
          <a:xfrm>
            <a:off x="4716711" y="1304764"/>
            <a:ext cx="2277494" cy="313547"/>
            <a:chOff x="623133" y="5445224"/>
            <a:chExt cx="2277494" cy="313547"/>
          </a:xfrm>
        </p:grpSpPr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BF3600F2-EB07-4455-BEA8-8DDA1A4DFE27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="" xmlns:a16="http://schemas.microsoft.com/office/drawing/2014/main" id="{E93AFDD4-A935-43C9-9356-45A09407C72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91" name="TextBox 67">
                <a:extLst>
                  <a:ext uri="{FF2B5EF4-FFF2-40B4-BE49-F238E27FC236}">
                    <a16:creationId xmlns="" xmlns:a16="http://schemas.microsoft.com/office/drawing/2014/main" id="{B353AB2D-E6CB-404D-80DC-06FFB1AA86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D311FADB-F37E-4CA4-828E-9D2C8C4929C7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9DE4F444-6AA5-4DDC-AB96-A8882873099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65">
                <a:extLst>
                  <a:ext uri="{FF2B5EF4-FFF2-40B4-BE49-F238E27FC236}">
                    <a16:creationId xmlns="" xmlns:a16="http://schemas.microsoft.com/office/drawing/2014/main" id="{04A66E03-5D71-4139-B44D-88BB45B432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84327F7D-9281-40D5-948D-9283EC077AF9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F9AACFA6-1E11-4EB8-B742-0D4A36466F3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63">
                <a:extLst>
                  <a:ext uri="{FF2B5EF4-FFF2-40B4-BE49-F238E27FC236}">
                    <a16:creationId xmlns="" xmlns:a16="http://schemas.microsoft.com/office/drawing/2014/main" id="{C9229B0A-B52E-4AC2-8FE3-53365E249F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90525693-FC5E-48AA-BCB9-862D7DB4E180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17779DA7-050D-4DFF-B443-A8072F7400B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61">
                <a:extLst>
                  <a:ext uri="{FF2B5EF4-FFF2-40B4-BE49-F238E27FC236}">
                    <a16:creationId xmlns="" xmlns:a16="http://schemas.microsoft.com/office/drawing/2014/main" id="{E161FF76-F95C-4D96-A39F-C2B7C1C3F2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66FEAA01-0874-4CAB-A11B-6AF6352A2161}"/>
              </a:ext>
            </a:extLst>
          </p:cNvPr>
          <p:cNvGrpSpPr/>
          <p:nvPr/>
        </p:nvGrpSpPr>
        <p:grpSpPr>
          <a:xfrm>
            <a:off x="3862423" y="2430307"/>
            <a:ext cx="2977829" cy="1304353"/>
            <a:chOff x="990751" y="579757"/>
            <a:chExt cx="2033896" cy="1077978"/>
          </a:xfrm>
        </p:grpSpPr>
        <p:sp>
          <p:nvSpPr>
            <p:cNvPr id="93" name="모서리가 둥근 직사각형 61">
              <a:extLst>
                <a:ext uri="{FF2B5EF4-FFF2-40B4-BE49-F238E27FC236}">
                  <a16:creationId xmlns="" xmlns:a16="http://schemas.microsoft.com/office/drawing/2014/main" id="{565FF32B-090B-43A8-94D1-48BEF68EAF64}"/>
                </a:ext>
              </a:extLst>
            </p:cNvPr>
            <p:cNvSpPr/>
            <p:nvPr/>
          </p:nvSpPr>
          <p:spPr>
            <a:xfrm>
              <a:off x="990751" y="579757"/>
              <a:ext cx="2033896" cy="8782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44FC5360-FE9B-4076-96F4-BCB11E2BF1EA}"/>
                </a:ext>
              </a:extLst>
            </p:cNvPr>
            <p:cNvSpPr/>
            <p:nvPr/>
          </p:nvSpPr>
          <p:spPr>
            <a:xfrm>
              <a:off x="1018410" y="643445"/>
              <a:ext cx="1992750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꼬치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개에 방울토마토를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개씩 끼워야 하고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남는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방울토마토는 몇 개인 거죠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="" xmlns:a16="http://schemas.microsoft.com/office/drawing/2014/main" id="{8B13A430-2B76-4853-85FE-0C6224704BB8}"/>
                </a:ext>
              </a:extLst>
            </p:cNvPr>
            <p:cNvSpPr/>
            <p:nvPr/>
          </p:nvSpPr>
          <p:spPr>
            <a:xfrm flipV="1">
              <a:off x="1704623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5EB4C101-E0D9-4417-8C00-1E3381AE8332}"/>
              </a:ext>
            </a:extLst>
          </p:cNvPr>
          <p:cNvGrpSpPr/>
          <p:nvPr/>
        </p:nvGrpSpPr>
        <p:grpSpPr>
          <a:xfrm>
            <a:off x="683568" y="2220040"/>
            <a:ext cx="2841518" cy="1236624"/>
            <a:chOff x="1147241" y="533532"/>
            <a:chExt cx="1764358" cy="1124203"/>
          </a:xfrm>
        </p:grpSpPr>
        <p:sp>
          <p:nvSpPr>
            <p:cNvPr id="97" name="모서리가 둥근 직사각형 61">
              <a:extLst>
                <a:ext uri="{FF2B5EF4-FFF2-40B4-BE49-F238E27FC236}">
                  <a16:creationId xmlns="" xmlns:a16="http://schemas.microsoft.com/office/drawing/2014/main" id="{2E6D0295-53CA-405A-A466-B4A617AE647D}"/>
                </a:ext>
              </a:extLst>
            </p:cNvPr>
            <p:cNvSpPr/>
            <p:nvPr/>
          </p:nvSpPr>
          <p:spPr>
            <a:xfrm>
              <a:off x="1147241" y="533532"/>
              <a:ext cx="1764358" cy="91189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97008A58-27D1-46C2-8DE8-6F7C1F349672}"/>
                </a:ext>
              </a:extLst>
            </p:cNvPr>
            <p:cNvSpPr/>
            <p:nvPr/>
          </p:nvSpPr>
          <p:spPr>
            <a:xfrm>
              <a:off x="1216173" y="734904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방울토마토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개를 꼬치 </a:t>
              </a:r>
            </a:p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개에 똑같이 나누어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끼워 보자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="" xmlns:a16="http://schemas.microsoft.com/office/drawing/2014/main" id="{B8928E64-963D-421E-8E23-335F7030B6A9}"/>
                </a:ext>
              </a:extLst>
            </p:cNvPr>
            <p:cNvSpPr/>
            <p:nvPr/>
          </p:nvSpPr>
          <p:spPr>
            <a:xfrm flipV="1">
              <a:off x="2443868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779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방울토마토를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묶음으로 묶어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B70E02B6-684A-4B0D-8EC7-1A0E47CEE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8AA2B5FC-3001-4385-8D36-7E9A489FD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BE0E90B-C607-4797-9576-A8761A238C26}"/>
              </a:ext>
            </a:extLst>
          </p:cNvPr>
          <p:cNvSpPr txBox="1"/>
          <p:nvPr/>
        </p:nvSpPr>
        <p:spPr>
          <a:xfrm>
            <a:off x="389042" y="91568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꼬치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방울토마토를 몇 개씩 끼워야 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방울토마토는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0A16E279-E109-4268-A337-135F68523ACB}"/>
              </a:ext>
            </a:extLst>
          </p:cNvPr>
          <p:cNvGrpSpPr/>
          <p:nvPr/>
        </p:nvGrpSpPr>
        <p:grpSpPr>
          <a:xfrm>
            <a:off x="4716016" y="1304764"/>
            <a:ext cx="2277494" cy="313547"/>
            <a:chOff x="623133" y="5445224"/>
            <a:chExt cx="2277494" cy="313547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186A7763-584C-4C6E-BA46-72C97F9B4AC9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946E4C0D-F87A-4256-B530-4C629260DDD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77">
                <a:extLst>
                  <a:ext uri="{FF2B5EF4-FFF2-40B4-BE49-F238E27FC236}">
                    <a16:creationId xmlns="" xmlns:a16="http://schemas.microsoft.com/office/drawing/2014/main" id="{5334590C-7587-47F0-B4E0-BBE13F0E02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06A4A306-DD43-4C1F-B279-460AB3A99865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26F93E30-2D4A-48D4-9DE1-482AD79A56F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9513E394-FCB8-43A2-8CB2-150B98EF70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="" xmlns:a16="http://schemas.microsoft.com/office/drawing/2014/main" id="{71A23A4D-3C3B-402A-8E3C-6BCE12A1AC9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AEC6A88E-8889-4017-81F4-6F42E4FDBBCF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A8BAB4B3-CBB1-4652-B8D6-3D89942EE7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0A91D95B-3214-4EB5-9BDF-ADADC4D60773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241C2802-5FF2-4F69-A95C-D8AAEAB071A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B4C91E64-1870-4346-9AC7-3F3CAEDD16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779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직사각형 21">
            <a:extLst>
              <a:ext uri="{FF2B5EF4-FFF2-40B4-BE49-F238E27FC236}">
                <a16:creationId xmlns="" xmlns:a16="http://schemas.microsoft.com/office/drawing/2014/main" id="{597510FC-4B77-43B9-9575-F2280FDE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동일한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3-2\app\resource\contents\lesson02\ops\2\2_6_03.html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정답선 색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3">
            <a:extLst>
              <a:ext uri="{FF2B5EF4-FFF2-40B4-BE49-F238E27FC236}">
                <a16:creationId xmlns="" xmlns:a16="http://schemas.microsoft.com/office/drawing/2014/main" id="{9ED699F3-4042-4CE1-9F97-75DB41C3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77" y="2492896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="" xmlns:a16="http://schemas.microsoft.com/office/drawing/2014/main" id="{EBBF5EF7-80F4-4681-9BD7-42D748553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58" y="2502521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31">
            <a:extLst>
              <a:ext uri="{FF2B5EF4-FFF2-40B4-BE49-F238E27FC236}">
                <a16:creationId xmlns="" xmlns:a16="http://schemas.microsoft.com/office/drawing/2014/main" id="{E6EB0B19-6BDA-4BC5-8AF5-A667130AD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77" y="2548587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0855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3-2\app\resource\contents\lesson02\ops\2\images\2_6\2_6_03_01.png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49990C6D-C78E-4221-9D44-1BDB37F8B1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411" y="2709903"/>
            <a:ext cx="6255841" cy="97190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D6F67D0E-2B1D-453B-83B3-DB5F5054F9EF}"/>
              </a:ext>
            </a:extLst>
          </p:cNvPr>
          <p:cNvSpPr/>
          <p:nvPr/>
        </p:nvSpPr>
        <p:spPr>
          <a:xfrm>
            <a:off x="583560" y="2790453"/>
            <a:ext cx="5905164" cy="3658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6304893C-4F8E-4F2F-BE28-46643E811175}"/>
              </a:ext>
            </a:extLst>
          </p:cNvPr>
          <p:cNvSpPr/>
          <p:nvPr/>
        </p:nvSpPr>
        <p:spPr>
          <a:xfrm>
            <a:off x="710622" y="3212976"/>
            <a:ext cx="5976663" cy="3658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87" y="278927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="" xmlns:a16="http://schemas.microsoft.com/office/drawing/2014/main" id="{2CA1D634-A0CC-4EFC-B965-F90C9F96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20041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AE4797A8-267B-43FE-8D7F-10D8267AF350}"/>
              </a:ext>
            </a:extLst>
          </p:cNvPr>
          <p:cNvSpPr/>
          <p:nvPr/>
        </p:nvSpPr>
        <p:spPr>
          <a:xfrm>
            <a:off x="61891" y="3104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76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꼬치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방울토마토를 몇 개씩 끼워야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048785" y="3861048"/>
            <a:ext cx="1036249" cy="498284"/>
            <a:chOff x="3048785" y="3861048"/>
            <a:chExt cx="1036249" cy="498284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AE356394-0E8E-42C1-B107-51F8DD2E30C7}"/>
                </a:ext>
              </a:extLst>
            </p:cNvPr>
            <p:cNvSpPr/>
            <p:nvPr/>
          </p:nvSpPr>
          <p:spPr bwMode="auto">
            <a:xfrm>
              <a:off x="3048785" y="3983131"/>
              <a:ext cx="90738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17</a:t>
              </a: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45" name="Picture 4">
              <a:extLst>
                <a:ext uri="{FF2B5EF4-FFF2-40B4-BE49-F238E27FC236}">
                  <a16:creationId xmlns="" xmlns:a16="http://schemas.microsoft.com/office/drawing/2014/main" id="{6441263F-70B5-4381-BC67-260654406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311" y="386104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9" name="직사각형 21">
            <a:extLst>
              <a:ext uri="{FF2B5EF4-FFF2-40B4-BE49-F238E27FC236}">
                <a16:creationId xmlns="" xmlns:a16="http://schemas.microsoft.com/office/drawing/2014/main" id="{597510FC-4B77-43B9-9575-F2280FDE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63C0E666-B9F0-4370-85D5-790003F98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E8702837-7B0D-4624-AA2F-FDEE4FD33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4C0C6C7-936C-4EB6-92C4-A71BB3EFEE88}"/>
              </a:ext>
            </a:extLst>
          </p:cNvPr>
          <p:cNvSpPr txBox="1"/>
          <p:nvPr/>
        </p:nvSpPr>
        <p:spPr>
          <a:xfrm>
            <a:off x="389042" y="91568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꼬치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방울토마토를 몇 개씩 끼워야 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방울토마토는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069C04DB-AE37-49F0-A740-98D815352FBB}"/>
              </a:ext>
            </a:extLst>
          </p:cNvPr>
          <p:cNvSpPr/>
          <p:nvPr/>
        </p:nvSpPr>
        <p:spPr>
          <a:xfrm>
            <a:off x="1076568" y="2382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FA291E9F-7352-4767-901F-9CB6C68CDF4E}"/>
              </a:ext>
            </a:extLst>
          </p:cNvPr>
          <p:cNvGrpSpPr/>
          <p:nvPr/>
        </p:nvGrpSpPr>
        <p:grpSpPr>
          <a:xfrm>
            <a:off x="4716016" y="1304764"/>
            <a:ext cx="2277494" cy="313547"/>
            <a:chOff x="623133" y="5445224"/>
            <a:chExt cx="2277494" cy="313547"/>
          </a:xfrm>
        </p:grpSpPr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099A18CD-8EF1-4914-B664-C96A0D122790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0FAD724E-63C3-40CD-A472-DE4335E5AC3B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1" name="TextBox 91">
                <a:extLst>
                  <a:ext uri="{FF2B5EF4-FFF2-40B4-BE49-F238E27FC236}">
                    <a16:creationId xmlns="" xmlns:a16="http://schemas.microsoft.com/office/drawing/2014/main" id="{5593A532-5315-46AC-BFB2-ABB7D764E7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FE00184A-B136-415E-8CAC-E33A7E83DCBE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3856E700-4F88-455D-A580-0C54EBDC0788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89">
                <a:extLst>
                  <a:ext uri="{FF2B5EF4-FFF2-40B4-BE49-F238E27FC236}">
                    <a16:creationId xmlns="" xmlns:a16="http://schemas.microsoft.com/office/drawing/2014/main" id="{6AC21A97-C201-488E-89C4-2F363489CC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48A35566-77E5-4671-B5E9-8F8326936126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02A80F22-A305-462E-883C-E27267183F0E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77">
                <a:extLst>
                  <a:ext uri="{FF2B5EF4-FFF2-40B4-BE49-F238E27FC236}">
                    <a16:creationId xmlns="" xmlns:a16="http://schemas.microsoft.com/office/drawing/2014/main" id="{816FB5DE-AA96-425D-B301-2530DAC15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14FD57C9-FAFB-46CC-9859-2DAB0D143557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2CDD1CC4-86CA-43CE-94DC-317BBEF11F9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67">
                <a:extLst>
                  <a:ext uri="{FF2B5EF4-FFF2-40B4-BE49-F238E27FC236}">
                    <a16:creationId xmlns="" xmlns:a16="http://schemas.microsoft.com/office/drawing/2014/main" id="{CBD0A153-57FF-4C8C-B7C4-53B6EFA080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779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49990C6D-C78E-4221-9D44-1BDB37F8B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411" y="2709903"/>
            <a:ext cx="6255841" cy="971900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D6F67D0E-2B1D-453B-83B3-DB5F5054F9EF}"/>
              </a:ext>
            </a:extLst>
          </p:cNvPr>
          <p:cNvSpPr/>
          <p:nvPr/>
        </p:nvSpPr>
        <p:spPr>
          <a:xfrm>
            <a:off x="583560" y="2790453"/>
            <a:ext cx="5905164" cy="3658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6304893C-4F8E-4F2F-BE28-46643E811175}"/>
              </a:ext>
            </a:extLst>
          </p:cNvPr>
          <p:cNvSpPr/>
          <p:nvPr/>
        </p:nvSpPr>
        <p:spPr>
          <a:xfrm>
            <a:off x="710622" y="3212976"/>
            <a:ext cx="5976663" cy="3658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70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방울토마토는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9" name="직사각형 21">
            <a:extLst>
              <a:ext uri="{FF2B5EF4-FFF2-40B4-BE49-F238E27FC236}">
                <a16:creationId xmlns="" xmlns:a16="http://schemas.microsoft.com/office/drawing/2014/main" id="{597510FC-4B77-43B9-9575-F2280FDE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정답 화면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D27C37A8-D1AF-411B-BFF0-9301FBF46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AAA299A6-B7D2-4206-8CB1-8430A1E8C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2344796-ABD7-4656-A951-8BE19DDF748F}"/>
              </a:ext>
            </a:extLst>
          </p:cNvPr>
          <p:cNvSpPr txBox="1"/>
          <p:nvPr/>
        </p:nvSpPr>
        <p:spPr>
          <a:xfrm>
            <a:off x="389042" y="91568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꼬치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방울토마토를 몇 개씩 끼워야 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방울토마토는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233C7329-D31F-4039-A7E2-4F92DDE3EFED}"/>
              </a:ext>
            </a:extLst>
          </p:cNvPr>
          <p:cNvSpPr/>
          <p:nvPr/>
        </p:nvSpPr>
        <p:spPr>
          <a:xfrm>
            <a:off x="1076568" y="2382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B8F0D0F-F11B-4CAF-A2DC-46C29E968578}"/>
              </a:ext>
            </a:extLst>
          </p:cNvPr>
          <p:cNvGrpSpPr/>
          <p:nvPr/>
        </p:nvGrpSpPr>
        <p:grpSpPr>
          <a:xfrm>
            <a:off x="4716016" y="1302160"/>
            <a:ext cx="2277494" cy="313547"/>
            <a:chOff x="623133" y="5445224"/>
            <a:chExt cx="2277494" cy="313547"/>
          </a:xfrm>
        </p:grpSpPr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B33D462B-E75D-4688-9CBC-7CEAAF381476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DED52FA9-F62F-4DF2-941E-56059B920B2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67">
                <a:extLst>
                  <a:ext uri="{FF2B5EF4-FFF2-40B4-BE49-F238E27FC236}">
                    <a16:creationId xmlns="" xmlns:a16="http://schemas.microsoft.com/office/drawing/2014/main" id="{EF1B6FA6-55F1-40D5-A7EA-FBFC37B24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7E5513E6-EC61-429D-92B7-4F65E9173716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B6AE21E1-A0EF-43CF-BE22-1A878098341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65">
                <a:extLst>
                  <a:ext uri="{FF2B5EF4-FFF2-40B4-BE49-F238E27FC236}">
                    <a16:creationId xmlns="" xmlns:a16="http://schemas.microsoft.com/office/drawing/2014/main" id="{C9AC6CBE-3EF9-471A-B05B-439AF7EF2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9C111CB4-2768-4501-8520-E8492AA9DAE6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EE035704-8CE0-45B2-9E76-2306E4CCEE0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3">
                <a:extLst>
                  <a:ext uri="{FF2B5EF4-FFF2-40B4-BE49-F238E27FC236}">
                    <a16:creationId xmlns="" xmlns:a16="http://schemas.microsoft.com/office/drawing/2014/main" id="{FDCF85F1-91CC-4821-9BCA-6EF8A942A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F908194F-F106-4429-BA0D-4E15819364B1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F742B3B6-C928-42DD-8F01-DB4B87AF299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1">
                <a:extLst>
                  <a:ext uri="{FF2B5EF4-FFF2-40B4-BE49-F238E27FC236}">
                    <a16:creationId xmlns="" xmlns:a16="http://schemas.microsoft.com/office/drawing/2014/main" id="{5D94F1A4-A67D-40D0-91C5-2EE8A09D25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779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49990C6D-C78E-4221-9D44-1BDB37F8B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11" y="2709903"/>
            <a:ext cx="6255841" cy="971900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D6F67D0E-2B1D-453B-83B3-DB5F5054F9EF}"/>
              </a:ext>
            </a:extLst>
          </p:cNvPr>
          <p:cNvSpPr/>
          <p:nvPr/>
        </p:nvSpPr>
        <p:spPr>
          <a:xfrm>
            <a:off x="583560" y="2790453"/>
            <a:ext cx="5905164" cy="3658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6304893C-4F8E-4F2F-BE28-46643E811175}"/>
              </a:ext>
            </a:extLst>
          </p:cNvPr>
          <p:cNvSpPr/>
          <p:nvPr/>
        </p:nvSpPr>
        <p:spPr>
          <a:xfrm>
            <a:off x="710622" y="3212976"/>
            <a:ext cx="5976663" cy="3658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3048785" y="3861048"/>
            <a:ext cx="1036249" cy="498284"/>
            <a:chOff x="3048785" y="3861048"/>
            <a:chExt cx="1036249" cy="498284"/>
          </a:xfrm>
        </p:grpSpPr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AE356394-0E8E-42C1-B107-51F8DD2E30C7}"/>
                </a:ext>
              </a:extLst>
            </p:cNvPr>
            <p:cNvSpPr/>
            <p:nvPr/>
          </p:nvSpPr>
          <p:spPr bwMode="auto">
            <a:xfrm>
              <a:off x="3048785" y="3983131"/>
              <a:ext cx="90738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83" name="Picture 4">
              <a:extLst>
                <a:ext uri="{FF2B5EF4-FFF2-40B4-BE49-F238E27FC236}">
                  <a16:creationId xmlns="" xmlns:a16="http://schemas.microsoft.com/office/drawing/2014/main" id="{6441263F-70B5-4381-BC67-260654406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311" y="386104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215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16053848-CA68-4AD4-9AC5-42BBA333B155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5841957" y="1304764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sp>
        <p:nvSpPr>
          <p:cNvPr id="72" name="타원 71"/>
          <p:cNvSpPr/>
          <p:nvPr/>
        </p:nvSpPr>
        <p:spPr>
          <a:xfrm>
            <a:off x="5536147" y="1219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F375A2A6-F07C-4608-A410-2978BC7AF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D9D31683-6904-4C69-8558-9A35A1459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82" name="Picture 2">
            <a:extLst>
              <a:ext uri="{FF2B5EF4-FFF2-40B4-BE49-F238E27FC236}">
                <a16:creationId xmlns="" xmlns:a16="http://schemas.microsoft.com/office/drawing/2014/main" id="{4F912381-AA9C-450C-B41A-B0744EDDC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50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43">
            <a:extLst>
              <a:ext uri="{FF2B5EF4-FFF2-40B4-BE49-F238E27FC236}">
                <a16:creationId xmlns="" xmlns:a16="http://schemas.microsoft.com/office/drawing/2014/main" id="{6CD09699-A992-41F9-B9BC-00C0F5864F7D}"/>
              </a:ext>
            </a:extLst>
          </p:cNvPr>
          <p:cNvSpPr txBox="1"/>
          <p:nvPr/>
        </p:nvSpPr>
        <p:spPr>
          <a:xfrm>
            <a:off x="388800" y="17735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0AB988A2-EA3D-48C9-8EC3-BC18CF138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="" xmlns:a16="http://schemas.microsoft.com/office/drawing/2014/main" id="{ECF0D9B0-0A86-48A7-AEF7-D5904FEF4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73" name="사각형: 둥근 모서리 3">
            <a:extLst>
              <a:ext uri="{FF2B5EF4-FFF2-40B4-BE49-F238E27FC236}">
                <a16:creationId xmlns="" xmlns:a16="http://schemas.microsoft.com/office/drawing/2014/main" id="{1FCA06BF-D8E9-4781-9D08-4F923EB1B7E6}"/>
              </a:ext>
            </a:extLst>
          </p:cNvPr>
          <p:cNvSpPr/>
          <p:nvPr/>
        </p:nvSpPr>
        <p:spPr>
          <a:xfrm>
            <a:off x="389041" y="2351287"/>
            <a:ext cx="2844549" cy="3969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몫을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이라고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생각하면</a:t>
            </a:r>
          </a:p>
        </p:txBody>
      </p:sp>
      <p:sp>
        <p:nvSpPr>
          <p:cNvPr id="75" name="사각형: 둥근 모서리 30">
            <a:extLst>
              <a:ext uri="{FF2B5EF4-FFF2-40B4-BE49-F238E27FC236}">
                <a16:creationId xmlns="" xmlns:a16="http://schemas.microsoft.com/office/drawing/2014/main" id="{EAB00EB7-6ED4-468D-926E-ADC2F290D6A1}"/>
              </a:ext>
            </a:extLst>
          </p:cNvPr>
          <p:cNvSpPr/>
          <p:nvPr/>
        </p:nvSpPr>
        <p:spPr>
          <a:xfrm>
            <a:off x="3774194" y="2351287"/>
            <a:ext cx="2903382" cy="3969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몫을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이라고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생각하면</a:t>
            </a:r>
          </a:p>
        </p:txBody>
      </p:sp>
      <p:sp>
        <p:nvSpPr>
          <p:cNvPr id="77" name="사각형: 둥근 모서리 4">
            <a:extLst>
              <a:ext uri="{FF2B5EF4-FFF2-40B4-BE49-F238E27FC236}">
                <a16:creationId xmlns="" xmlns:a16="http://schemas.microsoft.com/office/drawing/2014/main" id="{25499B9F-579F-4F15-9FF8-9F5E6655E7D3}"/>
              </a:ext>
            </a:extLst>
          </p:cNvPr>
          <p:cNvSpPr/>
          <p:nvPr/>
        </p:nvSpPr>
        <p:spPr>
          <a:xfrm>
            <a:off x="1730827" y="3073609"/>
            <a:ext cx="3587926" cy="2108920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연결선: 꺾임 8">
            <a:extLst>
              <a:ext uri="{FF2B5EF4-FFF2-40B4-BE49-F238E27FC236}">
                <a16:creationId xmlns="" xmlns:a16="http://schemas.microsoft.com/office/drawing/2014/main" id="{0893CD27-053B-4DFE-8DAD-D1E13D882DF1}"/>
              </a:ext>
            </a:extLst>
          </p:cNvPr>
          <p:cNvCxnSpPr/>
          <p:nvPr/>
        </p:nvCxnSpPr>
        <p:spPr bwMode="auto">
          <a:xfrm rot="16200000" flipH="1">
            <a:off x="728604" y="2778275"/>
            <a:ext cx="1029158" cy="969002"/>
          </a:xfrm>
          <a:prstGeom prst="bentConnector3">
            <a:avLst>
              <a:gd name="adj1" fmla="val 99902"/>
            </a:avLst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연결선: 꺾임 37">
            <a:extLst>
              <a:ext uri="{FF2B5EF4-FFF2-40B4-BE49-F238E27FC236}">
                <a16:creationId xmlns="" xmlns:a16="http://schemas.microsoft.com/office/drawing/2014/main" id="{E035BE8C-4512-4B3C-B232-2C1DEF7280E8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328084" y="2748196"/>
            <a:ext cx="1088741" cy="1029159"/>
          </a:xfrm>
          <a:prstGeom prst="bentConnector3">
            <a:avLst>
              <a:gd name="adj1" fmla="val -1773"/>
            </a:avLst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EA2231C5-C2A9-452E-A3AF-1A0B17050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36220"/>
              </p:ext>
            </p:extLst>
          </p:nvPr>
        </p:nvGraphicFramePr>
        <p:xfrm>
          <a:off x="2234716" y="3252392"/>
          <a:ext cx="1619799" cy="18327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45819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581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5819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5819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74383CBF-8818-4558-A873-C915A4C80BB3}"/>
              </a:ext>
            </a:extLst>
          </p:cNvPr>
          <p:cNvGrpSpPr/>
          <p:nvPr/>
        </p:nvGrpSpPr>
        <p:grpSpPr>
          <a:xfrm>
            <a:off x="2541071" y="3705347"/>
            <a:ext cx="1295877" cy="454306"/>
            <a:chOff x="-1404664" y="742446"/>
            <a:chExt cx="1295877" cy="454306"/>
          </a:xfrm>
        </p:grpSpPr>
        <p:sp>
          <p:nvSpPr>
            <p:cNvPr id="98" name="원호 97">
              <a:extLst>
                <a:ext uri="{FF2B5EF4-FFF2-40B4-BE49-F238E27FC236}">
                  <a16:creationId xmlns="" xmlns:a16="http://schemas.microsoft.com/office/drawing/2014/main" id="{0626A734-9910-4753-9F1C-7A1C9E14B4F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="" xmlns:a16="http://schemas.microsoft.com/office/drawing/2014/main" id="{73B62550-8696-40CD-A2FD-0292C790ECE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20671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0" name="그림 99">
            <a:extLst>
              <a:ext uri="{FF2B5EF4-FFF2-40B4-BE49-F238E27FC236}">
                <a16:creationId xmlns="" xmlns:a16="http://schemas.microsoft.com/office/drawing/2014/main" id="{5006D648-0C1A-4329-88B6-068B1266C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069" y="4041068"/>
            <a:ext cx="360000" cy="355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A7F7836E-6846-4370-B34E-8B32E7FD1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418" y="4041068"/>
            <a:ext cx="360000" cy="3550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="" xmlns:a16="http://schemas.microsoft.com/office/drawing/2014/main" id="{56C8C084-20D4-4D1C-B1CA-BB2888333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916" y="4607104"/>
            <a:ext cx="360000" cy="355000"/>
          </a:xfrm>
          <a:prstGeom prst="rect">
            <a:avLst/>
          </a:prstGeom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69" y="2387724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56" y="2388230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="" xmlns:a16="http://schemas.microsoft.com/office/drawing/2014/main" id="{96D7BD55-F72A-49E2-ACAC-A32EB8FC89FD}"/>
              </a:ext>
            </a:extLst>
          </p:cNvPr>
          <p:cNvSpPr/>
          <p:nvPr/>
        </p:nvSpPr>
        <p:spPr>
          <a:xfrm>
            <a:off x="6687627" y="21497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43">
            <a:extLst>
              <a:ext uri="{FF2B5EF4-FFF2-40B4-BE49-F238E27FC236}">
                <a16:creationId xmlns="" xmlns:a16="http://schemas.microsoft.com/office/drawing/2014/main" id="{F20FF01C-83E7-42A0-8BB1-8F52D110C104}"/>
              </a:ext>
            </a:extLst>
          </p:cNvPr>
          <p:cNvSpPr txBox="1"/>
          <p:nvPr/>
        </p:nvSpPr>
        <p:spPr>
          <a:xfrm>
            <a:off x="3962908" y="4221088"/>
            <a:ext cx="10051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17</a:t>
            </a:r>
            <a:endParaRPr lang="en-US" altLang="ko-KR" sz="1900" spc="-15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857721" y="4212105"/>
            <a:ext cx="352713" cy="357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3408609" y="4218568"/>
            <a:ext cx="352713" cy="357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3421480" y="4671756"/>
            <a:ext cx="352713" cy="357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타원 111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5711091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누르면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누르면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2050E26E-5E2C-4555-A2B0-FB927CC9493C}"/>
              </a:ext>
            </a:extLst>
          </p:cNvPr>
          <p:cNvSpPr/>
          <p:nvPr/>
        </p:nvSpPr>
        <p:spPr>
          <a:xfrm>
            <a:off x="3301069" y="2205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7">
            <a:extLst>
              <a:ext uri="{FF2B5EF4-FFF2-40B4-BE49-F238E27FC236}">
                <a16:creationId xmlns="" xmlns:a16="http://schemas.microsoft.com/office/drawing/2014/main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A268FE75-8B34-4C41-90BA-CC64B97F1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71381055-EFDE-4E63-939C-4CDA75DD5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E5BCE74C-72C4-47FB-A149-F18500AEF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35152" y="1340768"/>
            <a:ext cx="3464940" cy="251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이라고 생각하면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깜빡거리는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나눗셈 아래 부분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효과는 전자저작물과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3-2\app\resource\contents\lesson02\ops\2\2_6_04.html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199063"/>
              </p:ext>
            </p:extLst>
          </p:nvPr>
        </p:nvGraphicFramePr>
        <p:xfrm>
          <a:off x="2621240" y="1629740"/>
          <a:ext cx="1619799" cy="21277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C7682BF7-C771-43F6-80B9-72E24B4DD3B7}"/>
              </a:ext>
            </a:extLst>
          </p:cNvPr>
          <p:cNvGrpSpPr/>
          <p:nvPr/>
        </p:nvGrpSpPr>
        <p:grpSpPr>
          <a:xfrm>
            <a:off x="2928102" y="2219283"/>
            <a:ext cx="1294364" cy="454306"/>
            <a:chOff x="-1404664" y="742446"/>
            <a:chExt cx="1294364" cy="454306"/>
          </a:xfrm>
        </p:grpSpPr>
        <p:sp>
          <p:nvSpPr>
            <p:cNvPr id="60" name="원호 59">
              <a:extLst>
                <a:ext uri="{FF2B5EF4-FFF2-40B4-BE49-F238E27FC236}">
                  <a16:creationId xmlns="" xmlns:a16="http://schemas.microsoft.com/office/drawing/2014/main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="" xmlns:a16="http://schemas.microsoft.com/office/drawing/2014/main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20520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898FA85-C1EB-4DF9-8C3F-2713A5A025D8}"/>
              </a:ext>
            </a:extLst>
          </p:cNvPr>
          <p:cNvSpPr txBox="1"/>
          <p:nvPr/>
        </p:nvSpPr>
        <p:spPr>
          <a:xfrm>
            <a:off x="4302414" y="2767553"/>
            <a:ext cx="1715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57B64E7C-8A75-4F59-835C-31389A8DB57F}"/>
              </a:ext>
            </a:extLst>
          </p:cNvPr>
          <p:cNvSpPr/>
          <p:nvPr/>
        </p:nvSpPr>
        <p:spPr>
          <a:xfrm>
            <a:off x="1242358" y="3856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182407" y="1122856"/>
            <a:ext cx="2977618" cy="435823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이라고 생각하면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4" y="4149079"/>
            <a:ext cx="1161622" cy="1150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2974F9D8-A795-4370-9F42-50EC24B01A98}"/>
              </a:ext>
            </a:extLst>
          </p:cNvPr>
          <p:cNvSpPr/>
          <p:nvPr/>
        </p:nvSpPr>
        <p:spPr>
          <a:xfrm>
            <a:off x="2153006" y="976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22" y="1772816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2974F9D8-A795-4370-9F42-50EC24B01A98}"/>
              </a:ext>
            </a:extLst>
          </p:cNvPr>
          <p:cNvSpPr/>
          <p:nvPr/>
        </p:nvSpPr>
        <p:spPr>
          <a:xfrm>
            <a:off x="4437431" y="1642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96" y="4060404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27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7">
            <a:extLst>
              <a:ext uri="{FF2B5EF4-FFF2-40B4-BE49-F238E27FC236}">
                <a16:creationId xmlns="" xmlns:a16="http://schemas.microsoft.com/office/drawing/2014/main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A268FE75-8B34-4C41-90BA-CC64B97F1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71381055-EFDE-4E63-939C-4CDA75DD5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E5BCE74C-72C4-47FB-A149-F18500AEF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35152" y="1340768"/>
            <a:ext cx="3464940" cy="251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350011"/>
              </p:ext>
            </p:extLst>
          </p:nvPr>
        </p:nvGraphicFramePr>
        <p:xfrm>
          <a:off x="2621240" y="1629740"/>
          <a:ext cx="1619799" cy="21277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C7682BF7-C771-43F6-80B9-72E24B4DD3B7}"/>
              </a:ext>
            </a:extLst>
          </p:cNvPr>
          <p:cNvGrpSpPr/>
          <p:nvPr/>
        </p:nvGrpSpPr>
        <p:grpSpPr>
          <a:xfrm>
            <a:off x="2928102" y="2219283"/>
            <a:ext cx="1294364" cy="454306"/>
            <a:chOff x="-1404664" y="742446"/>
            <a:chExt cx="1294364" cy="454306"/>
          </a:xfrm>
        </p:grpSpPr>
        <p:sp>
          <p:nvSpPr>
            <p:cNvPr id="60" name="원호 59">
              <a:extLst>
                <a:ext uri="{FF2B5EF4-FFF2-40B4-BE49-F238E27FC236}">
                  <a16:creationId xmlns="" xmlns:a16="http://schemas.microsoft.com/office/drawing/2014/main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="" xmlns:a16="http://schemas.microsoft.com/office/drawing/2014/main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20520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898FA85-C1EB-4DF9-8C3F-2713A5A025D8}"/>
              </a:ext>
            </a:extLst>
          </p:cNvPr>
          <p:cNvSpPr txBox="1"/>
          <p:nvPr/>
        </p:nvSpPr>
        <p:spPr>
          <a:xfrm>
            <a:off x="4302414" y="2767553"/>
            <a:ext cx="1715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2×</a:t>
            </a:r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182407" y="1122856"/>
            <a:ext cx="2977618" cy="435823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이라고 생각하면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4" y="4149079"/>
            <a:ext cx="1161622" cy="1150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22" y="1772816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이라고 생각하면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말풍선: 사각형 2">
            <a:extLst>
              <a:ext uri="{FF2B5EF4-FFF2-40B4-BE49-F238E27FC236}">
                <a16:creationId xmlns="" xmlns:a16="http://schemas.microsoft.com/office/drawing/2014/main" id="{9433EDE5-3144-44BE-A08B-E0D319C53221}"/>
              </a:ext>
            </a:extLst>
          </p:cNvPr>
          <p:cNvSpPr/>
          <p:nvPr/>
        </p:nvSpPr>
        <p:spPr>
          <a:xfrm>
            <a:off x="1935152" y="4292518"/>
            <a:ext cx="4679002" cy="612646"/>
          </a:xfrm>
          <a:prstGeom prst="wedgeRectCallout">
            <a:avLst>
              <a:gd name="adj1" fmla="val -55790"/>
              <a:gd name="adj2" fmla="val -10763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나머지가 </a:t>
            </a:r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크니까 더 나눌 수 있네</a:t>
            </a:r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57B64E7C-8A75-4F59-835C-31389A8DB57F}"/>
              </a:ext>
            </a:extLst>
          </p:cNvPr>
          <p:cNvSpPr/>
          <p:nvPr/>
        </p:nvSpPr>
        <p:spPr>
          <a:xfrm>
            <a:off x="567062" y="3878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57B64E7C-8A75-4F59-835C-31389A8DB57F}"/>
              </a:ext>
            </a:extLst>
          </p:cNvPr>
          <p:cNvSpPr/>
          <p:nvPr/>
        </p:nvSpPr>
        <p:spPr>
          <a:xfrm>
            <a:off x="1786883" y="4024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>
            <a:spLocks noChangeArrowheads="1"/>
          </p:cNvSpPr>
          <p:nvPr/>
        </p:nvSpPr>
        <p:spPr bwMode="auto">
          <a:xfrm>
            <a:off x="7084990" y="2721387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론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나머지가 </a:t>
            </a: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ko-KR" altLang="en-US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크니까 더 나눌 수 있네</a:t>
            </a: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66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="" xmlns:a16="http://schemas.microsoft.com/office/drawing/2014/main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A268FE75-8B34-4C41-90BA-CC64B97F1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C1D551BC-6D54-4618-9B84-9DE357BE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35152" y="1340768"/>
            <a:ext cx="3464940" cy="25162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58364" y="1122856"/>
            <a:ext cx="3025704" cy="4358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이라고 생각하면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942991"/>
              </p:ext>
            </p:extLst>
          </p:nvPr>
        </p:nvGraphicFramePr>
        <p:xfrm>
          <a:off x="2447764" y="1833192"/>
          <a:ext cx="1619799" cy="15958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C7682BF7-C771-43F6-80B9-72E24B4DD3B7}"/>
              </a:ext>
            </a:extLst>
          </p:cNvPr>
          <p:cNvGrpSpPr/>
          <p:nvPr/>
        </p:nvGrpSpPr>
        <p:grpSpPr>
          <a:xfrm>
            <a:off x="2754626" y="2422735"/>
            <a:ext cx="1294364" cy="454306"/>
            <a:chOff x="-1404664" y="742446"/>
            <a:chExt cx="1294364" cy="454306"/>
          </a:xfrm>
        </p:grpSpPr>
        <p:sp>
          <p:nvSpPr>
            <p:cNvPr id="43" name="원호 42">
              <a:extLst>
                <a:ext uri="{FF2B5EF4-FFF2-40B4-BE49-F238E27FC236}">
                  <a16:creationId xmlns="" xmlns:a16="http://schemas.microsoft.com/office/drawing/2014/main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="" xmlns:a16="http://schemas.microsoft.com/office/drawing/2014/main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20520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4" y="4149079"/>
            <a:ext cx="1170500" cy="1191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57B64E7C-8A75-4F59-835C-31389A8DB57F}"/>
              </a:ext>
            </a:extLst>
          </p:cNvPr>
          <p:cNvSpPr/>
          <p:nvPr/>
        </p:nvSpPr>
        <p:spPr>
          <a:xfrm>
            <a:off x="1242358" y="3856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2974F9D8-A795-4370-9F42-50EC24B01A98}"/>
              </a:ext>
            </a:extLst>
          </p:cNvPr>
          <p:cNvSpPr/>
          <p:nvPr/>
        </p:nvSpPr>
        <p:spPr>
          <a:xfrm>
            <a:off x="2153006" y="976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446" y="1976268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2974F9D8-A795-4370-9F42-50EC24B01A98}"/>
              </a:ext>
            </a:extLst>
          </p:cNvPr>
          <p:cNvSpPr/>
          <p:nvPr/>
        </p:nvSpPr>
        <p:spPr>
          <a:xfrm>
            <a:off x="4263955" y="18456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898FA85-C1EB-4DF9-8C3F-2713A5A025D8}"/>
              </a:ext>
            </a:extLst>
          </p:cNvPr>
          <p:cNvSpPr txBox="1"/>
          <p:nvPr/>
        </p:nvSpPr>
        <p:spPr>
          <a:xfrm>
            <a:off x="4128938" y="2971005"/>
            <a:ext cx="1715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96" y="4060404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이라고 생각하면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깜빡거리는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나눗셈 아래 부분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효과는 전자저작물과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3-2\app\resource\contents\lesson02\ops\2\2_6_04.html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>
            <a:extLst>
              <a:ext uri="{FF2B5EF4-FFF2-40B4-BE49-F238E27FC236}">
                <a16:creationId xmlns="" xmlns:a16="http://schemas.microsoft.com/office/drawing/2014/main" id="{E5BCE74C-72C4-47FB-A149-F18500AEF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724603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="" xmlns:a16="http://schemas.microsoft.com/office/drawing/2014/main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A268FE75-8B34-4C41-90BA-CC64B97F1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C1D551BC-6D54-4618-9B84-9DE357BE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4" y="4149079"/>
            <a:ext cx="1170500" cy="1191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57B64E7C-8A75-4F59-835C-31389A8DB57F}"/>
              </a:ext>
            </a:extLst>
          </p:cNvPr>
          <p:cNvSpPr/>
          <p:nvPr/>
        </p:nvSpPr>
        <p:spPr>
          <a:xfrm>
            <a:off x="1242358" y="3856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96" y="4060404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9">
            <a:extLst>
              <a:ext uri="{FF2B5EF4-FFF2-40B4-BE49-F238E27FC236}">
                <a16:creationId xmlns="" xmlns:a16="http://schemas.microsoft.com/office/drawing/2014/main" id="{E5BCE74C-72C4-47FB-A149-F18500AEF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935152" y="1340768"/>
            <a:ext cx="3464940" cy="25162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58364" y="1122856"/>
            <a:ext cx="3025704" cy="4358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이라고 생각하면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55438"/>
              </p:ext>
            </p:extLst>
          </p:nvPr>
        </p:nvGraphicFramePr>
        <p:xfrm>
          <a:off x="2447764" y="1833192"/>
          <a:ext cx="1619799" cy="15958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C7682BF7-C771-43F6-80B9-72E24B4DD3B7}"/>
              </a:ext>
            </a:extLst>
          </p:cNvPr>
          <p:cNvGrpSpPr/>
          <p:nvPr/>
        </p:nvGrpSpPr>
        <p:grpSpPr>
          <a:xfrm>
            <a:off x="2754626" y="2422735"/>
            <a:ext cx="1294364" cy="454306"/>
            <a:chOff x="-1404664" y="742446"/>
            <a:chExt cx="1294364" cy="454306"/>
          </a:xfrm>
        </p:grpSpPr>
        <p:sp>
          <p:nvSpPr>
            <p:cNvPr id="32" name="원호 31">
              <a:extLst>
                <a:ext uri="{FF2B5EF4-FFF2-40B4-BE49-F238E27FC236}">
                  <a16:creationId xmlns="" xmlns:a16="http://schemas.microsoft.com/office/drawing/2014/main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20520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446" y="1976268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898FA85-C1EB-4DF9-8C3F-2713A5A025D8}"/>
              </a:ext>
            </a:extLst>
          </p:cNvPr>
          <p:cNvSpPr txBox="1"/>
          <p:nvPr/>
        </p:nvSpPr>
        <p:spPr>
          <a:xfrm>
            <a:off x="4128938" y="2971005"/>
            <a:ext cx="1715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말풍선: 사각형 2">
            <a:extLst>
              <a:ext uri="{FF2B5EF4-FFF2-40B4-BE49-F238E27FC236}">
                <a16:creationId xmlns="" xmlns:a16="http://schemas.microsoft.com/office/drawing/2014/main" id="{9433EDE5-3144-44BE-A08B-E0D319C53221}"/>
              </a:ext>
            </a:extLst>
          </p:cNvPr>
          <p:cNvSpPr/>
          <p:nvPr/>
        </p:nvSpPr>
        <p:spPr>
          <a:xfrm>
            <a:off x="2043239" y="4206456"/>
            <a:ext cx="2780789" cy="559924"/>
          </a:xfrm>
          <a:prstGeom prst="wedgeRectCallout">
            <a:avLst>
              <a:gd name="adj1" fmla="val -62430"/>
              <a:gd name="adj2" fmla="val -5163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이라고 생각하면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57B64E7C-8A75-4F59-835C-31389A8DB57F}"/>
              </a:ext>
            </a:extLst>
          </p:cNvPr>
          <p:cNvSpPr/>
          <p:nvPr/>
        </p:nvSpPr>
        <p:spPr>
          <a:xfrm>
            <a:off x="1786883" y="4024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84990" y="2721387"/>
            <a:ext cx="1971702" cy="7078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미미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0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0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ko-KR" altLang="en-US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크네</a:t>
            </a: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01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A7DAB744-288A-44A2-8F55-73E05F1BE99A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5849386" y="1296203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sp>
        <p:nvSpPr>
          <p:cNvPr id="51" name="TextBox 7">
            <a:extLst>
              <a:ext uri="{FF2B5EF4-FFF2-40B4-BE49-F238E27FC236}">
                <a16:creationId xmlns="" xmlns:a16="http://schemas.microsoft.com/office/drawing/2014/main" id="{CB76B359-0B6D-438F-A17A-6E276AF9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CBA8AC43-EC0B-40ED-9747-70B4D667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50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/>
          <p:cNvSpPr txBox="1"/>
          <p:nvPr/>
        </p:nvSpPr>
        <p:spPr>
          <a:xfrm>
            <a:off x="388800" y="17735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몫과 나머지는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7D1C1EAA-99C6-4B42-8496-B290028E5A50}"/>
              </a:ext>
            </a:extLst>
          </p:cNvPr>
          <p:cNvSpPr/>
          <p:nvPr/>
        </p:nvSpPr>
        <p:spPr>
          <a:xfrm>
            <a:off x="5625768" y="50054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304EF91E-362C-49B0-936A-0BE66C81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C1E6BB9D-B4CA-40BB-8E16-87A00672E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273CC6B-E397-4C7A-9175-88F2D915151A}"/>
              </a:ext>
            </a:extLst>
          </p:cNvPr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17C5A49-0402-4825-B0C3-6CAA1309EB58}"/>
              </a:ext>
            </a:extLst>
          </p:cNvPr>
          <p:cNvSpPr/>
          <p:nvPr/>
        </p:nvSpPr>
        <p:spPr bwMode="auto">
          <a:xfrm>
            <a:off x="2686871" y="2556524"/>
            <a:ext cx="6749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5C946939-C013-466A-B22C-CC57EAFA7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822" y="2384089"/>
            <a:ext cx="360000" cy="355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417C5A49-0402-4825-B0C3-6CAA1309EB58}"/>
              </a:ext>
            </a:extLst>
          </p:cNvPr>
          <p:cNvSpPr/>
          <p:nvPr/>
        </p:nvSpPr>
        <p:spPr bwMode="auto">
          <a:xfrm>
            <a:off x="4977189" y="2547402"/>
            <a:ext cx="6749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5C946939-C013-466A-B22C-CC57EAFA7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140" y="2374967"/>
            <a:ext cx="360000" cy="355000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476CE143-9E9C-468E-B542-B2C6AFD7A62A}"/>
              </a:ext>
            </a:extLst>
          </p:cNvPr>
          <p:cNvSpPr/>
          <p:nvPr/>
        </p:nvSpPr>
        <p:spPr>
          <a:xfrm>
            <a:off x="1458644" y="23564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64">
            <a:extLst>
              <a:ext uri="{FF2B5EF4-FFF2-40B4-BE49-F238E27FC236}">
                <a16:creationId xmlns="" xmlns:a16="http://schemas.microsoft.com/office/drawing/2014/main" id="{D1F8BB95-2315-447D-84C7-9B52516416B2}"/>
              </a:ext>
            </a:extLst>
          </p:cNvPr>
          <p:cNvSpPr/>
          <p:nvPr/>
        </p:nvSpPr>
        <p:spPr>
          <a:xfrm>
            <a:off x="1765218" y="2561589"/>
            <a:ext cx="816425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36" name="모서리가 둥근 직사각형 64">
            <a:extLst>
              <a:ext uri="{FF2B5EF4-FFF2-40B4-BE49-F238E27FC236}">
                <a16:creationId xmlns="" xmlns:a16="http://schemas.microsoft.com/office/drawing/2014/main" id="{18EE1B03-F0DC-47C2-9468-21DA4DA96993}"/>
              </a:ext>
            </a:extLst>
          </p:cNvPr>
          <p:cNvSpPr/>
          <p:nvPr/>
        </p:nvSpPr>
        <p:spPr>
          <a:xfrm>
            <a:off x="4067944" y="2561589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</p:spTree>
    <p:extLst>
      <p:ext uri="{BB962C8B-B14F-4D97-AF65-F5344CB8AC3E}">
        <p14:creationId xmlns:p14="http://schemas.microsoft.com/office/powerpoint/2010/main" val="50173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64602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방울토마토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꼬치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방울토마토를 몇 개씩 끼워야 하고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남는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방울토마토는 몇 개인지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방울토마토를 몇 개씩 끼워야 하고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남는 방울토마토는 몇 개인지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곱셈식을 이용하여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35÷2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14843" y="1007440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91296DD-29E9-4BFD-932B-8E1C6F66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0" y="999883"/>
            <a:ext cx="493852" cy="365021"/>
          </a:xfrm>
          <a:prstGeom prst="rect">
            <a:avLst/>
          </a:prstGeom>
        </p:spPr>
      </p:pic>
      <p:sp>
        <p:nvSpPr>
          <p:cNvPr id="46" name="TextBox 7">
            <a:extLst>
              <a:ext uri="{FF2B5EF4-FFF2-40B4-BE49-F238E27FC236}">
                <a16:creationId xmlns="" xmlns:a16="http://schemas.microsoft.com/office/drawing/2014/main" id="{AE979F5B-5AD6-480F-927A-1C024C46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D084BF1F-2AEC-4F3C-AC4F-1E61007D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1" name="직사각형 21">
            <a:extLst>
              <a:ext uri="{FF2B5EF4-FFF2-40B4-BE49-F238E27FC236}">
                <a16:creationId xmlns="" xmlns:a16="http://schemas.microsoft.com/office/drawing/2014/main" id="{727A7FC4-27E2-4AF9-BD38-09F944ACE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>
            <a:extLst>
              <a:ext uri="{FF2B5EF4-FFF2-40B4-BE49-F238E27FC236}">
                <a16:creationId xmlns="" xmlns:a16="http://schemas.microsoft.com/office/drawing/2014/main" id="{22A24A14-431B-43F1-90E7-835152890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02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4746657" y="50994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5867429" y="50743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2640465" y="5284279"/>
            <a:ext cx="1607499" cy="263186"/>
            <a:chOff x="319554" y="1245924"/>
            <a:chExt cx="2588894" cy="423864"/>
          </a:xfrm>
        </p:grpSpPr>
        <p:pic>
          <p:nvPicPr>
            <p:cNvPr id="105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348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9" name="타원 108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2397318" y="50994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BFE50140-8286-4B41-A3EA-881D1BA10ED8}"/>
              </a:ext>
            </a:extLst>
          </p:cNvPr>
          <p:cNvSpPr txBox="1"/>
          <p:nvPr/>
        </p:nvSpPr>
        <p:spPr>
          <a:xfrm>
            <a:off x="611560" y="2924944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77÷4</a:t>
            </a:r>
            <a:endParaRPr lang="ko-KR" altLang="en-US" sz="1900" dirty="0"/>
          </a:p>
        </p:txBody>
      </p: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A60BAE26-5C5C-4725-B4DF-0BB43EA6CEFF}"/>
              </a:ext>
            </a:extLst>
          </p:cNvPr>
          <p:cNvGrpSpPr/>
          <p:nvPr/>
        </p:nvGrpSpPr>
        <p:grpSpPr>
          <a:xfrm>
            <a:off x="2505330" y="2753827"/>
            <a:ext cx="842522" cy="566562"/>
            <a:chOff x="1077741" y="2605996"/>
            <a:chExt cx="842522" cy="566562"/>
          </a:xfrm>
        </p:grpSpPr>
        <p:sp>
          <p:nvSpPr>
            <p:cNvPr id="113" name="직사각형 112">
              <a:extLst>
                <a:ext uri="{FF2B5EF4-FFF2-40B4-BE49-F238E27FC236}">
                  <a16:creationId xmlns="" xmlns:a16="http://schemas.microsoft.com/office/drawing/2014/main" id="{D5EE37D9-1EF4-4CDC-8261-92CB7E88E64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Picture 4">
              <a:extLst>
                <a:ext uri="{FF2B5EF4-FFF2-40B4-BE49-F238E27FC236}">
                  <a16:creationId xmlns="" xmlns:a16="http://schemas.microsoft.com/office/drawing/2014/main" id="{A8DDBA05-50AB-4FD1-A160-A4840AD75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5" name="모서리가 둥근 직사각형 64">
            <a:extLst>
              <a:ext uri="{FF2B5EF4-FFF2-40B4-BE49-F238E27FC236}">
                <a16:creationId xmlns="" xmlns:a16="http://schemas.microsoft.com/office/drawing/2014/main" id="{D1F8BB95-2315-447D-84C7-9B52516416B2}"/>
              </a:ext>
            </a:extLst>
          </p:cNvPr>
          <p:cNvSpPr/>
          <p:nvPr/>
        </p:nvSpPr>
        <p:spPr>
          <a:xfrm>
            <a:off x="1567972" y="2952721"/>
            <a:ext cx="82934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116" name="모서리가 둥근 직사각형 64">
            <a:extLst>
              <a:ext uri="{FF2B5EF4-FFF2-40B4-BE49-F238E27FC236}">
                <a16:creationId xmlns="" xmlns:a16="http://schemas.microsoft.com/office/drawing/2014/main" id="{18EE1B03-F0DC-47C2-9468-21DA4DA96993}"/>
              </a:ext>
            </a:extLst>
          </p:cNvPr>
          <p:cNvSpPr/>
          <p:nvPr/>
        </p:nvSpPr>
        <p:spPr>
          <a:xfrm>
            <a:off x="1567971" y="3494580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="" xmlns:a16="http://schemas.microsoft.com/office/drawing/2014/main" id="{99839270-E71A-4C44-AAB7-3340DD053C3D}"/>
              </a:ext>
            </a:extLst>
          </p:cNvPr>
          <p:cNvGrpSpPr/>
          <p:nvPr/>
        </p:nvGrpSpPr>
        <p:grpSpPr>
          <a:xfrm>
            <a:off x="2505330" y="3294486"/>
            <a:ext cx="842522" cy="566562"/>
            <a:chOff x="1077741" y="2605996"/>
            <a:chExt cx="842522" cy="566562"/>
          </a:xfrm>
        </p:grpSpPr>
        <p:sp>
          <p:nvSpPr>
            <p:cNvPr id="118" name="직사각형 117">
              <a:extLst>
                <a:ext uri="{FF2B5EF4-FFF2-40B4-BE49-F238E27FC236}">
                  <a16:creationId xmlns="" xmlns:a16="http://schemas.microsoft.com/office/drawing/2014/main" id="{BD118CC6-E5A8-488C-801F-E84B0A9B889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9" name="Picture 4">
              <a:extLst>
                <a:ext uri="{FF2B5EF4-FFF2-40B4-BE49-F238E27FC236}">
                  <a16:creationId xmlns="" xmlns:a16="http://schemas.microsoft.com/office/drawing/2014/main" id="{A2C9F079-D13C-4C2F-990D-17790AA8D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BFE50140-8286-4B41-A3EA-881D1BA10ED8}"/>
              </a:ext>
            </a:extLst>
          </p:cNvPr>
          <p:cNvSpPr txBox="1"/>
          <p:nvPr/>
        </p:nvSpPr>
        <p:spPr>
          <a:xfrm>
            <a:off x="3923940" y="2924944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61÷5</a:t>
            </a:r>
            <a:endParaRPr lang="ko-KR" altLang="en-US" sz="1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="" xmlns:a16="http://schemas.microsoft.com/office/drawing/2014/main" id="{A60BAE26-5C5C-4725-B4DF-0BB43EA6CEFF}"/>
              </a:ext>
            </a:extLst>
          </p:cNvPr>
          <p:cNvGrpSpPr/>
          <p:nvPr/>
        </p:nvGrpSpPr>
        <p:grpSpPr>
          <a:xfrm>
            <a:off x="5817710" y="2753827"/>
            <a:ext cx="842522" cy="566562"/>
            <a:chOff x="1077741" y="2605996"/>
            <a:chExt cx="842522" cy="566562"/>
          </a:xfrm>
        </p:grpSpPr>
        <p:sp>
          <p:nvSpPr>
            <p:cNvPr id="122" name="직사각형 121">
              <a:extLst>
                <a:ext uri="{FF2B5EF4-FFF2-40B4-BE49-F238E27FC236}">
                  <a16:creationId xmlns="" xmlns:a16="http://schemas.microsoft.com/office/drawing/2014/main" id="{D5EE37D9-1EF4-4CDC-8261-92CB7E88E64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3" name="Picture 4">
              <a:extLst>
                <a:ext uri="{FF2B5EF4-FFF2-40B4-BE49-F238E27FC236}">
                  <a16:creationId xmlns="" xmlns:a16="http://schemas.microsoft.com/office/drawing/2014/main" id="{A8DDBA05-50AB-4FD1-A160-A4840AD75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4" name="모서리가 둥근 직사각형 64">
            <a:extLst>
              <a:ext uri="{FF2B5EF4-FFF2-40B4-BE49-F238E27FC236}">
                <a16:creationId xmlns="" xmlns:a16="http://schemas.microsoft.com/office/drawing/2014/main" id="{D1F8BB95-2315-447D-84C7-9B52516416B2}"/>
              </a:ext>
            </a:extLst>
          </p:cNvPr>
          <p:cNvSpPr/>
          <p:nvPr/>
        </p:nvSpPr>
        <p:spPr>
          <a:xfrm>
            <a:off x="4880352" y="2952721"/>
            <a:ext cx="82934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125" name="모서리가 둥근 직사각형 64">
            <a:extLst>
              <a:ext uri="{FF2B5EF4-FFF2-40B4-BE49-F238E27FC236}">
                <a16:creationId xmlns="" xmlns:a16="http://schemas.microsoft.com/office/drawing/2014/main" id="{18EE1B03-F0DC-47C2-9468-21DA4DA96993}"/>
              </a:ext>
            </a:extLst>
          </p:cNvPr>
          <p:cNvSpPr/>
          <p:nvPr/>
        </p:nvSpPr>
        <p:spPr>
          <a:xfrm>
            <a:off x="4880351" y="3494580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="" xmlns:a16="http://schemas.microsoft.com/office/drawing/2014/main" id="{99839270-E71A-4C44-AAB7-3340DD053C3D}"/>
              </a:ext>
            </a:extLst>
          </p:cNvPr>
          <p:cNvGrpSpPr/>
          <p:nvPr/>
        </p:nvGrpSpPr>
        <p:grpSpPr>
          <a:xfrm>
            <a:off x="5817710" y="3294486"/>
            <a:ext cx="842522" cy="566562"/>
            <a:chOff x="1077741" y="2605996"/>
            <a:chExt cx="842522" cy="566562"/>
          </a:xfrm>
        </p:grpSpPr>
        <p:sp>
          <p:nvSpPr>
            <p:cNvPr id="127" name="직사각형 126">
              <a:extLst>
                <a:ext uri="{FF2B5EF4-FFF2-40B4-BE49-F238E27FC236}">
                  <a16:creationId xmlns="" xmlns:a16="http://schemas.microsoft.com/office/drawing/2014/main" id="{BD118CC6-E5A8-488C-801F-E84B0A9B889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8" name="Picture 4">
              <a:extLst>
                <a:ext uri="{FF2B5EF4-FFF2-40B4-BE49-F238E27FC236}">
                  <a16:creationId xmlns="" xmlns:a16="http://schemas.microsoft.com/office/drawing/2014/main" id="{A2C9F079-D13C-4C2F-990D-17790AA8D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14843" y="1007440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91296DD-29E9-4BFD-932B-8E1C6F66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0" y="999883"/>
            <a:ext cx="493852" cy="365021"/>
          </a:xfrm>
          <a:prstGeom prst="rect">
            <a:avLst/>
          </a:prstGeom>
        </p:spPr>
      </p:pic>
      <p:sp>
        <p:nvSpPr>
          <p:cNvPr id="46" name="TextBox 7">
            <a:extLst>
              <a:ext uri="{FF2B5EF4-FFF2-40B4-BE49-F238E27FC236}">
                <a16:creationId xmlns="" xmlns:a16="http://schemas.microsoft.com/office/drawing/2014/main" id="{AE979F5B-5AD6-480F-927A-1C024C46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D084BF1F-2AEC-4F3C-AC4F-1E61007D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1" name="직사각형 21">
            <a:extLst>
              <a:ext uri="{FF2B5EF4-FFF2-40B4-BE49-F238E27FC236}">
                <a16:creationId xmlns="" xmlns:a16="http://schemas.microsoft.com/office/drawing/2014/main" id="{727A7FC4-27E2-4AF9-BD38-09F944ACE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>
            <a:extLst>
              <a:ext uri="{FF2B5EF4-FFF2-40B4-BE49-F238E27FC236}">
                <a16:creationId xmlns="" xmlns:a16="http://schemas.microsoft.com/office/drawing/2014/main" id="{22A24A14-431B-43F1-90E7-835152890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02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2640465" y="5284279"/>
            <a:ext cx="1607499" cy="263186"/>
            <a:chOff x="319554" y="1245924"/>
            <a:chExt cx="2588894" cy="423864"/>
          </a:xfrm>
        </p:grpSpPr>
        <p:pic>
          <p:nvPicPr>
            <p:cNvPr id="105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348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BFE50140-8286-4B41-A3EA-881D1BA10ED8}"/>
              </a:ext>
            </a:extLst>
          </p:cNvPr>
          <p:cNvSpPr txBox="1"/>
          <p:nvPr/>
        </p:nvSpPr>
        <p:spPr>
          <a:xfrm>
            <a:off x="611560" y="2924944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77÷4</a:t>
            </a:r>
            <a:endParaRPr lang="ko-KR" altLang="en-US" sz="1900" dirty="0"/>
          </a:p>
        </p:txBody>
      </p:sp>
      <p:grpSp>
        <p:nvGrpSpPr>
          <p:cNvPr id="111" name="그룹 110">
            <a:extLst>
              <a:ext uri="{FF2B5EF4-FFF2-40B4-BE49-F238E27FC236}">
                <a16:creationId xmlns="" xmlns:a16="http://schemas.microsoft.com/office/drawing/2014/main" id="{A60BAE26-5C5C-4725-B4DF-0BB43EA6CEFF}"/>
              </a:ext>
            </a:extLst>
          </p:cNvPr>
          <p:cNvGrpSpPr/>
          <p:nvPr/>
        </p:nvGrpSpPr>
        <p:grpSpPr>
          <a:xfrm>
            <a:off x="2505330" y="2753827"/>
            <a:ext cx="842522" cy="566562"/>
            <a:chOff x="1077741" y="2605996"/>
            <a:chExt cx="842522" cy="566562"/>
          </a:xfrm>
        </p:grpSpPr>
        <p:sp>
          <p:nvSpPr>
            <p:cNvPr id="112" name="직사각형 111">
              <a:extLst>
                <a:ext uri="{FF2B5EF4-FFF2-40B4-BE49-F238E27FC236}">
                  <a16:creationId xmlns="" xmlns:a16="http://schemas.microsoft.com/office/drawing/2014/main" id="{D5EE37D9-1EF4-4CDC-8261-92CB7E88E64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3" name="Picture 4">
              <a:extLst>
                <a:ext uri="{FF2B5EF4-FFF2-40B4-BE49-F238E27FC236}">
                  <a16:creationId xmlns="" xmlns:a16="http://schemas.microsoft.com/office/drawing/2014/main" id="{A8DDBA05-50AB-4FD1-A160-A4840AD75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4" name="모서리가 둥근 직사각형 64">
            <a:extLst>
              <a:ext uri="{FF2B5EF4-FFF2-40B4-BE49-F238E27FC236}">
                <a16:creationId xmlns="" xmlns:a16="http://schemas.microsoft.com/office/drawing/2014/main" id="{D1F8BB95-2315-447D-84C7-9B52516416B2}"/>
              </a:ext>
            </a:extLst>
          </p:cNvPr>
          <p:cNvSpPr/>
          <p:nvPr/>
        </p:nvSpPr>
        <p:spPr>
          <a:xfrm>
            <a:off x="1567972" y="2952721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115" name="모서리가 둥근 직사각형 64">
            <a:extLst>
              <a:ext uri="{FF2B5EF4-FFF2-40B4-BE49-F238E27FC236}">
                <a16:creationId xmlns="" xmlns:a16="http://schemas.microsoft.com/office/drawing/2014/main" id="{18EE1B03-F0DC-47C2-9468-21DA4DA96993}"/>
              </a:ext>
            </a:extLst>
          </p:cNvPr>
          <p:cNvSpPr/>
          <p:nvPr/>
        </p:nvSpPr>
        <p:spPr>
          <a:xfrm>
            <a:off x="1567971" y="3494580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99839270-E71A-4C44-AAB7-3340DD053C3D}"/>
              </a:ext>
            </a:extLst>
          </p:cNvPr>
          <p:cNvGrpSpPr/>
          <p:nvPr/>
        </p:nvGrpSpPr>
        <p:grpSpPr>
          <a:xfrm>
            <a:off x="2505330" y="3294486"/>
            <a:ext cx="842522" cy="566562"/>
            <a:chOff x="1077741" y="2605996"/>
            <a:chExt cx="842522" cy="566562"/>
          </a:xfrm>
        </p:grpSpPr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BD118CC6-E5A8-488C-801F-E84B0A9B889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8" name="Picture 4">
              <a:extLst>
                <a:ext uri="{FF2B5EF4-FFF2-40B4-BE49-F238E27FC236}">
                  <a16:creationId xmlns="" xmlns:a16="http://schemas.microsoft.com/office/drawing/2014/main" id="{A2C9F079-D13C-4C2F-990D-17790AA8D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BFE50140-8286-4B41-A3EA-881D1BA10ED8}"/>
              </a:ext>
            </a:extLst>
          </p:cNvPr>
          <p:cNvSpPr txBox="1"/>
          <p:nvPr/>
        </p:nvSpPr>
        <p:spPr>
          <a:xfrm>
            <a:off x="3923940" y="2924944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61÷5</a:t>
            </a:r>
            <a:endParaRPr lang="ko-KR" altLang="en-US" sz="1900" dirty="0"/>
          </a:p>
        </p:txBody>
      </p:sp>
      <p:grpSp>
        <p:nvGrpSpPr>
          <p:cNvPr id="120" name="그룹 119">
            <a:extLst>
              <a:ext uri="{FF2B5EF4-FFF2-40B4-BE49-F238E27FC236}">
                <a16:creationId xmlns="" xmlns:a16="http://schemas.microsoft.com/office/drawing/2014/main" id="{A60BAE26-5C5C-4725-B4DF-0BB43EA6CEFF}"/>
              </a:ext>
            </a:extLst>
          </p:cNvPr>
          <p:cNvGrpSpPr/>
          <p:nvPr/>
        </p:nvGrpSpPr>
        <p:grpSpPr>
          <a:xfrm>
            <a:off x="5817710" y="2753827"/>
            <a:ext cx="842522" cy="566562"/>
            <a:chOff x="1077741" y="2605996"/>
            <a:chExt cx="842522" cy="566562"/>
          </a:xfrm>
        </p:grpSpPr>
        <p:sp>
          <p:nvSpPr>
            <p:cNvPr id="121" name="직사각형 120">
              <a:extLst>
                <a:ext uri="{FF2B5EF4-FFF2-40B4-BE49-F238E27FC236}">
                  <a16:creationId xmlns="" xmlns:a16="http://schemas.microsoft.com/office/drawing/2014/main" id="{D5EE37D9-1EF4-4CDC-8261-92CB7E88E64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Picture 4">
              <a:extLst>
                <a:ext uri="{FF2B5EF4-FFF2-40B4-BE49-F238E27FC236}">
                  <a16:creationId xmlns="" xmlns:a16="http://schemas.microsoft.com/office/drawing/2014/main" id="{A8DDBA05-50AB-4FD1-A160-A4840AD75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3" name="모서리가 둥근 직사각형 64">
            <a:extLst>
              <a:ext uri="{FF2B5EF4-FFF2-40B4-BE49-F238E27FC236}">
                <a16:creationId xmlns="" xmlns:a16="http://schemas.microsoft.com/office/drawing/2014/main" id="{D1F8BB95-2315-447D-84C7-9B52516416B2}"/>
              </a:ext>
            </a:extLst>
          </p:cNvPr>
          <p:cNvSpPr/>
          <p:nvPr/>
        </p:nvSpPr>
        <p:spPr>
          <a:xfrm>
            <a:off x="4880352" y="2952721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124" name="모서리가 둥근 직사각형 64">
            <a:extLst>
              <a:ext uri="{FF2B5EF4-FFF2-40B4-BE49-F238E27FC236}">
                <a16:creationId xmlns="" xmlns:a16="http://schemas.microsoft.com/office/drawing/2014/main" id="{18EE1B03-F0DC-47C2-9468-21DA4DA96993}"/>
              </a:ext>
            </a:extLst>
          </p:cNvPr>
          <p:cNvSpPr/>
          <p:nvPr/>
        </p:nvSpPr>
        <p:spPr>
          <a:xfrm>
            <a:off x="4880351" y="3494580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99839270-E71A-4C44-AAB7-3340DD053C3D}"/>
              </a:ext>
            </a:extLst>
          </p:cNvPr>
          <p:cNvGrpSpPr/>
          <p:nvPr/>
        </p:nvGrpSpPr>
        <p:grpSpPr>
          <a:xfrm>
            <a:off x="5817710" y="3294486"/>
            <a:ext cx="842522" cy="566562"/>
            <a:chOff x="1077741" y="2605996"/>
            <a:chExt cx="842522" cy="566562"/>
          </a:xfrm>
        </p:grpSpPr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BD118CC6-E5A8-488C-801F-E84B0A9B889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7" name="Picture 4">
              <a:extLst>
                <a:ext uri="{FF2B5EF4-FFF2-40B4-BE49-F238E27FC236}">
                  <a16:creationId xmlns="" xmlns:a16="http://schemas.microsoft.com/office/drawing/2014/main" id="{A2C9F079-D13C-4C2F-990D-17790AA8D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DE2DED6D-A946-4AE2-AA7F-A80C9895B914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="" xmlns:a16="http://schemas.microsoft.com/office/drawing/2014/main" id="{87A574C1-DD7F-4B0D-8C25-338842D043DE}"/>
              </a:ext>
            </a:extLst>
          </p:cNvPr>
          <p:cNvGrpSpPr/>
          <p:nvPr/>
        </p:nvGrpSpPr>
        <p:grpSpPr>
          <a:xfrm>
            <a:off x="211371" y="3099311"/>
            <a:ext cx="6667165" cy="2138053"/>
            <a:chOff x="211371" y="3099311"/>
            <a:chExt cx="6667165" cy="2138053"/>
          </a:xfrm>
        </p:grpSpPr>
        <p:sp>
          <p:nvSpPr>
            <p:cNvPr id="135" name="직사각형 134">
              <a:extLst>
                <a:ext uri="{FF2B5EF4-FFF2-40B4-BE49-F238E27FC236}">
                  <a16:creationId xmlns="" xmlns:a16="http://schemas.microsoft.com/office/drawing/2014/main" id="{66019823-0C3E-4982-8005-90356254728E}"/>
                </a:ext>
              </a:extLst>
            </p:cNvPr>
            <p:cNvSpPr/>
            <p:nvPr/>
          </p:nvSpPr>
          <p:spPr>
            <a:xfrm>
              <a:off x="211371" y="3294485"/>
              <a:ext cx="6667165" cy="17547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6" name="직각 삼각형 135">
              <a:extLst>
                <a:ext uri="{FF2B5EF4-FFF2-40B4-BE49-F238E27FC236}">
                  <a16:creationId xmlns="" xmlns:a16="http://schemas.microsoft.com/office/drawing/2014/main" id="{68DD4B71-02EB-4813-9C67-C2C650B0CF0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7" name="모서리가 둥근 직사각형 136">
              <a:extLst>
                <a:ext uri="{FF2B5EF4-FFF2-40B4-BE49-F238E27FC236}">
                  <a16:creationId xmlns="" xmlns:a16="http://schemas.microsoft.com/office/drawing/2014/main" id="{55ED3578-79F5-425E-BB47-3AC354A75B36}"/>
                </a:ext>
              </a:extLst>
            </p:cNvPr>
            <p:cNvSpPr/>
            <p:nvPr/>
          </p:nvSpPr>
          <p:spPr>
            <a:xfrm>
              <a:off x="431540" y="309931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17158"/>
              </p:ext>
            </p:extLst>
          </p:nvPr>
        </p:nvGraphicFramePr>
        <p:xfrm>
          <a:off x="1516078" y="3465004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9" name="원호 138"/>
          <p:cNvSpPr/>
          <p:nvPr/>
        </p:nvSpPr>
        <p:spPr bwMode="auto">
          <a:xfrm rot="4173300">
            <a:off x="1479863" y="3732709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95679"/>
              </p:ext>
            </p:extLst>
          </p:nvPr>
        </p:nvGraphicFramePr>
        <p:xfrm>
          <a:off x="4011761" y="3465004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1" name="원호 140"/>
          <p:cNvSpPr/>
          <p:nvPr/>
        </p:nvSpPr>
        <p:spPr bwMode="auto">
          <a:xfrm rot="4173300">
            <a:off x="3975546" y="3732709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6790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14843" y="1007440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91296DD-29E9-4BFD-932B-8E1C6F66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0" y="999883"/>
            <a:ext cx="493852" cy="365021"/>
          </a:xfrm>
          <a:prstGeom prst="rect">
            <a:avLst/>
          </a:prstGeom>
        </p:spPr>
      </p:pic>
      <p:sp>
        <p:nvSpPr>
          <p:cNvPr id="46" name="TextBox 7">
            <a:extLst>
              <a:ext uri="{FF2B5EF4-FFF2-40B4-BE49-F238E27FC236}">
                <a16:creationId xmlns="" xmlns:a16="http://schemas.microsoft.com/office/drawing/2014/main" id="{AE979F5B-5AD6-480F-927A-1C024C46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D084BF1F-2AEC-4F3C-AC4F-1E61007D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1" name="직사각형 21">
            <a:extLst>
              <a:ext uri="{FF2B5EF4-FFF2-40B4-BE49-F238E27FC236}">
                <a16:creationId xmlns="" xmlns:a16="http://schemas.microsoft.com/office/drawing/2014/main" id="{727A7FC4-27E2-4AF9-BD38-09F944ACE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>
            <a:extLst>
              <a:ext uri="{FF2B5EF4-FFF2-40B4-BE49-F238E27FC236}">
                <a16:creationId xmlns="" xmlns:a16="http://schemas.microsoft.com/office/drawing/2014/main" id="{22A24A14-431B-43F1-90E7-835152890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5867429" y="50743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 rot="10800000">
            <a:off x="2640465" y="5284279"/>
            <a:ext cx="1607499" cy="263186"/>
            <a:chOff x="319554" y="1245924"/>
            <a:chExt cx="2588894" cy="423864"/>
          </a:xfrm>
        </p:grpSpPr>
        <p:pic>
          <p:nvPicPr>
            <p:cNvPr id="10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348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A60BAE26-5C5C-4725-B4DF-0BB43EA6CEFF}"/>
              </a:ext>
            </a:extLst>
          </p:cNvPr>
          <p:cNvGrpSpPr/>
          <p:nvPr/>
        </p:nvGrpSpPr>
        <p:grpSpPr>
          <a:xfrm>
            <a:off x="2021104" y="3927088"/>
            <a:ext cx="842522" cy="566562"/>
            <a:chOff x="1077741" y="2605996"/>
            <a:chExt cx="842522" cy="566562"/>
          </a:xfrm>
        </p:grpSpPr>
        <p:sp>
          <p:nvSpPr>
            <p:cNvPr id="111" name="직사각형 110">
              <a:extLst>
                <a:ext uri="{FF2B5EF4-FFF2-40B4-BE49-F238E27FC236}">
                  <a16:creationId xmlns="" xmlns:a16="http://schemas.microsoft.com/office/drawing/2014/main" id="{D5EE37D9-1EF4-4CDC-8261-92CB7E88E64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Picture 4">
              <a:extLst>
                <a:ext uri="{FF2B5EF4-FFF2-40B4-BE49-F238E27FC236}">
                  <a16:creationId xmlns="" xmlns:a16="http://schemas.microsoft.com/office/drawing/2014/main" id="{A8DDBA05-50AB-4FD1-A160-A4840AD75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3" name="모서리가 둥근 직사각형 64">
            <a:extLst>
              <a:ext uri="{FF2B5EF4-FFF2-40B4-BE49-F238E27FC236}">
                <a16:creationId xmlns="" xmlns:a16="http://schemas.microsoft.com/office/drawing/2014/main" id="{D1F8BB95-2315-447D-84C7-9B52516416B2}"/>
              </a:ext>
            </a:extLst>
          </p:cNvPr>
          <p:cNvSpPr/>
          <p:nvPr/>
        </p:nvSpPr>
        <p:spPr>
          <a:xfrm>
            <a:off x="1083746" y="4125982"/>
            <a:ext cx="82934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114" name="모서리가 둥근 직사각형 64">
            <a:extLst>
              <a:ext uri="{FF2B5EF4-FFF2-40B4-BE49-F238E27FC236}">
                <a16:creationId xmlns="" xmlns:a16="http://schemas.microsoft.com/office/drawing/2014/main" id="{18EE1B03-F0DC-47C2-9468-21DA4DA96993}"/>
              </a:ext>
            </a:extLst>
          </p:cNvPr>
          <p:cNvSpPr/>
          <p:nvPr/>
        </p:nvSpPr>
        <p:spPr>
          <a:xfrm>
            <a:off x="1083745" y="4667841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="" xmlns:a16="http://schemas.microsoft.com/office/drawing/2014/main" id="{99839270-E71A-4C44-AAB7-3340DD053C3D}"/>
              </a:ext>
            </a:extLst>
          </p:cNvPr>
          <p:cNvGrpSpPr/>
          <p:nvPr/>
        </p:nvGrpSpPr>
        <p:grpSpPr>
          <a:xfrm>
            <a:off x="2021104" y="4467747"/>
            <a:ext cx="842522" cy="566562"/>
            <a:chOff x="1077741" y="2605996"/>
            <a:chExt cx="842522" cy="566562"/>
          </a:xfrm>
        </p:grpSpPr>
        <p:sp>
          <p:nvSpPr>
            <p:cNvPr id="116" name="직사각형 115">
              <a:extLst>
                <a:ext uri="{FF2B5EF4-FFF2-40B4-BE49-F238E27FC236}">
                  <a16:creationId xmlns="" xmlns:a16="http://schemas.microsoft.com/office/drawing/2014/main" id="{BD118CC6-E5A8-488C-801F-E84B0A9B889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7" name="Picture 4">
              <a:extLst>
                <a:ext uri="{FF2B5EF4-FFF2-40B4-BE49-F238E27FC236}">
                  <a16:creationId xmlns="" xmlns:a16="http://schemas.microsoft.com/office/drawing/2014/main" id="{A2C9F079-D13C-4C2F-990D-17790AA8D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48854"/>
              </p:ext>
            </p:extLst>
          </p:nvPr>
        </p:nvGraphicFramePr>
        <p:xfrm>
          <a:off x="923391" y="2297019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9" name="원호 118"/>
          <p:cNvSpPr/>
          <p:nvPr/>
        </p:nvSpPr>
        <p:spPr bwMode="auto">
          <a:xfrm rot="4173300">
            <a:off x="870436" y="2549132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1438276" y="2105902"/>
            <a:ext cx="1016750" cy="501013"/>
            <a:chOff x="5881020" y="1625606"/>
            <a:chExt cx="1016750" cy="501013"/>
          </a:xfrm>
        </p:grpSpPr>
        <p:sp>
          <p:nvSpPr>
            <p:cNvPr id="121" name="직사각형 120"/>
            <p:cNvSpPr/>
            <p:nvPr/>
          </p:nvSpPr>
          <p:spPr bwMode="auto">
            <a:xfrm>
              <a:off x="5881020" y="1833284"/>
              <a:ext cx="791686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그림 12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23" name="그룹 122">
            <a:extLst>
              <a:ext uri="{FF2B5EF4-FFF2-40B4-BE49-F238E27FC236}">
                <a16:creationId xmlns="" xmlns:a16="http://schemas.microsoft.com/office/drawing/2014/main" id="{A60BAE26-5C5C-4725-B4DF-0BB43EA6CEFF}"/>
              </a:ext>
            </a:extLst>
          </p:cNvPr>
          <p:cNvGrpSpPr/>
          <p:nvPr/>
        </p:nvGrpSpPr>
        <p:grpSpPr>
          <a:xfrm>
            <a:off x="5112060" y="3905955"/>
            <a:ext cx="842522" cy="566562"/>
            <a:chOff x="1077741" y="2605996"/>
            <a:chExt cx="842522" cy="566562"/>
          </a:xfrm>
        </p:grpSpPr>
        <p:sp>
          <p:nvSpPr>
            <p:cNvPr id="124" name="직사각형 123">
              <a:extLst>
                <a:ext uri="{FF2B5EF4-FFF2-40B4-BE49-F238E27FC236}">
                  <a16:creationId xmlns="" xmlns:a16="http://schemas.microsoft.com/office/drawing/2014/main" id="{D5EE37D9-1EF4-4CDC-8261-92CB7E88E64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5" name="Picture 4">
              <a:extLst>
                <a:ext uri="{FF2B5EF4-FFF2-40B4-BE49-F238E27FC236}">
                  <a16:creationId xmlns="" xmlns:a16="http://schemas.microsoft.com/office/drawing/2014/main" id="{A8DDBA05-50AB-4FD1-A160-A4840AD75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6" name="모서리가 둥근 직사각형 64">
            <a:extLst>
              <a:ext uri="{FF2B5EF4-FFF2-40B4-BE49-F238E27FC236}">
                <a16:creationId xmlns="" xmlns:a16="http://schemas.microsoft.com/office/drawing/2014/main" id="{D1F8BB95-2315-447D-84C7-9B52516416B2}"/>
              </a:ext>
            </a:extLst>
          </p:cNvPr>
          <p:cNvSpPr/>
          <p:nvPr/>
        </p:nvSpPr>
        <p:spPr>
          <a:xfrm>
            <a:off x="4174702" y="4104849"/>
            <a:ext cx="82934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127" name="모서리가 둥근 직사각형 64">
            <a:extLst>
              <a:ext uri="{FF2B5EF4-FFF2-40B4-BE49-F238E27FC236}">
                <a16:creationId xmlns="" xmlns:a16="http://schemas.microsoft.com/office/drawing/2014/main" id="{18EE1B03-F0DC-47C2-9468-21DA4DA96993}"/>
              </a:ext>
            </a:extLst>
          </p:cNvPr>
          <p:cNvSpPr/>
          <p:nvPr/>
        </p:nvSpPr>
        <p:spPr>
          <a:xfrm>
            <a:off x="4174701" y="4646708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="" xmlns:a16="http://schemas.microsoft.com/office/drawing/2014/main" id="{99839270-E71A-4C44-AAB7-3340DD053C3D}"/>
              </a:ext>
            </a:extLst>
          </p:cNvPr>
          <p:cNvGrpSpPr/>
          <p:nvPr/>
        </p:nvGrpSpPr>
        <p:grpSpPr>
          <a:xfrm>
            <a:off x="5112060" y="4446614"/>
            <a:ext cx="842522" cy="566562"/>
            <a:chOff x="1077741" y="2605996"/>
            <a:chExt cx="842522" cy="566562"/>
          </a:xfrm>
        </p:grpSpPr>
        <p:sp>
          <p:nvSpPr>
            <p:cNvPr id="129" name="직사각형 128">
              <a:extLst>
                <a:ext uri="{FF2B5EF4-FFF2-40B4-BE49-F238E27FC236}">
                  <a16:creationId xmlns="" xmlns:a16="http://schemas.microsoft.com/office/drawing/2014/main" id="{BD118CC6-E5A8-488C-801F-E84B0A9B889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0" name="Picture 4">
              <a:extLst>
                <a:ext uri="{FF2B5EF4-FFF2-40B4-BE49-F238E27FC236}">
                  <a16:creationId xmlns="" xmlns:a16="http://schemas.microsoft.com/office/drawing/2014/main" id="{A2C9F079-D13C-4C2F-990D-17790AA8D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84282"/>
              </p:ext>
            </p:extLst>
          </p:nvPr>
        </p:nvGraphicFramePr>
        <p:xfrm>
          <a:off x="4099410" y="2297019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2" name="원호 131"/>
          <p:cNvSpPr/>
          <p:nvPr/>
        </p:nvSpPr>
        <p:spPr bwMode="auto">
          <a:xfrm rot="4173300">
            <a:off x="4063195" y="256472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4638675" y="2105902"/>
            <a:ext cx="992370" cy="501013"/>
            <a:chOff x="5905400" y="1625606"/>
            <a:chExt cx="992370" cy="501013"/>
          </a:xfrm>
        </p:grpSpPr>
        <p:sp>
          <p:nvSpPr>
            <p:cNvPr id="134" name="직사각형 133"/>
            <p:cNvSpPr/>
            <p:nvPr/>
          </p:nvSpPr>
          <p:spPr bwMode="auto">
            <a:xfrm>
              <a:off x="5905400" y="1833284"/>
              <a:ext cx="767305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sp>
        <p:nvSpPr>
          <p:cNvPr id="136" name="타원 135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4205817" y="31808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998862" y="32209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정답과 함께 해당 풀이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753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3-2\app\resource\contents\lesson02\ops\2\2_6_05.html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계산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="" xmlns:a16="http://schemas.microsoft.com/office/drawing/2014/main" id="{B86858A6-4BDA-4247-B34F-BCA942153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9BE32230-6E70-43BF-B035-82B9959AE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533D4F71-C619-4BD3-8A5A-4976B2792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F16346EC-47C7-4158-ACB3-E081006B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2E953DEC-0C38-41B0-B1B8-5547CB6707CB}"/>
              </a:ext>
            </a:extLst>
          </p:cNvPr>
          <p:cNvGrpSpPr/>
          <p:nvPr/>
        </p:nvGrpSpPr>
        <p:grpSpPr>
          <a:xfrm>
            <a:off x="5169638" y="2986750"/>
            <a:ext cx="842522" cy="566562"/>
            <a:chOff x="1077741" y="2605996"/>
            <a:chExt cx="842522" cy="566562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CAD54F2F-E205-4B6D-8E9F-E9222A8A5B0D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Picture 4">
              <a:extLst>
                <a:ext uri="{FF2B5EF4-FFF2-40B4-BE49-F238E27FC236}">
                  <a16:creationId xmlns="" xmlns:a16="http://schemas.microsoft.com/office/drawing/2014/main" id="{81D1716F-EFF0-4E8C-B273-D13A30CDE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모서리가 둥근 직사각형 64">
            <a:extLst>
              <a:ext uri="{FF2B5EF4-FFF2-40B4-BE49-F238E27FC236}">
                <a16:creationId xmlns="" xmlns:a16="http://schemas.microsoft.com/office/drawing/2014/main" id="{7A197A3A-DFFF-456B-AA8B-CEEA40CBDE48}"/>
              </a:ext>
            </a:extLst>
          </p:cNvPr>
          <p:cNvSpPr/>
          <p:nvPr/>
        </p:nvSpPr>
        <p:spPr>
          <a:xfrm>
            <a:off x="4232280" y="3185644"/>
            <a:ext cx="82934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3" name="모서리가 둥근 직사각형 64">
            <a:extLst>
              <a:ext uri="{FF2B5EF4-FFF2-40B4-BE49-F238E27FC236}">
                <a16:creationId xmlns="" xmlns:a16="http://schemas.microsoft.com/office/drawing/2014/main" id="{292D6457-D47E-48DA-B85F-4BCF92141904}"/>
              </a:ext>
            </a:extLst>
          </p:cNvPr>
          <p:cNvSpPr/>
          <p:nvPr/>
        </p:nvSpPr>
        <p:spPr>
          <a:xfrm>
            <a:off x="4232279" y="3727503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117D9F49-78D2-4D8D-BB50-11BFA43F68A4}"/>
              </a:ext>
            </a:extLst>
          </p:cNvPr>
          <p:cNvGrpSpPr/>
          <p:nvPr/>
        </p:nvGrpSpPr>
        <p:grpSpPr>
          <a:xfrm>
            <a:off x="5169638" y="3527409"/>
            <a:ext cx="842522" cy="566562"/>
            <a:chOff x="1077741" y="2605996"/>
            <a:chExt cx="842522" cy="566562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0E5B0B3A-22DF-495C-A30D-1680616F09AD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Picture 4">
              <a:extLst>
                <a:ext uri="{FF2B5EF4-FFF2-40B4-BE49-F238E27FC236}">
                  <a16:creationId xmlns="" xmlns:a16="http://schemas.microsoft.com/office/drawing/2014/main" id="{8A2CAB91-D074-4510-8EA2-D0215E664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97706"/>
              </p:ext>
            </p:extLst>
          </p:nvPr>
        </p:nvGraphicFramePr>
        <p:xfrm>
          <a:off x="982717" y="2583954"/>
          <a:ext cx="1619799" cy="21277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C7682BF7-C771-43F6-80B9-72E24B4DD3B7}"/>
              </a:ext>
            </a:extLst>
          </p:cNvPr>
          <p:cNvGrpSpPr/>
          <p:nvPr/>
        </p:nvGrpSpPr>
        <p:grpSpPr>
          <a:xfrm>
            <a:off x="1289579" y="3173497"/>
            <a:ext cx="1294364" cy="454306"/>
            <a:chOff x="-1404664" y="742446"/>
            <a:chExt cx="1294364" cy="454306"/>
          </a:xfrm>
        </p:grpSpPr>
        <p:sp>
          <p:nvSpPr>
            <p:cNvPr id="31" name="원호 30">
              <a:extLst>
                <a:ext uri="{FF2B5EF4-FFF2-40B4-BE49-F238E27FC236}">
                  <a16:creationId xmlns="" xmlns:a16="http://schemas.microsoft.com/office/drawing/2014/main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20520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399" y="2727030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2974F9D8-A795-4370-9F42-50EC24B01A98}"/>
              </a:ext>
            </a:extLst>
          </p:cNvPr>
          <p:cNvSpPr/>
          <p:nvPr/>
        </p:nvSpPr>
        <p:spPr>
          <a:xfrm>
            <a:off x="2798908" y="25963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898FA85-C1EB-4DF9-8C3F-2713A5A025D8}"/>
              </a:ext>
            </a:extLst>
          </p:cNvPr>
          <p:cNvSpPr txBox="1"/>
          <p:nvPr/>
        </p:nvSpPr>
        <p:spPr>
          <a:xfrm>
            <a:off x="2663891" y="3721767"/>
            <a:ext cx="1715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1390546" y="4187180"/>
            <a:ext cx="120520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14081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03338" y="3008275"/>
            <a:ext cx="5484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75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="" xmlns:a16="http://schemas.microsoft.com/office/drawing/2014/main" id="{75D456EE-9467-4E14-9103-5E7D5466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2DE36074-6B17-437B-92ED-22E0DAB10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="" xmlns:a16="http://schemas.microsoft.com/office/drawing/2014/main" id="{A9554B5A-8A46-4281-8716-D342F9BF2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="" xmlns:a16="http://schemas.microsoft.com/office/drawing/2014/main" id="{F6184031-D7ED-439A-BB86-1C77DB29C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7491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0D6EECFE-B379-4EDB-9D3E-BFAF2A8D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="" xmlns:a16="http://schemas.microsoft.com/office/drawing/2014/main" id="{D9B3346E-3284-4BC1-ACA2-D8D553DB0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3" name="직사각형 21">
            <a:extLst>
              <a:ext uri="{FF2B5EF4-FFF2-40B4-BE49-F238E27FC236}">
                <a16:creationId xmlns="" xmlns:a16="http://schemas.microsoft.com/office/drawing/2014/main" id="{791A2145-238F-4169-A0ED-01E577CDF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="" xmlns:a16="http://schemas.microsoft.com/office/drawing/2014/main" id="{345120C0-7F2D-4732-8CA7-20A11240C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1">
            <a:extLst>
              <a:ext uri="{FF2B5EF4-FFF2-40B4-BE49-F238E27FC236}">
                <a16:creationId xmlns="" xmlns:a16="http://schemas.microsoft.com/office/drawing/2014/main" id="{14528495-EE20-4148-8868-A7FC403FF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323" y="2532308"/>
            <a:ext cx="5638013" cy="795452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="" xmlns:a16="http://schemas.microsoft.com/office/drawing/2014/main" id="{2DE5E598-F6F0-400F-A4FD-E51A8A0E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6" name="TextBox 8">
            <a:extLst>
              <a:ext uri="{FF2B5EF4-FFF2-40B4-BE49-F238E27FC236}">
                <a16:creationId xmlns="" xmlns:a16="http://schemas.microsoft.com/office/drawing/2014/main" id="{A8EBC5DB-E1E8-42B2-B31F-FCC41425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E1D499CC-607B-4BEC-8B5C-01887B44295E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Picture 6">
            <a:extLst>
              <a:ext uri="{FF2B5EF4-FFF2-40B4-BE49-F238E27FC236}">
                <a16:creationId xmlns="" xmlns:a16="http://schemas.microsoft.com/office/drawing/2014/main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타원 157">
            <a:extLst>
              <a:ext uri="{FF2B5EF4-FFF2-40B4-BE49-F238E27FC236}">
                <a16:creationId xmlns="" xmlns:a16="http://schemas.microsoft.com/office/drawing/2014/main" id="{0434864B-54D0-41DB-A426-0185FB2EEAE4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9" name="Picture 12">
            <a:extLst>
              <a:ext uri="{FF2B5EF4-FFF2-40B4-BE49-F238E27FC236}">
                <a16:creationId xmlns="" xmlns:a16="http://schemas.microsoft.com/office/drawing/2014/main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>
            <a:extLst>
              <a:ext uri="{FF2B5EF4-FFF2-40B4-BE49-F238E27FC236}">
                <a16:creationId xmlns="" xmlns:a16="http://schemas.microsoft.com/office/drawing/2014/main" id="{F57A57E3-C9D5-46BD-9429-E5A2E0A65F15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2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31">
            <a:extLst>
              <a:ext uri="{FF2B5EF4-FFF2-40B4-BE49-F238E27FC236}">
                <a16:creationId xmlns="" xmlns:a16="http://schemas.microsoft.com/office/drawing/2014/main" id="{0932F2B6-DC84-46BF-972B-296AB5683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57" y="2761146"/>
            <a:ext cx="283389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DB6E6EB7-12DE-4B48-B1A3-6B5721455546}"/>
              </a:ext>
            </a:extLst>
          </p:cNvPr>
          <p:cNvSpPr/>
          <p:nvPr/>
        </p:nvSpPr>
        <p:spPr bwMode="auto">
          <a:xfrm>
            <a:off x="2525903" y="3817459"/>
            <a:ext cx="26809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÷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894769BA-AD2B-4D54-9E64-B149DEF532D6}"/>
              </a:ext>
            </a:extLst>
          </p:cNvPr>
          <p:cNvGrpSpPr/>
          <p:nvPr/>
        </p:nvGrpSpPr>
        <p:grpSpPr>
          <a:xfrm>
            <a:off x="2758881" y="3645024"/>
            <a:ext cx="840546" cy="537565"/>
            <a:chOff x="6012160" y="1660849"/>
            <a:chExt cx="840546" cy="537565"/>
          </a:xfrm>
        </p:grpSpPr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4EBB0968-A15F-4034-89B3-ACE296E94497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="" xmlns:a16="http://schemas.microsoft.com/office/drawing/2014/main" id="{D125136B-7A9D-40DF-9EB0-C7745BD7B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9FB57CC6-9CCF-4332-B66E-95609C1E9CC1}"/>
              </a:ext>
            </a:extLst>
          </p:cNvPr>
          <p:cNvGrpSpPr/>
          <p:nvPr/>
        </p:nvGrpSpPr>
        <p:grpSpPr>
          <a:xfrm>
            <a:off x="1786773" y="3645024"/>
            <a:ext cx="840546" cy="537565"/>
            <a:chOff x="6012160" y="1660849"/>
            <a:chExt cx="840546" cy="537565"/>
          </a:xfrm>
        </p:grpSpPr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289191AF-E38A-4A89-B0A6-4DD266F45028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7D6D1B3E-8E80-434B-B07C-0173C983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F555C29F-344B-44B0-8C2C-E07C561DB3E7}"/>
              </a:ext>
            </a:extLst>
          </p:cNvPr>
          <p:cNvSpPr/>
          <p:nvPr/>
        </p:nvSpPr>
        <p:spPr bwMode="auto">
          <a:xfrm>
            <a:off x="3438765" y="3817459"/>
            <a:ext cx="26809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0FF52AC4-678D-4B82-9CAA-86132D2BEB55}"/>
              </a:ext>
            </a:extLst>
          </p:cNvPr>
          <p:cNvGrpSpPr/>
          <p:nvPr/>
        </p:nvGrpSpPr>
        <p:grpSpPr>
          <a:xfrm>
            <a:off x="4631554" y="3645024"/>
            <a:ext cx="840546" cy="537565"/>
            <a:chOff x="6012160" y="1660849"/>
            <a:chExt cx="840546" cy="537565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3F14ECD9-CFDE-4048-B488-329948929F92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61C02821-6675-4F12-9181-D6125BCC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39CE3149-1AF2-422D-8BA9-30A29A4CC1F6}"/>
              </a:ext>
            </a:extLst>
          </p:cNvPr>
          <p:cNvGrpSpPr/>
          <p:nvPr/>
        </p:nvGrpSpPr>
        <p:grpSpPr>
          <a:xfrm>
            <a:off x="3685460" y="3645024"/>
            <a:ext cx="840546" cy="537565"/>
            <a:chOff x="6012160" y="1660849"/>
            <a:chExt cx="840546" cy="537565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D0DCBB6B-7035-492C-A4EA-9889E7BDEC6D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7923FB8D-01EB-401A-A635-73357531D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527D8C8A-0E4D-4828-BF08-6570322533CB}"/>
              </a:ext>
            </a:extLst>
          </p:cNvPr>
          <p:cNvSpPr/>
          <p:nvPr/>
        </p:nvSpPr>
        <p:spPr bwMode="auto">
          <a:xfrm>
            <a:off x="4415530" y="3817459"/>
            <a:ext cx="26809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21">
            <a:extLst>
              <a:ext uri="{FF2B5EF4-FFF2-40B4-BE49-F238E27FC236}">
                <a16:creationId xmlns="" xmlns:a16="http://schemas.microsoft.com/office/drawing/2014/main" id="{007DD33F-C8EC-4FA1-BF40-F0C3E8CF6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="" xmlns:a16="http://schemas.microsoft.com/office/drawing/2014/main" id="{8D7C6A9C-F3CA-4F2E-ABB6-ED4CEDE0B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5940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\68.jpg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DB6E6EB7-12DE-4B48-B1A3-6B5721455546}"/>
              </a:ext>
            </a:extLst>
          </p:cNvPr>
          <p:cNvSpPr/>
          <p:nvPr/>
        </p:nvSpPr>
        <p:spPr bwMode="auto">
          <a:xfrm>
            <a:off x="2525903" y="3817459"/>
            <a:ext cx="26809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÷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894769BA-AD2B-4D54-9E64-B149DEF532D6}"/>
              </a:ext>
            </a:extLst>
          </p:cNvPr>
          <p:cNvGrpSpPr/>
          <p:nvPr/>
        </p:nvGrpSpPr>
        <p:grpSpPr>
          <a:xfrm>
            <a:off x="2758881" y="3645024"/>
            <a:ext cx="840546" cy="537565"/>
            <a:chOff x="6012160" y="1660849"/>
            <a:chExt cx="840546" cy="537565"/>
          </a:xfrm>
        </p:grpSpPr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4EBB0968-A15F-4034-89B3-ACE296E94497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="" xmlns:a16="http://schemas.microsoft.com/office/drawing/2014/main" id="{D125136B-7A9D-40DF-9EB0-C7745BD7B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9FB57CC6-9CCF-4332-B66E-95609C1E9CC1}"/>
              </a:ext>
            </a:extLst>
          </p:cNvPr>
          <p:cNvGrpSpPr/>
          <p:nvPr/>
        </p:nvGrpSpPr>
        <p:grpSpPr>
          <a:xfrm>
            <a:off x="1786773" y="3645024"/>
            <a:ext cx="840546" cy="537565"/>
            <a:chOff x="6012160" y="1660849"/>
            <a:chExt cx="840546" cy="537565"/>
          </a:xfrm>
        </p:grpSpPr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289191AF-E38A-4A89-B0A6-4DD266F45028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7D6D1B3E-8E80-434B-B07C-0173C983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F555C29F-344B-44B0-8C2C-E07C561DB3E7}"/>
              </a:ext>
            </a:extLst>
          </p:cNvPr>
          <p:cNvSpPr/>
          <p:nvPr/>
        </p:nvSpPr>
        <p:spPr bwMode="auto">
          <a:xfrm>
            <a:off x="3438765" y="3817459"/>
            <a:ext cx="26809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0FF52AC4-678D-4B82-9CAA-86132D2BEB55}"/>
              </a:ext>
            </a:extLst>
          </p:cNvPr>
          <p:cNvGrpSpPr/>
          <p:nvPr/>
        </p:nvGrpSpPr>
        <p:grpSpPr>
          <a:xfrm>
            <a:off x="4631554" y="3645024"/>
            <a:ext cx="840546" cy="537565"/>
            <a:chOff x="6012160" y="1660849"/>
            <a:chExt cx="840546" cy="537565"/>
          </a:xfrm>
        </p:grpSpPr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3F14ECD9-CFDE-4048-B488-329948929F92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="" xmlns:a16="http://schemas.microsoft.com/office/drawing/2014/main" id="{61C02821-6675-4F12-9181-D6125BCC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39CE3149-1AF2-422D-8BA9-30A29A4CC1F6}"/>
              </a:ext>
            </a:extLst>
          </p:cNvPr>
          <p:cNvGrpSpPr/>
          <p:nvPr/>
        </p:nvGrpSpPr>
        <p:grpSpPr>
          <a:xfrm>
            <a:off x="3685460" y="3645024"/>
            <a:ext cx="840546" cy="537565"/>
            <a:chOff x="6012160" y="1660849"/>
            <a:chExt cx="840546" cy="537565"/>
          </a:xfrm>
        </p:grpSpPr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D0DCBB6B-7035-492C-A4EA-9889E7BDEC6D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="" xmlns:a16="http://schemas.microsoft.com/office/drawing/2014/main" id="{7923FB8D-01EB-401A-A635-73357531D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527D8C8A-0E4D-4828-BF08-6570322533CB}"/>
              </a:ext>
            </a:extLst>
          </p:cNvPr>
          <p:cNvSpPr/>
          <p:nvPr/>
        </p:nvSpPr>
        <p:spPr bwMode="auto">
          <a:xfrm>
            <a:off x="4415530" y="3817459"/>
            <a:ext cx="26809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">
            <a:extLst>
              <a:ext uri="{FF2B5EF4-FFF2-40B4-BE49-F238E27FC236}">
                <a16:creationId xmlns="" xmlns:a16="http://schemas.microsoft.com/office/drawing/2014/main" id="{14528495-EE20-4148-8868-A7FC403FF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6323" y="2532308"/>
            <a:ext cx="5638013" cy="795452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="" xmlns:a16="http://schemas.microsoft.com/office/drawing/2014/main" id="{2DE5E598-F6F0-400F-A4FD-E51A8A0E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6" name="TextBox 8">
            <a:extLst>
              <a:ext uri="{FF2B5EF4-FFF2-40B4-BE49-F238E27FC236}">
                <a16:creationId xmlns="" xmlns:a16="http://schemas.microsoft.com/office/drawing/2014/main" id="{A8EBC5DB-E1E8-42B2-B31F-FCC41425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157" name="Picture 6">
            <a:extLst>
              <a:ext uri="{FF2B5EF4-FFF2-40B4-BE49-F238E27FC236}">
                <a16:creationId xmlns="" xmlns:a16="http://schemas.microsoft.com/office/drawing/2014/main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12">
            <a:extLst>
              <a:ext uri="{FF2B5EF4-FFF2-40B4-BE49-F238E27FC236}">
                <a16:creationId xmlns="" xmlns:a16="http://schemas.microsoft.com/office/drawing/2014/main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31">
            <a:extLst>
              <a:ext uri="{FF2B5EF4-FFF2-40B4-BE49-F238E27FC236}">
                <a16:creationId xmlns="" xmlns:a16="http://schemas.microsoft.com/office/drawing/2014/main" id="{0932F2B6-DC84-46BF-972B-296AB5683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57" y="2761146"/>
            <a:ext cx="283389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21">
            <a:extLst>
              <a:ext uri="{FF2B5EF4-FFF2-40B4-BE49-F238E27FC236}">
                <a16:creationId xmlns="" xmlns:a16="http://schemas.microsoft.com/office/drawing/2014/main" id="{007DD33F-C8EC-4FA1-BF40-F0C3E8CF6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="" xmlns:a16="http://schemas.microsoft.com/office/drawing/2014/main" id="{8D7C6A9C-F3CA-4F2E-ABB6-ED4CEDE0B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B47819B-1551-4071-AAE1-E6C1AA1D3901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E7C30F01-1300-4612-80C3-187A11D3D6CC}"/>
              </a:ext>
            </a:extLst>
          </p:cNvPr>
          <p:cNvGrpSpPr/>
          <p:nvPr/>
        </p:nvGrpSpPr>
        <p:grpSpPr>
          <a:xfrm>
            <a:off x="211371" y="3661946"/>
            <a:ext cx="6667165" cy="1575418"/>
            <a:chOff x="211371" y="3661946"/>
            <a:chExt cx="6667165" cy="1575418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FB82B500-ACF9-45A0-8180-94FF17420832}"/>
                </a:ext>
              </a:extLst>
            </p:cNvPr>
            <p:cNvSpPr/>
            <p:nvPr/>
          </p:nvSpPr>
          <p:spPr>
            <a:xfrm>
              <a:off x="211371" y="3780273"/>
              <a:ext cx="6667165" cy="12689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="" xmlns:a16="http://schemas.microsoft.com/office/drawing/2014/main" id="{5CD7A352-0868-46E9-9C98-6D2E9C606DF6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TextBox 43">
              <a:extLst>
                <a:ext uri="{FF2B5EF4-FFF2-40B4-BE49-F238E27FC236}">
                  <a16:creationId xmlns="" xmlns:a16="http://schemas.microsoft.com/office/drawing/2014/main" id="{FAD144CB-6399-4008-B231-463D03810247}"/>
                </a:ext>
              </a:extLst>
            </p:cNvPr>
            <p:cNvSpPr txBox="1"/>
            <p:nvPr/>
          </p:nvSpPr>
          <p:spPr>
            <a:xfrm>
              <a:off x="486456" y="3991944"/>
              <a:ext cx="611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십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개와 일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7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묶음으로 똑같이 나누려면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십 모형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한 개를 일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개로 바꾸어야 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이를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식으로 나타내면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87÷7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12···3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모서리가 둥근 직사각형 38">
              <a:extLst>
                <a:ext uri="{FF2B5EF4-FFF2-40B4-BE49-F238E27FC236}">
                  <a16:creationId xmlns="" xmlns:a16="http://schemas.microsoft.com/office/drawing/2014/main" id="{A7EF49D6-68A9-447C-A676-EF8B8F88D804}"/>
                </a:ext>
              </a:extLst>
            </p:cNvPr>
            <p:cNvSpPr/>
            <p:nvPr/>
          </p:nvSpPr>
          <p:spPr>
            <a:xfrm>
              <a:off x="431540" y="366194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7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2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605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3E5E80CB-C644-49B9-9D79-EECADE38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0" name="TextBox 8">
            <a:extLst>
              <a:ext uri="{FF2B5EF4-FFF2-40B4-BE49-F238E27FC236}">
                <a16:creationId xmlns="" xmlns:a16="http://schemas.microsoft.com/office/drawing/2014/main" id="{697AE413-2FAE-4E64-BF6F-09850CBDC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21">
            <a:extLst>
              <a:ext uri="{FF2B5EF4-FFF2-40B4-BE49-F238E27FC236}">
                <a16:creationId xmlns="" xmlns:a16="http://schemas.microsoft.com/office/drawing/2014/main" id="{0E2D28B4-29E7-49FD-BA56-0D214A0AB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="" xmlns:a16="http://schemas.microsoft.com/office/drawing/2014/main" id="{B52AF3EE-F5C9-4B78-AF8E-5331DD33F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graphicFrame>
        <p:nvGraphicFramePr>
          <p:cNvPr id="153" name="표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52760"/>
              </p:ext>
            </p:extLst>
          </p:nvPr>
        </p:nvGraphicFramePr>
        <p:xfrm>
          <a:off x="4327563" y="2963287"/>
          <a:ext cx="1403304" cy="1941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1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" name="원호 153"/>
          <p:cNvSpPr/>
          <p:nvPr/>
        </p:nvSpPr>
        <p:spPr bwMode="auto">
          <a:xfrm rot="4173300">
            <a:off x="4291348" y="3350408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772A99D9-3F75-4A87-AC01-A0952A6B1E27}"/>
              </a:ext>
            </a:extLst>
          </p:cNvPr>
          <p:cNvSpPr/>
          <p:nvPr/>
        </p:nvSpPr>
        <p:spPr bwMode="auto">
          <a:xfrm>
            <a:off x="4817924" y="3021900"/>
            <a:ext cx="912942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6" name="Picture 4">
            <a:extLst>
              <a:ext uri="{FF2B5EF4-FFF2-40B4-BE49-F238E27FC236}">
                <a16:creationId xmlns="" xmlns:a16="http://schemas.microsoft.com/office/drawing/2014/main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004" y="28826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5196"/>
              </p:ext>
            </p:extLst>
          </p:nvPr>
        </p:nvGraphicFramePr>
        <p:xfrm>
          <a:off x="1265858" y="2930129"/>
          <a:ext cx="1403304" cy="1941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1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8" name="원호 157"/>
          <p:cNvSpPr/>
          <p:nvPr/>
        </p:nvSpPr>
        <p:spPr bwMode="auto">
          <a:xfrm rot="4173300">
            <a:off x="1229643" y="3317250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772A99D9-3F75-4A87-AC01-A0952A6B1E27}"/>
              </a:ext>
            </a:extLst>
          </p:cNvPr>
          <p:cNvSpPr/>
          <p:nvPr/>
        </p:nvSpPr>
        <p:spPr bwMode="auto">
          <a:xfrm>
            <a:off x="1779006" y="2988742"/>
            <a:ext cx="890156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0" name="Picture 4">
            <a:extLst>
              <a:ext uri="{FF2B5EF4-FFF2-40B4-BE49-F238E27FC236}">
                <a16:creationId xmlns="" xmlns:a16="http://schemas.microsoft.com/office/drawing/2014/main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299" y="28494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" name="Picture 6">
            <a:extLst>
              <a:ext uri="{FF2B5EF4-FFF2-40B4-BE49-F238E27FC236}">
                <a16:creationId xmlns="" xmlns:a16="http://schemas.microsoft.com/office/drawing/2014/main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2" name="타원 161">
            <a:extLst>
              <a:ext uri="{FF2B5EF4-FFF2-40B4-BE49-F238E27FC236}">
                <a16:creationId xmlns="" xmlns:a16="http://schemas.microsoft.com/office/drawing/2014/main" id="{0434864B-54D0-41DB-A426-0185FB2EEAE4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" name="Picture 12">
            <a:extLst>
              <a:ext uri="{FF2B5EF4-FFF2-40B4-BE49-F238E27FC236}">
                <a16:creationId xmlns="" xmlns:a16="http://schemas.microsoft.com/office/drawing/2014/main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" name="타원 163">
            <a:extLst>
              <a:ext uri="{FF2B5EF4-FFF2-40B4-BE49-F238E27FC236}">
                <a16:creationId xmlns="" xmlns:a16="http://schemas.microsoft.com/office/drawing/2014/main" id="{F57A57E3-C9D5-46BD-9429-E5A2E0A65F15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="" xmlns:a16="http://schemas.microsoft.com/office/drawing/2014/main" id="{0434864B-54D0-41DB-A426-0185FB2EEAE4}"/>
              </a:ext>
            </a:extLst>
          </p:cNvPr>
          <p:cNvSpPr/>
          <p:nvPr/>
        </p:nvSpPr>
        <p:spPr>
          <a:xfrm>
            <a:off x="1250033" y="4149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="" xmlns:a16="http://schemas.microsoft.com/office/drawing/2014/main" id="{0434864B-54D0-41DB-A426-0185FB2EEAE4}"/>
              </a:ext>
            </a:extLst>
          </p:cNvPr>
          <p:cNvSpPr/>
          <p:nvPr/>
        </p:nvSpPr>
        <p:spPr>
          <a:xfrm>
            <a:off x="4363521" y="4149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세로셈에서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칸 클릭 시 하단의 파란색 풀이가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7D9CFD3E-E1F5-4D31-9F31-3662AF9F0515}"/>
              </a:ext>
            </a:extLst>
          </p:cNvPr>
          <p:cNvSpPr txBox="1"/>
          <p:nvPr/>
        </p:nvSpPr>
        <p:spPr>
          <a:xfrm>
            <a:off x="3930157" y="2167744"/>
            <a:ext cx="10086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66÷4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3CDAB473-5A1D-4621-BECF-32BAD98E0A01}"/>
              </a:ext>
            </a:extLst>
          </p:cNvPr>
          <p:cNvSpPr txBox="1"/>
          <p:nvPr/>
        </p:nvSpPr>
        <p:spPr>
          <a:xfrm>
            <a:off x="863588" y="2186610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51÷2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pSp>
        <p:nvGrpSpPr>
          <p:cNvPr id="170" name="그룹 169"/>
          <p:cNvGrpSpPr/>
          <p:nvPr/>
        </p:nvGrpSpPr>
        <p:grpSpPr>
          <a:xfrm>
            <a:off x="1779005" y="2033378"/>
            <a:ext cx="1025483" cy="537953"/>
            <a:chOff x="1779005" y="2033378"/>
            <a:chExt cx="1025483" cy="537953"/>
          </a:xfrm>
        </p:grpSpPr>
        <p:sp>
          <p:nvSpPr>
            <p:cNvPr id="171" name="직사각형 170">
              <a:extLst>
                <a:ext uri="{FF2B5EF4-FFF2-40B4-BE49-F238E27FC236}">
                  <a16:creationId xmlns="" xmlns:a16="http://schemas.microsoft.com/office/drawing/2014/main" id="{631E67D7-F323-436F-8B31-0B75A076D559}"/>
                </a:ext>
              </a:extLst>
            </p:cNvPr>
            <p:cNvSpPr/>
            <p:nvPr/>
          </p:nvSpPr>
          <p:spPr bwMode="auto">
            <a:xfrm>
              <a:off x="1779005" y="2195130"/>
              <a:ext cx="896622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25···1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2" name="Picture 4">
              <a:extLst>
                <a:ext uri="{FF2B5EF4-FFF2-40B4-BE49-F238E27FC236}">
                  <a16:creationId xmlns="" xmlns:a16="http://schemas.microsoft.com/office/drawing/2014/main" id="{B77B2D01-97F7-4D2C-8B4D-312B15A74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765" y="203337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73" name="그룹 172"/>
          <p:cNvGrpSpPr/>
          <p:nvPr/>
        </p:nvGrpSpPr>
        <p:grpSpPr>
          <a:xfrm>
            <a:off x="4833835" y="2033378"/>
            <a:ext cx="1025483" cy="537953"/>
            <a:chOff x="1779005" y="2033378"/>
            <a:chExt cx="1025483" cy="537953"/>
          </a:xfrm>
        </p:grpSpPr>
        <p:sp>
          <p:nvSpPr>
            <p:cNvPr id="174" name="직사각형 173">
              <a:extLst>
                <a:ext uri="{FF2B5EF4-FFF2-40B4-BE49-F238E27FC236}">
                  <a16:creationId xmlns="" xmlns:a16="http://schemas.microsoft.com/office/drawing/2014/main" id="{631E67D7-F323-436F-8B31-0B75A076D559}"/>
                </a:ext>
              </a:extLst>
            </p:cNvPr>
            <p:cNvSpPr/>
            <p:nvPr/>
          </p:nvSpPr>
          <p:spPr bwMode="auto">
            <a:xfrm>
              <a:off x="1779005" y="2195130"/>
              <a:ext cx="896622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16···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5" name="Picture 4">
              <a:extLst>
                <a:ext uri="{FF2B5EF4-FFF2-40B4-BE49-F238E27FC236}">
                  <a16:creationId xmlns="" xmlns:a16="http://schemas.microsoft.com/office/drawing/2014/main" id="{B77B2D01-97F7-4D2C-8B4D-312B15A74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765" y="203337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3E5E80CB-C644-49B9-9D79-EECADE38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0" name="TextBox 8">
            <a:extLst>
              <a:ext uri="{FF2B5EF4-FFF2-40B4-BE49-F238E27FC236}">
                <a16:creationId xmlns="" xmlns:a16="http://schemas.microsoft.com/office/drawing/2014/main" id="{697AE413-2FAE-4E64-BF6F-09850CBDC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21">
            <a:extLst>
              <a:ext uri="{FF2B5EF4-FFF2-40B4-BE49-F238E27FC236}">
                <a16:creationId xmlns="" xmlns:a16="http://schemas.microsoft.com/office/drawing/2014/main" id="{0E2D28B4-29E7-49FD-BA56-0D214A0AB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="" xmlns:a16="http://schemas.microsoft.com/office/drawing/2014/main" id="{B52AF3EE-F5C9-4B78-AF8E-5331DD33F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graphicFrame>
        <p:nvGraphicFramePr>
          <p:cNvPr id="153" name="표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86903"/>
              </p:ext>
            </p:extLst>
          </p:nvPr>
        </p:nvGraphicFramePr>
        <p:xfrm>
          <a:off x="4327563" y="2963287"/>
          <a:ext cx="1403304" cy="1941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1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" name="원호 153"/>
          <p:cNvSpPr/>
          <p:nvPr/>
        </p:nvSpPr>
        <p:spPr bwMode="auto">
          <a:xfrm rot="4173300">
            <a:off x="4291348" y="3350408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772A99D9-3F75-4A87-AC01-A0952A6B1E27}"/>
              </a:ext>
            </a:extLst>
          </p:cNvPr>
          <p:cNvSpPr/>
          <p:nvPr/>
        </p:nvSpPr>
        <p:spPr bwMode="auto">
          <a:xfrm>
            <a:off x="4817924" y="3021900"/>
            <a:ext cx="912942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6" name="Picture 4">
            <a:extLst>
              <a:ext uri="{FF2B5EF4-FFF2-40B4-BE49-F238E27FC236}">
                <a16:creationId xmlns="" xmlns:a16="http://schemas.microsoft.com/office/drawing/2014/main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004" y="28826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29140"/>
              </p:ext>
            </p:extLst>
          </p:nvPr>
        </p:nvGraphicFramePr>
        <p:xfrm>
          <a:off x="1265858" y="2930129"/>
          <a:ext cx="1403304" cy="1941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1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8" name="원호 157"/>
          <p:cNvSpPr/>
          <p:nvPr/>
        </p:nvSpPr>
        <p:spPr bwMode="auto">
          <a:xfrm rot="4173300">
            <a:off x="1229643" y="3317250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772A99D9-3F75-4A87-AC01-A0952A6B1E27}"/>
              </a:ext>
            </a:extLst>
          </p:cNvPr>
          <p:cNvSpPr/>
          <p:nvPr/>
        </p:nvSpPr>
        <p:spPr bwMode="auto">
          <a:xfrm>
            <a:off x="1779006" y="2988742"/>
            <a:ext cx="890156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0" name="Picture 4">
            <a:extLst>
              <a:ext uri="{FF2B5EF4-FFF2-40B4-BE49-F238E27FC236}">
                <a16:creationId xmlns="" xmlns:a16="http://schemas.microsoft.com/office/drawing/2014/main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299" y="28494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" name="Picture 6">
            <a:extLst>
              <a:ext uri="{FF2B5EF4-FFF2-40B4-BE49-F238E27FC236}">
                <a16:creationId xmlns="" xmlns:a16="http://schemas.microsoft.com/office/drawing/2014/main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" name="Picture 12">
            <a:extLst>
              <a:ext uri="{FF2B5EF4-FFF2-40B4-BE49-F238E27FC236}">
                <a16:creationId xmlns="" xmlns:a16="http://schemas.microsoft.com/office/drawing/2014/main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7D9CFD3E-E1F5-4D31-9F31-3662AF9F0515}"/>
              </a:ext>
            </a:extLst>
          </p:cNvPr>
          <p:cNvSpPr txBox="1"/>
          <p:nvPr/>
        </p:nvSpPr>
        <p:spPr>
          <a:xfrm>
            <a:off x="3930157" y="2167744"/>
            <a:ext cx="10086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66÷4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3CDAB473-5A1D-4621-BECF-32BAD98E0A01}"/>
              </a:ext>
            </a:extLst>
          </p:cNvPr>
          <p:cNvSpPr txBox="1"/>
          <p:nvPr/>
        </p:nvSpPr>
        <p:spPr>
          <a:xfrm>
            <a:off x="863588" y="2186610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51÷2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pSp>
        <p:nvGrpSpPr>
          <p:cNvPr id="170" name="그룹 169"/>
          <p:cNvGrpSpPr/>
          <p:nvPr/>
        </p:nvGrpSpPr>
        <p:grpSpPr>
          <a:xfrm>
            <a:off x="1779005" y="2033378"/>
            <a:ext cx="1025483" cy="537953"/>
            <a:chOff x="1779005" y="2033378"/>
            <a:chExt cx="1025483" cy="537953"/>
          </a:xfrm>
        </p:grpSpPr>
        <p:sp>
          <p:nvSpPr>
            <p:cNvPr id="171" name="직사각형 170">
              <a:extLst>
                <a:ext uri="{FF2B5EF4-FFF2-40B4-BE49-F238E27FC236}">
                  <a16:creationId xmlns="" xmlns:a16="http://schemas.microsoft.com/office/drawing/2014/main" id="{631E67D7-F323-436F-8B31-0B75A076D559}"/>
                </a:ext>
              </a:extLst>
            </p:cNvPr>
            <p:cNvSpPr/>
            <p:nvPr/>
          </p:nvSpPr>
          <p:spPr bwMode="auto">
            <a:xfrm>
              <a:off x="1779005" y="2195130"/>
              <a:ext cx="896622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25···1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2" name="Picture 4">
              <a:extLst>
                <a:ext uri="{FF2B5EF4-FFF2-40B4-BE49-F238E27FC236}">
                  <a16:creationId xmlns="" xmlns:a16="http://schemas.microsoft.com/office/drawing/2014/main" id="{B77B2D01-97F7-4D2C-8B4D-312B15A74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765" y="203337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73" name="그룹 172"/>
          <p:cNvGrpSpPr/>
          <p:nvPr/>
        </p:nvGrpSpPr>
        <p:grpSpPr>
          <a:xfrm>
            <a:off x="4833835" y="2033378"/>
            <a:ext cx="1025483" cy="537953"/>
            <a:chOff x="1779005" y="2033378"/>
            <a:chExt cx="1025483" cy="537953"/>
          </a:xfrm>
        </p:grpSpPr>
        <p:sp>
          <p:nvSpPr>
            <p:cNvPr id="174" name="직사각형 173">
              <a:extLst>
                <a:ext uri="{FF2B5EF4-FFF2-40B4-BE49-F238E27FC236}">
                  <a16:creationId xmlns="" xmlns:a16="http://schemas.microsoft.com/office/drawing/2014/main" id="{631E67D7-F323-436F-8B31-0B75A076D559}"/>
                </a:ext>
              </a:extLst>
            </p:cNvPr>
            <p:cNvSpPr/>
            <p:nvPr/>
          </p:nvSpPr>
          <p:spPr bwMode="auto">
            <a:xfrm>
              <a:off x="1779005" y="2195130"/>
              <a:ext cx="896622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16···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5" name="Picture 4">
              <a:extLst>
                <a:ext uri="{FF2B5EF4-FFF2-40B4-BE49-F238E27FC236}">
                  <a16:creationId xmlns="" xmlns:a16="http://schemas.microsoft.com/office/drawing/2014/main" id="{B77B2D01-97F7-4D2C-8B4D-312B15A74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765" y="203337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E2DED6D-A946-4AE2-AA7F-A80C9895B914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87A574C1-DD7F-4B0D-8C25-338842D043DE}"/>
              </a:ext>
            </a:extLst>
          </p:cNvPr>
          <p:cNvGrpSpPr/>
          <p:nvPr/>
        </p:nvGrpSpPr>
        <p:grpSpPr>
          <a:xfrm>
            <a:off x="211371" y="3099311"/>
            <a:ext cx="6667165" cy="2138053"/>
            <a:chOff x="211371" y="3099311"/>
            <a:chExt cx="6667165" cy="2138053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66019823-0C3E-4982-8005-90356254728E}"/>
                </a:ext>
              </a:extLst>
            </p:cNvPr>
            <p:cNvSpPr/>
            <p:nvPr/>
          </p:nvSpPr>
          <p:spPr>
            <a:xfrm>
              <a:off x="211371" y="3294485"/>
              <a:ext cx="6667165" cy="17547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="" xmlns:a16="http://schemas.microsoft.com/office/drawing/2014/main" id="{68DD4B71-02EB-4813-9C67-C2C650B0CF0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="" xmlns:a16="http://schemas.microsoft.com/office/drawing/2014/main" id="{55ED3578-79F5-425E-BB47-3AC354A75B36}"/>
                </a:ext>
              </a:extLst>
            </p:cNvPr>
            <p:cNvSpPr/>
            <p:nvPr/>
          </p:nvSpPr>
          <p:spPr>
            <a:xfrm>
              <a:off x="431540" y="309931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59" name="원호 58"/>
          <p:cNvSpPr/>
          <p:nvPr/>
        </p:nvSpPr>
        <p:spPr bwMode="auto">
          <a:xfrm rot="4173300">
            <a:off x="1491270" y="3732709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598612"/>
              </p:ext>
            </p:extLst>
          </p:nvPr>
        </p:nvGraphicFramePr>
        <p:xfrm>
          <a:off x="4060946" y="3458439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" name="원호 60"/>
          <p:cNvSpPr/>
          <p:nvPr/>
        </p:nvSpPr>
        <p:spPr bwMode="auto">
          <a:xfrm rot="4173300">
            <a:off x="4024731" y="372614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672847"/>
              </p:ext>
            </p:extLst>
          </p:nvPr>
        </p:nvGraphicFramePr>
        <p:xfrm>
          <a:off x="1527485" y="3465004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00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68622839-981C-4191-8275-2A2E2751F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" y="874169"/>
            <a:ext cx="6877175" cy="475107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20944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2_5_02_ani.mp4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1527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방울토마토 꼬치</a:t>
            </a:r>
            <a:endParaRPr lang="en-US" altLang="ko-KR" sz="36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3-2\app\resource\contents\lesson02\ops\2\media\mp4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4C913EFC-D2C0-4BB5-AA1E-CCF399B4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A48E68F6-0173-4705-936E-020ED7F52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9" name="Picture 3">
            <a:extLst>
              <a:ext uri="{FF2B5EF4-FFF2-40B4-BE49-F238E27FC236}">
                <a16:creationId xmlns="" xmlns:a16="http://schemas.microsoft.com/office/drawing/2014/main" id="{7896B66E-3989-41F1-9749-05B40BE4C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01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8A24AC69-7696-4A7B-B34B-12695014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69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E637F095-7266-49C3-AA81-19CA589DA528}"/>
              </a:ext>
            </a:extLst>
          </p:cNvPr>
          <p:cNvGrpSpPr/>
          <p:nvPr/>
        </p:nvGrpSpPr>
        <p:grpSpPr>
          <a:xfrm>
            <a:off x="1236104" y="2905602"/>
            <a:ext cx="1808702" cy="537565"/>
            <a:chOff x="4358664" y="1660849"/>
            <a:chExt cx="1808702" cy="537565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08A2EC1B-2150-4A0A-A96F-EAE886E3D043}"/>
                </a:ext>
              </a:extLst>
            </p:cNvPr>
            <p:cNvSpPr/>
            <p:nvPr/>
          </p:nvSpPr>
          <p:spPr bwMode="auto">
            <a:xfrm>
              <a:off x="4358664" y="1833284"/>
              <a:ext cx="163255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97÷8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···1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736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059DADE2-5638-4872-96B2-308060A3842C}"/>
              </a:ext>
            </a:extLst>
          </p:cNvPr>
          <p:cNvGrpSpPr/>
          <p:nvPr/>
        </p:nvGrpSpPr>
        <p:grpSpPr>
          <a:xfrm>
            <a:off x="1798301" y="3402324"/>
            <a:ext cx="765851" cy="537565"/>
            <a:chOff x="6086855" y="1660849"/>
            <a:chExt cx="765851" cy="537565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A1EBD6CA-F71F-4B69-AE03-08BE0ACD618C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C98A1634-224E-4641-85C3-352EFD1B1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601DB87-2107-4819-97E5-70E82CC29222}"/>
              </a:ext>
            </a:extLst>
          </p:cNvPr>
          <p:cNvSpPr txBox="1"/>
          <p:nvPr/>
        </p:nvSpPr>
        <p:spPr>
          <a:xfrm>
            <a:off x="2308327" y="3584690"/>
            <a:ext cx="15263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만들고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97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잘라서 리본을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개의 리본을 만들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끈이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9C75AFFA-4B17-452F-ACA4-70753547BD95}"/>
              </a:ext>
            </a:extLst>
          </p:cNvPr>
          <p:cNvGrpSpPr/>
          <p:nvPr/>
        </p:nvGrpSpPr>
        <p:grpSpPr>
          <a:xfrm>
            <a:off x="3878157" y="3402324"/>
            <a:ext cx="765851" cy="537565"/>
            <a:chOff x="6086855" y="1660849"/>
            <a:chExt cx="765851" cy="537565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5ECC8D32-C15B-4FD6-809A-121E4593389B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D8A8851C-B4AA-4543-A94E-1A6CC45B9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18E931C9-4A6C-4329-9188-6C62B2E79183}"/>
              </a:ext>
            </a:extLst>
          </p:cNvPr>
          <p:cNvSpPr txBox="1"/>
          <p:nvPr/>
        </p:nvSpPr>
        <p:spPr>
          <a:xfrm>
            <a:off x="4310771" y="3584690"/>
            <a:ext cx="20974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남습니다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54D66CA0-5251-4109-BF5C-C69EF5FE6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E12F1AC0-CC1B-40E8-A822-984FCB3D9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9CA76E0-659B-4817-8FB8-04C3B06F3167}"/>
              </a:ext>
            </a:extLst>
          </p:cNvPr>
          <p:cNvSpPr txBox="1"/>
          <p:nvPr/>
        </p:nvSpPr>
        <p:spPr>
          <a:xfrm>
            <a:off x="1186112" y="3584690"/>
            <a:ext cx="12968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리본</a:t>
            </a:r>
          </a:p>
        </p:txBody>
      </p:sp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/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A3707686-9308-4FAA-9943-CF8FFF6E596A}"/>
              </a:ext>
            </a:extLst>
          </p:cNvPr>
          <p:cNvSpPr/>
          <p:nvPr/>
        </p:nvSpPr>
        <p:spPr>
          <a:xfrm>
            <a:off x="647564" y="339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258F328B-0FBC-4282-9E41-B714036DF263}"/>
              </a:ext>
            </a:extLst>
          </p:cNvPr>
          <p:cNvCxnSpPr/>
          <p:nvPr/>
        </p:nvCxnSpPr>
        <p:spPr bwMode="auto">
          <a:xfrm>
            <a:off x="5917710" y="1934678"/>
            <a:ext cx="762223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184546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30061" y="2214346"/>
            <a:ext cx="542611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4" name="Picture 40">
            <a:extLst>
              <a:ext uri="{FF2B5EF4-FFF2-40B4-BE49-F238E27FC236}">
                <a16:creationId xmlns=""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28418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1">
            <a:extLst>
              <a:ext uri="{FF2B5EF4-FFF2-40B4-BE49-F238E27FC236}">
                <a16:creationId xmlns=""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28122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BFBD7E13-B692-44B2-887C-CEDF810CC788}"/>
              </a:ext>
            </a:extLst>
          </p:cNvPr>
          <p:cNvSpPr/>
          <p:nvPr/>
        </p:nvSpPr>
        <p:spPr>
          <a:xfrm>
            <a:off x="4777082" y="23189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FA7C7A6-FA33-454C-AC43-C6A1D5164401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4C913EFC-D2C0-4BB5-AA1E-CCF399B4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A48E68F6-0173-4705-936E-020ED7F52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9" name="Picture 3">
            <a:extLst>
              <a:ext uri="{FF2B5EF4-FFF2-40B4-BE49-F238E27FC236}">
                <a16:creationId xmlns="" xmlns:a16="http://schemas.microsoft.com/office/drawing/2014/main" id="{7896B66E-3989-41F1-9749-05B40BE4C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01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8A24AC69-7696-4A7B-B34B-12695014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69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E637F095-7266-49C3-AA81-19CA589DA528}"/>
              </a:ext>
            </a:extLst>
          </p:cNvPr>
          <p:cNvGrpSpPr/>
          <p:nvPr/>
        </p:nvGrpSpPr>
        <p:grpSpPr>
          <a:xfrm>
            <a:off x="1236104" y="2905602"/>
            <a:ext cx="1808702" cy="537565"/>
            <a:chOff x="4358664" y="1660849"/>
            <a:chExt cx="1808702" cy="537565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08A2EC1B-2150-4A0A-A96F-EAE886E3D043}"/>
                </a:ext>
              </a:extLst>
            </p:cNvPr>
            <p:cNvSpPr/>
            <p:nvPr/>
          </p:nvSpPr>
          <p:spPr bwMode="auto">
            <a:xfrm>
              <a:off x="4358664" y="1833284"/>
              <a:ext cx="163255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97÷8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···1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736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059DADE2-5638-4872-96B2-308060A3842C}"/>
              </a:ext>
            </a:extLst>
          </p:cNvPr>
          <p:cNvGrpSpPr/>
          <p:nvPr/>
        </p:nvGrpSpPr>
        <p:grpSpPr>
          <a:xfrm>
            <a:off x="1798301" y="3402324"/>
            <a:ext cx="765851" cy="537565"/>
            <a:chOff x="6086855" y="1660849"/>
            <a:chExt cx="765851" cy="537565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A1EBD6CA-F71F-4B69-AE03-08BE0ACD618C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C98A1634-224E-4641-85C3-352EFD1B1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601DB87-2107-4819-97E5-70E82CC29222}"/>
              </a:ext>
            </a:extLst>
          </p:cNvPr>
          <p:cNvSpPr txBox="1"/>
          <p:nvPr/>
        </p:nvSpPr>
        <p:spPr>
          <a:xfrm>
            <a:off x="2308327" y="3584690"/>
            <a:ext cx="15263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만들고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9C75AFFA-4B17-452F-ACA4-70753547BD95}"/>
              </a:ext>
            </a:extLst>
          </p:cNvPr>
          <p:cNvGrpSpPr/>
          <p:nvPr/>
        </p:nvGrpSpPr>
        <p:grpSpPr>
          <a:xfrm>
            <a:off x="3878157" y="3402324"/>
            <a:ext cx="765851" cy="537565"/>
            <a:chOff x="6086855" y="1660849"/>
            <a:chExt cx="765851" cy="537565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5ECC8D32-C15B-4FD6-809A-121E4593389B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D8A8851C-B4AA-4543-A94E-1A6CC45B9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18E931C9-4A6C-4329-9188-6C62B2E79183}"/>
              </a:ext>
            </a:extLst>
          </p:cNvPr>
          <p:cNvSpPr txBox="1"/>
          <p:nvPr/>
        </p:nvSpPr>
        <p:spPr>
          <a:xfrm>
            <a:off x="4310771" y="3584690"/>
            <a:ext cx="20974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남습니다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54D66CA0-5251-4109-BF5C-C69EF5FE6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E12F1AC0-CC1B-40E8-A822-984FCB3D9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9CA76E0-659B-4817-8FB8-04C3B06F3167}"/>
              </a:ext>
            </a:extLst>
          </p:cNvPr>
          <p:cNvSpPr txBox="1"/>
          <p:nvPr/>
        </p:nvSpPr>
        <p:spPr>
          <a:xfrm>
            <a:off x="1186112" y="3584690"/>
            <a:ext cx="12968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리본</a:t>
            </a:r>
          </a:p>
        </p:txBody>
      </p:sp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0">
            <a:extLst>
              <a:ext uri="{FF2B5EF4-FFF2-40B4-BE49-F238E27FC236}">
                <a16:creationId xmlns=""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28418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1">
            <a:extLst>
              <a:ext uri="{FF2B5EF4-FFF2-40B4-BE49-F238E27FC236}">
                <a16:creationId xmlns=""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28122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717D1B3E-8EE6-4151-9F8E-B7CCB562A85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AAD5DA8-14E9-4B01-AEB8-89BBCA4C5978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FC1991D0-1C40-4534-BA56-20EF78A32AE4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="" xmlns:a16="http://schemas.microsoft.com/office/drawing/2014/main" id="{CF937E77-7C18-459B-8DBD-63720AFC9BA1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TextBox 43">
              <a:extLst>
                <a:ext uri="{FF2B5EF4-FFF2-40B4-BE49-F238E27FC236}">
                  <a16:creationId xmlns="" xmlns:a16="http://schemas.microsoft.com/office/drawing/2014/main" id="{F4527C2F-E55E-4D8A-8737-80E7399839B4}"/>
                </a:ext>
              </a:extLst>
            </p:cNvPr>
            <p:cNvSpPr txBox="1"/>
            <p:nvPr/>
          </p:nvSpPr>
          <p:spPr>
            <a:xfrm>
              <a:off x="486456" y="4399123"/>
              <a:ext cx="615019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식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97÷8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12···1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에서 몫은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12,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끈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97 cm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8 cm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씩 자르면 리본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만들고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 cm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가 남습니다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2" name="모서리가 둥근 직사각형 38">
              <a:extLst>
                <a:ext uri="{FF2B5EF4-FFF2-40B4-BE49-F238E27FC236}">
                  <a16:creationId xmlns="" xmlns:a16="http://schemas.microsoft.com/office/drawing/2014/main" id="{3BBD9A79-2B89-4FAE-B2FE-2A8CD7BD465E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8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97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잘라서 리본을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개의 리본을 만들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끈이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258F328B-0FBC-4282-9E41-B714036DF263}"/>
              </a:ext>
            </a:extLst>
          </p:cNvPr>
          <p:cNvCxnSpPr/>
          <p:nvPr/>
        </p:nvCxnSpPr>
        <p:spPr bwMode="auto">
          <a:xfrm>
            <a:off x="5917710" y="1934678"/>
            <a:ext cx="762223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184546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30061" y="2214346"/>
            <a:ext cx="546211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755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7">
            <a:extLst>
              <a:ext uri="{FF2B5EF4-FFF2-40B4-BE49-F238E27FC236}">
                <a16:creationId xmlns="" xmlns:a16="http://schemas.microsoft.com/office/drawing/2014/main" id="{F7EDCF5E-DBB4-4DCD-9DD9-8A7537F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9" name="TextBox 8">
            <a:extLst>
              <a:ext uri="{FF2B5EF4-FFF2-40B4-BE49-F238E27FC236}">
                <a16:creationId xmlns="" xmlns:a16="http://schemas.microsoft.com/office/drawing/2014/main" id="{8FC779C2-9812-42E0-A462-D1B91A37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2EBCF31-C338-41AB-B399-DFB16584C098}"/>
              </a:ext>
            </a:extLst>
          </p:cNvPr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오답 모두 효과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cdata.tsherpa.co.kr/tsherpa/MultiMedia/Flash/2020/curri/index.html?flashxmlnum=soboro2&amp;classa=A8-C1-62-KK-KA-02-03-04-0-0-0-0&amp;classno=AA_SAMPLE/nproto_sample/DA/nproto_cmn_914.html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9AF7B03A-D4DC-4753-93F7-EE9D938B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0A08F0A7-31E8-44F9-8C6D-1A65A8CD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A82C9286-B335-4305-8BE4-56A0DB0E4C9C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E290D7AF-20FE-4969-A2CF-EF3D132E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361220F2-2229-4235-9BF0-2C2CC8B51242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FBF1A177-2949-4145-BDEB-10BD4C95272A}"/>
              </a:ext>
            </a:extLst>
          </p:cNvPr>
          <p:cNvSpPr/>
          <p:nvPr/>
        </p:nvSpPr>
        <p:spPr>
          <a:xfrm>
            <a:off x="618598" y="2535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>
            <a:extLst>
              <a:ext uri="{FF2B5EF4-FFF2-40B4-BE49-F238E27FC236}">
                <a16:creationId xmlns="" xmlns:a16="http://schemas.microsoft.com/office/drawing/2014/main" id="{A274A5CA-B228-4734-89F4-16A7BD6B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="" xmlns:a16="http://schemas.microsoft.com/office/drawing/2014/main" id="{FE404ABA-58EB-4401-8E3F-F93E6346F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pic>
        <p:nvPicPr>
          <p:cNvPr id="53" name="Picture 12">
            <a:extLst>
              <a:ext uri="{FF2B5EF4-FFF2-40B4-BE49-F238E27FC236}">
                <a16:creationId xmlns="" xmlns:a16="http://schemas.microsoft.com/office/drawing/2014/main" id="{A86C0170-7080-49F5-A1F9-DA96DCDD1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28" y="263812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001064BF-5ED9-4C32-B003-AA52406FF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71" y="2626972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5">
            <a:extLst>
              <a:ext uri="{FF2B5EF4-FFF2-40B4-BE49-F238E27FC236}">
                <a16:creationId xmlns="" xmlns:a16="http://schemas.microsoft.com/office/drawing/2014/main" id="{D6989B3B-4F54-415E-98DB-5F94C90F5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73" y="2621058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>
            <a:extLst>
              <a:ext uri="{FF2B5EF4-FFF2-40B4-BE49-F238E27FC236}">
                <a16:creationId xmlns="" xmlns:a16="http://schemas.microsoft.com/office/drawing/2014/main" id="{4F6DA14A-4559-4F6B-ABF5-3D4924241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71" y="3265104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7">
            <a:extLst>
              <a:ext uri="{FF2B5EF4-FFF2-40B4-BE49-F238E27FC236}">
                <a16:creationId xmlns="" xmlns:a16="http://schemas.microsoft.com/office/drawing/2014/main" id="{7815F60A-A450-494D-BFF0-16ACAD7E6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769" y="3301450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="" xmlns:a16="http://schemas.microsoft.com/office/drawing/2014/main" id="{33C61B1F-62E8-4B0D-A902-E0D47E553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50" y="3911658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43">
            <a:extLst>
              <a:ext uri="{FF2B5EF4-FFF2-40B4-BE49-F238E27FC236}">
                <a16:creationId xmlns="" xmlns:a16="http://schemas.microsoft.com/office/drawing/2014/main" id="{0F15D863-3606-49EE-919A-691365D86B5A}"/>
              </a:ext>
            </a:extLst>
          </p:cNvPr>
          <p:cNvSpPr txBox="1"/>
          <p:nvPr/>
        </p:nvSpPr>
        <p:spPr>
          <a:xfrm>
            <a:off x="1629610" y="2592313"/>
            <a:ext cx="5147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÷3</a:t>
            </a:r>
          </a:p>
        </p:txBody>
      </p:sp>
      <p:pic>
        <p:nvPicPr>
          <p:cNvPr id="84" name="Picture 12">
            <a:extLst>
              <a:ext uri="{FF2B5EF4-FFF2-40B4-BE49-F238E27FC236}">
                <a16:creationId xmlns="" xmlns:a16="http://schemas.microsoft.com/office/drawing/2014/main" id="{54357AC6-C117-4D98-B8FE-AB42C7BC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28" y="327468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43">
            <a:extLst>
              <a:ext uri="{FF2B5EF4-FFF2-40B4-BE49-F238E27FC236}">
                <a16:creationId xmlns="" xmlns:a16="http://schemas.microsoft.com/office/drawing/2014/main" id="{03FC7B00-456B-4751-94C4-8D2087D97638}"/>
              </a:ext>
            </a:extLst>
          </p:cNvPr>
          <p:cNvSpPr txBox="1"/>
          <p:nvPr/>
        </p:nvSpPr>
        <p:spPr>
          <a:xfrm>
            <a:off x="1629610" y="3228877"/>
            <a:ext cx="5147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÷9</a:t>
            </a:r>
          </a:p>
        </p:txBody>
      </p:sp>
      <p:pic>
        <p:nvPicPr>
          <p:cNvPr id="102" name="Picture 12">
            <a:extLst>
              <a:ext uri="{FF2B5EF4-FFF2-40B4-BE49-F238E27FC236}">
                <a16:creationId xmlns="" xmlns:a16="http://schemas.microsoft.com/office/drawing/2014/main" id="{0680A881-6FB2-46EB-A059-72E38A7FC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28" y="391880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43">
            <a:extLst>
              <a:ext uri="{FF2B5EF4-FFF2-40B4-BE49-F238E27FC236}">
                <a16:creationId xmlns="" xmlns:a16="http://schemas.microsoft.com/office/drawing/2014/main" id="{148A17E7-E24F-4AA0-BB79-5A7ED334FD91}"/>
              </a:ext>
            </a:extLst>
          </p:cNvPr>
          <p:cNvSpPr txBox="1"/>
          <p:nvPr/>
        </p:nvSpPr>
        <p:spPr>
          <a:xfrm>
            <a:off x="1629610" y="3872989"/>
            <a:ext cx="5147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÷7</a:t>
            </a:r>
          </a:p>
        </p:txBody>
      </p:sp>
      <p:pic>
        <p:nvPicPr>
          <p:cNvPr id="104" name="Picture 12">
            <a:extLst>
              <a:ext uri="{FF2B5EF4-FFF2-40B4-BE49-F238E27FC236}">
                <a16:creationId xmlns="" xmlns:a16="http://schemas.microsoft.com/office/drawing/2014/main" id="{F0E55112-36E2-4041-91DB-BA56E7D9A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256" y="263812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43">
            <a:extLst>
              <a:ext uri="{FF2B5EF4-FFF2-40B4-BE49-F238E27FC236}">
                <a16:creationId xmlns="" xmlns:a16="http://schemas.microsoft.com/office/drawing/2014/main" id="{927A91F5-1F24-499B-82D5-146EDB46CF67}"/>
              </a:ext>
            </a:extLst>
          </p:cNvPr>
          <p:cNvSpPr txBox="1"/>
          <p:nvPr/>
        </p:nvSpPr>
        <p:spPr>
          <a:xfrm>
            <a:off x="4883538" y="2592313"/>
            <a:ext cx="5147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÷6</a:t>
            </a:r>
          </a:p>
        </p:txBody>
      </p:sp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02F107DF-0210-4B78-8AA5-C4E0AE873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256" y="327468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43">
            <a:extLst>
              <a:ext uri="{FF2B5EF4-FFF2-40B4-BE49-F238E27FC236}">
                <a16:creationId xmlns="" xmlns:a16="http://schemas.microsoft.com/office/drawing/2014/main" id="{75C0350A-3793-48AE-BF74-43D3D96FB320}"/>
              </a:ext>
            </a:extLst>
          </p:cNvPr>
          <p:cNvSpPr txBox="1"/>
          <p:nvPr/>
        </p:nvSpPr>
        <p:spPr>
          <a:xfrm>
            <a:off x="4883538" y="3228877"/>
            <a:ext cx="5147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÷4</a:t>
            </a:r>
          </a:p>
        </p:txBody>
      </p:sp>
      <p:sp>
        <p:nvSpPr>
          <p:cNvPr id="112" name="TextBox 43">
            <a:extLst>
              <a:ext uri="{FF2B5EF4-FFF2-40B4-BE49-F238E27FC236}">
                <a16:creationId xmlns="" xmlns:a16="http://schemas.microsoft.com/office/drawing/2014/main" id="{A369FDDE-8C3E-4F82-BCCE-D9F53BAB856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될 수 없는 나눗셈식을 모두 찾아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타원 57"/>
          <p:cNvSpPr/>
          <p:nvPr/>
        </p:nvSpPr>
        <p:spPr>
          <a:xfrm>
            <a:off x="4159331" y="3291082"/>
            <a:ext cx="341506" cy="3415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942103" y="2613920"/>
            <a:ext cx="341506" cy="3415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535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2">
            <a:extLst>
              <a:ext uri="{FF2B5EF4-FFF2-40B4-BE49-F238E27FC236}">
                <a16:creationId xmlns="" xmlns:a16="http://schemas.microsoft.com/office/drawing/2014/main" id="{A86C0170-7080-49F5-A1F9-DA96DCDD1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28" y="263812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="" xmlns:a16="http://schemas.microsoft.com/office/drawing/2014/main" id="{001064BF-5ED9-4C32-B003-AA52406FF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71" y="2626972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5">
            <a:extLst>
              <a:ext uri="{FF2B5EF4-FFF2-40B4-BE49-F238E27FC236}">
                <a16:creationId xmlns="" xmlns:a16="http://schemas.microsoft.com/office/drawing/2014/main" id="{D6989B3B-4F54-415E-98DB-5F94C90F5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73" y="2621058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6">
            <a:extLst>
              <a:ext uri="{FF2B5EF4-FFF2-40B4-BE49-F238E27FC236}">
                <a16:creationId xmlns="" xmlns:a16="http://schemas.microsoft.com/office/drawing/2014/main" id="{4F6DA14A-4559-4F6B-ABF5-3D4924241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71" y="3265104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7">
            <a:extLst>
              <a:ext uri="{FF2B5EF4-FFF2-40B4-BE49-F238E27FC236}">
                <a16:creationId xmlns="" xmlns:a16="http://schemas.microsoft.com/office/drawing/2014/main" id="{7815F60A-A450-494D-BFF0-16ACAD7E6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769" y="3301450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="" xmlns:a16="http://schemas.microsoft.com/office/drawing/2014/main" id="{33C61B1F-62E8-4B0D-A902-E0D47E553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50" y="3911658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43">
            <a:extLst>
              <a:ext uri="{FF2B5EF4-FFF2-40B4-BE49-F238E27FC236}">
                <a16:creationId xmlns="" xmlns:a16="http://schemas.microsoft.com/office/drawing/2014/main" id="{0F15D863-3606-49EE-919A-691365D86B5A}"/>
              </a:ext>
            </a:extLst>
          </p:cNvPr>
          <p:cNvSpPr txBox="1"/>
          <p:nvPr/>
        </p:nvSpPr>
        <p:spPr>
          <a:xfrm>
            <a:off x="1629610" y="2592313"/>
            <a:ext cx="5147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÷3</a:t>
            </a:r>
          </a:p>
        </p:txBody>
      </p:sp>
      <p:pic>
        <p:nvPicPr>
          <p:cNvPr id="113" name="Picture 12">
            <a:extLst>
              <a:ext uri="{FF2B5EF4-FFF2-40B4-BE49-F238E27FC236}">
                <a16:creationId xmlns="" xmlns:a16="http://schemas.microsoft.com/office/drawing/2014/main" id="{54357AC6-C117-4D98-B8FE-AB42C7BC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28" y="327468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43">
            <a:extLst>
              <a:ext uri="{FF2B5EF4-FFF2-40B4-BE49-F238E27FC236}">
                <a16:creationId xmlns="" xmlns:a16="http://schemas.microsoft.com/office/drawing/2014/main" id="{03FC7B00-456B-4751-94C4-8D2087D97638}"/>
              </a:ext>
            </a:extLst>
          </p:cNvPr>
          <p:cNvSpPr txBox="1"/>
          <p:nvPr/>
        </p:nvSpPr>
        <p:spPr>
          <a:xfrm>
            <a:off x="1629610" y="3228877"/>
            <a:ext cx="5147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÷9</a:t>
            </a:r>
          </a:p>
        </p:txBody>
      </p:sp>
      <p:pic>
        <p:nvPicPr>
          <p:cNvPr id="115" name="Picture 12">
            <a:extLst>
              <a:ext uri="{FF2B5EF4-FFF2-40B4-BE49-F238E27FC236}">
                <a16:creationId xmlns="" xmlns:a16="http://schemas.microsoft.com/office/drawing/2014/main" id="{0680A881-6FB2-46EB-A059-72E38A7FC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28" y="391880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43">
            <a:extLst>
              <a:ext uri="{FF2B5EF4-FFF2-40B4-BE49-F238E27FC236}">
                <a16:creationId xmlns="" xmlns:a16="http://schemas.microsoft.com/office/drawing/2014/main" id="{148A17E7-E24F-4AA0-BB79-5A7ED334FD91}"/>
              </a:ext>
            </a:extLst>
          </p:cNvPr>
          <p:cNvSpPr txBox="1"/>
          <p:nvPr/>
        </p:nvSpPr>
        <p:spPr>
          <a:xfrm>
            <a:off x="1629610" y="3872989"/>
            <a:ext cx="5147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÷7</a:t>
            </a:r>
          </a:p>
        </p:txBody>
      </p:sp>
      <p:pic>
        <p:nvPicPr>
          <p:cNvPr id="117" name="Picture 12">
            <a:extLst>
              <a:ext uri="{FF2B5EF4-FFF2-40B4-BE49-F238E27FC236}">
                <a16:creationId xmlns="" xmlns:a16="http://schemas.microsoft.com/office/drawing/2014/main" id="{F0E55112-36E2-4041-91DB-BA56E7D9A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256" y="263812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TextBox 43">
            <a:extLst>
              <a:ext uri="{FF2B5EF4-FFF2-40B4-BE49-F238E27FC236}">
                <a16:creationId xmlns="" xmlns:a16="http://schemas.microsoft.com/office/drawing/2014/main" id="{927A91F5-1F24-499B-82D5-146EDB46CF67}"/>
              </a:ext>
            </a:extLst>
          </p:cNvPr>
          <p:cNvSpPr txBox="1"/>
          <p:nvPr/>
        </p:nvSpPr>
        <p:spPr>
          <a:xfrm>
            <a:off x="4883538" y="2592313"/>
            <a:ext cx="5147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÷6</a:t>
            </a:r>
          </a:p>
        </p:txBody>
      </p:sp>
      <p:pic>
        <p:nvPicPr>
          <p:cNvPr id="119" name="Picture 12">
            <a:extLst>
              <a:ext uri="{FF2B5EF4-FFF2-40B4-BE49-F238E27FC236}">
                <a16:creationId xmlns="" xmlns:a16="http://schemas.microsoft.com/office/drawing/2014/main" id="{02F107DF-0210-4B78-8AA5-C4E0AE873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256" y="327468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TextBox 43">
            <a:extLst>
              <a:ext uri="{FF2B5EF4-FFF2-40B4-BE49-F238E27FC236}">
                <a16:creationId xmlns="" xmlns:a16="http://schemas.microsoft.com/office/drawing/2014/main" id="{75C0350A-3793-48AE-BF74-43D3D96FB320}"/>
              </a:ext>
            </a:extLst>
          </p:cNvPr>
          <p:cNvSpPr txBox="1"/>
          <p:nvPr/>
        </p:nvSpPr>
        <p:spPr>
          <a:xfrm>
            <a:off x="4883538" y="3228877"/>
            <a:ext cx="5147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÷4</a:t>
            </a:r>
          </a:p>
        </p:txBody>
      </p:sp>
      <p:sp>
        <p:nvSpPr>
          <p:cNvPr id="121" name="타원 120"/>
          <p:cNvSpPr/>
          <p:nvPr/>
        </p:nvSpPr>
        <p:spPr>
          <a:xfrm>
            <a:off x="4159331" y="3291082"/>
            <a:ext cx="341506" cy="3415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942103" y="2613920"/>
            <a:ext cx="341506" cy="3415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7">
            <a:extLst>
              <a:ext uri="{FF2B5EF4-FFF2-40B4-BE49-F238E27FC236}">
                <a16:creationId xmlns="" xmlns:a16="http://schemas.microsoft.com/office/drawing/2014/main" id="{F7EDCF5E-DBB4-4DCD-9DD9-8A7537F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9" name="TextBox 8">
            <a:extLst>
              <a:ext uri="{FF2B5EF4-FFF2-40B4-BE49-F238E27FC236}">
                <a16:creationId xmlns="" xmlns:a16="http://schemas.microsoft.com/office/drawing/2014/main" id="{8FC779C2-9812-42E0-A462-D1B91A37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9AF7B03A-D4DC-4753-93F7-EE9D938B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1132477C-DB6E-4A75-85EE-8E67D698ACC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될 수 없는 나눗셈식을 모두 찾아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0A08F0A7-31E8-44F9-8C6D-1A65A8CD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E290D7AF-20FE-4969-A2CF-EF3D132E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="" xmlns:a16="http://schemas.microsoft.com/office/drawing/2014/main" id="{A274A5CA-B228-4734-89F4-16A7BD6B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="" xmlns:a16="http://schemas.microsoft.com/office/drawing/2014/main" id="{FE404ABA-58EB-4401-8E3F-F93E6346F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7871C8C-D7EC-4363-A4B1-C1C2724734B6}"/>
              </a:ext>
            </a:extLst>
          </p:cNvPr>
          <p:cNvSpPr/>
          <p:nvPr/>
        </p:nvSpPr>
        <p:spPr bwMode="auto">
          <a:xfrm>
            <a:off x="2771800" y="4345558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="" xmlns:a16="http://schemas.microsoft.com/office/drawing/2014/main" id="{F1F9FE26-67A3-411A-9119-5FCAAE9AF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194" y="4373972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DE2D52A0-B9A9-4C78-8727-B0BA4447082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69684A6E-CCB2-4D4B-BE46-5D7BFF16C4D7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31E86A52-DA4D-4DCF-B761-939764A5FEA9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각 삼각형 76">
              <a:extLst>
                <a:ext uri="{FF2B5EF4-FFF2-40B4-BE49-F238E27FC236}">
                  <a16:creationId xmlns="" xmlns:a16="http://schemas.microsoft.com/office/drawing/2014/main" id="{2D513BA8-9476-46D0-9090-5D5484D22B58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3" name="TextBox 43">
              <a:extLst>
                <a:ext uri="{FF2B5EF4-FFF2-40B4-BE49-F238E27FC236}">
                  <a16:creationId xmlns="" xmlns:a16="http://schemas.microsoft.com/office/drawing/2014/main" id="{B1686997-0472-44C0-8E3D-28A2611884CA}"/>
                </a:ext>
              </a:extLst>
            </p:cNvPr>
            <p:cNvSpPr txBox="1"/>
            <p:nvPr/>
          </p:nvSpPr>
          <p:spPr>
            <a:xfrm>
              <a:off x="431540" y="4399123"/>
              <a:ext cx="622869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나머지는 나누는 수보다 작습니다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나머지가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일 경우 나누는 수는 나머지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보다 커야 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08" name="모서리가 둥근 직사각형 38">
              <a:extLst>
                <a:ext uri="{FF2B5EF4-FFF2-40B4-BE49-F238E27FC236}">
                  <a16:creationId xmlns="" xmlns:a16="http://schemas.microsoft.com/office/drawing/2014/main" id="{C3673E66-85C3-4691-909C-5D668475F1DF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574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2" name="TextBox 8">
            <a:extLst>
              <a:ext uri="{FF2B5EF4-FFF2-40B4-BE49-F238E27FC236}">
                <a16:creationId xmlns="" xmlns:a16="http://schemas.microsoft.com/office/drawing/2014/main" id="{B35B5C76-8E25-4232-BB7E-9DDB1D5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6">
            <a:extLst>
              <a:ext uri="{FF2B5EF4-FFF2-40B4-BE49-F238E27FC236}">
                <a16:creationId xmlns="" xmlns:a16="http://schemas.microsoft.com/office/drawing/2014/main" id="{C45D8C04-F4C2-4478-AAE0-670BA73AC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A316F83E-AA69-49B0-8372-F420CC397E21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6">
            <a:extLst>
              <a:ext uri="{FF2B5EF4-FFF2-40B4-BE49-F238E27FC236}">
                <a16:creationId xmlns="" xmlns:a16="http://schemas.microsoft.com/office/drawing/2014/main" id="{9317D51D-B6A0-455B-8968-C69FF47E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9A8CC0C2-8EEB-4A8B-9AC7-76E5C02BCE7A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="" xmlns:a16="http://schemas.microsoft.com/office/drawing/2014/main" id="{5AF30025-69EB-46D8-88BD-1588CCC7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F857694-A00D-493C-9F23-9F13D90CAEBE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="" xmlns:a16="http://schemas.microsoft.com/office/drawing/2014/main" id="{6BF17C53-4BF6-4F5E-B199-0C00FB223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8B35E8CE-2179-4CF8-994C-CE284EEBE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pic>
        <p:nvPicPr>
          <p:cNvPr id="65" name="Picture 12">
            <a:extLst>
              <a:ext uri="{FF2B5EF4-FFF2-40B4-BE49-F238E27FC236}">
                <a16:creationId xmlns="" xmlns:a16="http://schemas.microsoft.com/office/drawing/2014/main" id="{62B850E7-7E86-4361-8504-984C54AC1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193193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BABE64D4-3578-498C-8218-AB7704C70B4E}"/>
              </a:ext>
            </a:extLst>
          </p:cNvPr>
          <p:cNvSpPr/>
          <p:nvPr/>
        </p:nvSpPr>
        <p:spPr>
          <a:xfrm>
            <a:off x="1439652" y="3251592"/>
            <a:ext cx="4132372" cy="9694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43">
            <a:extLst>
              <a:ext uri="{FF2B5EF4-FFF2-40B4-BE49-F238E27FC236}">
                <a16:creationId xmlns="" xmlns:a16="http://schemas.microsoft.com/office/drawing/2014/main" id="{F326CAEC-26D4-43CB-BBB5-FCB86D066AF8}"/>
              </a:ext>
            </a:extLst>
          </p:cNvPr>
          <p:cNvSpPr txBox="1"/>
          <p:nvPr/>
        </p:nvSpPr>
        <p:spPr>
          <a:xfrm>
            <a:off x="1529566" y="3413976"/>
            <a:ext cx="39951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상자는       개 필요하고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컵은       개가 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794F8BCB-B135-4601-A9A0-8C7BC55257F6}"/>
              </a:ext>
            </a:extLst>
          </p:cNvPr>
          <p:cNvSpPr/>
          <p:nvPr/>
        </p:nvSpPr>
        <p:spPr bwMode="auto">
          <a:xfrm>
            <a:off x="2343133" y="3390120"/>
            <a:ext cx="432529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="" xmlns:a16="http://schemas.microsoft.com/office/drawing/2014/main" id="{1893A019-40CA-4851-AA48-54112345A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707" y="32438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74B9D7C6-B46D-4ACE-98BD-1533CF55499F}"/>
              </a:ext>
            </a:extLst>
          </p:cNvPr>
          <p:cNvSpPr/>
          <p:nvPr/>
        </p:nvSpPr>
        <p:spPr bwMode="auto">
          <a:xfrm>
            <a:off x="4552610" y="3390120"/>
            <a:ext cx="432529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4">
            <a:extLst>
              <a:ext uri="{FF2B5EF4-FFF2-40B4-BE49-F238E27FC236}">
                <a16:creationId xmlns="" xmlns:a16="http://schemas.microsoft.com/office/drawing/2014/main" id="{20FAC5CA-D051-4A74-A530-4F75820C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184" y="32438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173A9128-CEF1-4770-BDAB-3B2A2A7FEAA6}"/>
              </a:ext>
            </a:extLst>
          </p:cNvPr>
          <p:cNvSpPr/>
          <p:nvPr/>
        </p:nvSpPr>
        <p:spPr>
          <a:xfrm>
            <a:off x="3831485" y="22561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="" xmlns:a16="http://schemas.microsoft.com/office/drawing/2014/main" id="{F25A3599-73A5-407C-BA98-C8F77E5BA215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상자에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포장하려고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상자가 몇 개 필요하고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컵은 몇 개가 남는지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1899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사각형: 둥근 모서리 13">
            <a:extLst>
              <a:ext uri="{FF2B5EF4-FFF2-40B4-BE49-F238E27FC236}">
                <a16:creationId xmlns="" xmlns:a16="http://schemas.microsoft.com/office/drawing/2014/main" id="{BABE64D4-3578-498C-8218-AB7704C70B4E}"/>
              </a:ext>
            </a:extLst>
          </p:cNvPr>
          <p:cNvSpPr/>
          <p:nvPr/>
        </p:nvSpPr>
        <p:spPr>
          <a:xfrm>
            <a:off x="1439652" y="3251592"/>
            <a:ext cx="4132372" cy="9694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F326CAEC-26D4-43CB-BBB5-FCB86D066AF8}"/>
              </a:ext>
            </a:extLst>
          </p:cNvPr>
          <p:cNvSpPr txBox="1"/>
          <p:nvPr/>
        </p:nvSpPr>
        <p:spPr>
          <a:xfrm>
            <a:off x="1529566" y="3413976"/>
            <a:ext cx="39951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상자는       개 필요하고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컵은       개가 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794F8BCB-B135-4601-A9A0-8C7BC55257F6}"/>
              </a:ext>
            </a:extLst>
          </p:cNvPr>
          <p:cNvSpPr/>
          <p:nvPr/>
        </p:nvSpPr>
        <p:spPr bwMode="auto">
          <a:xfrm>
            <a:off x="2343133" y="3390120"/>
            <a:ext cx="432529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="" xmlns:a16="http://schemas.microsoft.com/office/drawing/2014/main" id="{1893A019-40CA-4851-AA48-54112345A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707" y="32438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74B9D7C6-B46D-4ACE-98BD-1533CF55499F}"/>
              </a:ext>
            </a:extLst>
          </p:cNvPr>
          <p:cNvSpPr/>
          <p:nvPr/>
        </p:nvSpPr>
        <p:spPr bwMode="auto">
          <a:xfrm>
            <a:off x="4552610" y="3390120"/>
            <a:ext cx="432529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="" xmlns:a16="http://schemas.microsoft.com/office/drawing/2014/main" id="{20FAC5CA-D051-4A74-A530-4F75820C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184" y="32438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2" name="TextBox 8">
            <a:extLst>
              <a:ext uri="{FF2B5EF4-FFF2-40B4-BE49-F238E27FC236}">
                <a16:creationId xmlns="" xmlns:a16="http://schemas.microsoft.com/office/drawing/2014/main" id="{B35B5C76-8E25-4232-BB7E-9DDB1D5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상자에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포장하려고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상자가 몇 개 필요하고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컵은 몇 개가 남는지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7" name="Picture 6">
            <a:extLst>
              <a:ext uri="{FF2B5EF4-FFF2-40B4-BE49-F238E27FC236}">
                <a16:creationId xmlns="" xmlns:a16="http://schemas.microsoft.com/office/drawing/2014/main" id="{C45D8C04-F4C2-4478-AAE0-670BA73AC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="" xmlns:a16="http://schemas.microsoft.com/office/drawing/2014/main" id="{9317D51D-B6A0-455B-8968-C69FF47E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="" xmlns:a16="http://schemas.microsoft.com/office/drawing/2014/main" id="{5AF30025-69EB-46D8-88BD-1588CCC7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21">
            <a:extLst>
              <a:ext uri="{FF2B5EF4-FFF2-40B4-BE49-F238E27FC236}">
                <a16:creationId xmlns="" xmlns:a16="http://schemas.microsoft.com/office/drawing/2014/main" id="{6BF17C53-4BF6-4F5E-B199-0C00FB223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8B35E8CE-2179-4CF8-994C-CE284EEBE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pic>
        <p:nvPicPr>
          <p:cNvPr id="65" name="Picture 12">
            <a:extLst>
              <a:ext uri="{FF2B5EF4-FFF2-40B4-BE49-F238E27FC236}">
                <a16:creationId xmlns="" xmlns:a16="http://schemas.microsoft.com/office/drawing/2014/main" id="{62B850E7-7E86-4361-8504-984C54AC1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193193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2AAF9C6-BCAC-4526-94CF-1485533B93F1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0956AC78-8043-4ADF-9CC3-3680F70C8B10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A65C3B01-CBE3-4035-B713-8FF1A987EBEC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="" xmlns:a16="http://schemas.microsoft.com/office/drawing/2014/main" id="{C94C3CCF-DA2F-4B4E-B660-9CCD8CE820E6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TextBox 43">
              <a:extLst>
                <a:ext uri="{FF2B5EF4-FFF2-40B4-BE49-F238E27FC236}">
                  <a16:creationId xmlns="" xmlns:a16="http://schemas.microsoft.com/office/drawing/2014/main" id="{C48F78EF-F419-4104-AB49-76A549053BF6}"/>
                </a:ext>
              </a:extLst>
            </p:cNvPr>
            <p:cNvSpPr txBox="1"/>
            <p:nvPr/>
          </p:nvSpPr>
          <p:spPr>
            <a:xfrm>
              <a:off x="486456" y="4430373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상자와 컵의 개수를 구하기 위해서 식으로 표현하면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67÷6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11···1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이므로 상자는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11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필요하고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컵은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개가 남습니다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모서리가 둥근 직사각형 38">
              <a:extLst>
                <a:ext uri="{FF2B5EF4-FFF2-40B4-BE49-F238E27FC236}">
                  <a16:creationId xmlns="" xmlns:a16="http://schemas.microsoft.com/office/drawing/2014/main" id="{92561744-DB4A-4BEC-85FE-CFE1F379509C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5015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A8517E0F-A984-4697-A1F1-7BE53C0C0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="" xmlns:a16="http://schemas.microsoft.com/office/drawing/2014/main" id="{BBBC3344-95D1-480F-85D5-224AAE212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1C72CA89-537E-445E-9256-676A617DB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6B46FDF2-BFC1-4178-BFB1-AB3B9E0B0B6C}"/>
              </a:ext>
            </a:extLst>
          </p:cNvPr>
          <p:cNvSpPr txBox="1"/>
          <p:nvPr/>
        </p:nvSpPr>
        <p:spPr>
          <a:xfrm>
            <a:off x="644499" y="1604119"/>
            <a:ext cx="59921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나눗셈식으로 해결할 수 있는 문제를 만들고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몫과 나머지를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A478D0E-BCD6-453B-BBD1-E11385775B9D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표출 시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BE42096C-54AC-4B65-A7C3-28CBC0B66892}"/>
              </a:ext>
            </a:extLst>
          </p:cNvPr>
          <p:cNvSpPr/>
          <p:nvPr/>
        </p:nvSpPr>
        <p:spPr>
          <a:xfrm>
            <a:off x="639737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CF0D65BE-39CC-4411-9454-269339E94E14}"/>
              </a:ext>
            </a:extLst>
          </p:cNvPr>
          <p:cNvGrpSpPr/>
          <p:nvPr/>
        </p:nvGrpSpPr>
        <p:grpSpPr>
          <a:xfrm>
            <a:off x="1783792" y="3136162"/>
            <a:ext cx="4457639" cy="918396"/>
            <a:chOff x="-2374392" y="2676028"/>
            <a:chExt cx="4457639" cy="918396"/>
          </a:xfrm>
        </p:grpSpPr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4B9650C1-4DD4-44BE-BF34-CF4D27FA6965}"/>
                </a:ext>
              </a:extLst>
            </p:cNvPr>
            <p:cNvSpPr/>
            <p:nvPr/>
          </p:nvSpPr>
          <p:spPr bwMode="auto">
            <a:xfrm>
              <a:off x="-2374392" y="2796357"/>
              <a:ext cx="4355908" cy="7980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60000" algn="just">
                <a:spcBef>
                  <a:spcPct val="50000"/>
                </a:spcBef>
              </a:pPr>
              <a:r>
                <a:rPr lang="en-US" altLang="ko-KR" sz="1900" b="1" spc="-150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59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개의 풍선을 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개씩 묶으려고 합니다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몇 묶음이고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몇 개가 남나요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? 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7" name="Picture 4">
              <a:extLst>
                <a:ext uri="{FF2B5EF4-FFF2-40B4-BE49-F238E27FC236}">
                  <a16:creationId xmlns="" xmlns:a16="http://schemas.microsoft.com/office/drawing/2014/main" id="{F5CA1CE2-0831-4DBE-8E87-6A23989BF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5524" y="267602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8" name="모서리가 둥근 직사각형 64">
            <a:extLst>
              <a:ext uri="{FF2B5EF4-FFF2-40B4-BE49-F238E27FC236}">
                <a16:creationId xmlns="" xmlns:a16="http://schemas.microsoft.com/office/drawing/2014/main" id="{87961E67-45B5-4D5E-B48E-542802FCF80E}"/>
              </a:ext>
            </a:extLst>
          </p:cNvPr>
          <p:cNvSpPr/>
          <p:nvPr/>
        </p:nvSpPr>
        <p:spPr>
          <a:xfrm>
            <a:off x="975741" y="3265024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문제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B712333D-694D-4858-ADFD-6EED7726F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="" xmlns:a16="http://schemas.microsoft.com/office/drawing/2014/main" id="{239086E9-A704-4002-9145-3DC573517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F7FF8132-BD5E-438C-B37F-E88D9C925836}"/>
              </a:ext>
            </a:extLst>
          </p:cNvPr>
          <p:cNvSpPr/>
          <p:nvPr/>
        </p:nvSpPr>
        <p:spPr>
          <a:xfrm>
            <a:off x="2317367" y="2455092"/>
            <a:ext cx="2342692" cy="60198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D1F296D8-5C83-44A3-A06F-952DA5D4031E}"/>
              </a:ext>
            </a:extLst>
          </p:cNvPr>
          <p:cNvSpPr txBox="1"/>
          <p:nvPr/>
        </p:nvSpPr>
        <p:spPr>
          <a:xfrm>
            <a:off x="2454205" y="2569740"/>
            <a:ext cx="95037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59÷3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365EAD4B-DFC6-45F5-BC43-FF0063EAA6CD}"/>
              </a:ext>
            </a:extLst>
          </p:cNvPr>
          <p:cNvSpPr txBox="1"/>
          <p:nvPr/>
        </p:nvSpPr>
        <p:spPr>
          <a:xfrm>
            <a:off x="3730675" y="2570533"/>
            <a:ext cx="2880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79F91167-A49A-47B3-A526-4576C799A41A}"/>
              </a:ext>
            </a:extLst>
          </p:cNvPr>
          <p:cNvSpPr/>
          <p:nvPr/>
        </p:nvSpPr>
        <p:spPr bwMode="auto">
          <a:xfrm>
            <a:off x="3307659" y="2572774"/>
            <a:ext cx="432529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="" xmlns:a16="http://schemas.microsoft.com/office/drawing/2014/main" id="{2616E90F-998A-4063-ADB3-F367EB7AB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233" y="24265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03E04B3-E475-4E34-B095-72640EC78928}"/>
              </a:ext>
            </a:extLst>
          </p:cNvPr>
          <p:cNvSpPr/>
          <p:nvPr/>
        </p:nvSpPr>
        <p:spPr bwMode="auto">
          <a:xfrm>
            <a:off x="3982703" y="2572774"/>
            <a:ext cx="432529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="" xmlns:a16="http://schemas.microsoft.com/office/drawing/2014/main" id="{086A1EE6-0446-4B41-AF6D-7C42921E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277" y="24265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7784103F-25E8-42D6-BCFA-4776657E2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072" y="335591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>
            <a:extLst>
              <a:ext uri="{FF2B5EF4-FFF2-40B4-BE49-F238E27FC236}">
                <a16:creationId xmlns="" xmlns:a16="http://schemas.microsoft.com/office/drawing/2014/main" id="{7367F7FA-CEDE-47A6-AB59-00C185562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93" y="463714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208AF9F9-4B96-47A4-BD6B-1BE60CFBF3E3}"/>
              </a:ext>
            </a:extLst>
          </p:cNvPr>
          <p:cNvSpPr/>
          <p:nvPr/>
        </p:nvSpPr>
        <p:spPr>
          <a:xfrm>
            <a:off x="1615059" y="30152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64">
            <a:extLst>
              <a:ext uri="{FF2B5EF4-FFF2-40B4-BE49-F238E27FC236}">
                <a16:creationId xmlns="" xmlns:a16="http://schemas.microsoft.com/office/drawing/2014/main" id="{87961E67-45B5-4D5E-B48E-542802FCF80E}"/>
              </a:ext>
            </a:extLst>
          </p:cNvPr>
          <p:cNvSpPr/>
          <p:nvPr/>
        </p:nvSpPr>
        <p:spPr>
          <a:xfrm>
            <a:off x="1199593" y="4166424"/>
            <a:ext cx="41546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79F91167-A49A-47B3-A526-4576C799A41A}"/>
              </a:ext>
            </a:extLst>
          </p:cNvPr>
          <p:cNvSpPr/>
          <p:nvPr/>
        </p:nvSpPr>
        <p:spPr bwMode="auto">
          <a:xfrm>
            <a:off x="1782602" y="4144347"/>
            <a:ext cx="90981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="" xmlns:a16="http://schemas.microsoft.com/office/drawing/2014/main" id="{2616E90F-998A-4063-ADB3-F367EB7AB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81" y="39996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79F91167-A49A-47B3-A526-4576C799A41A}"/>
              </a:ext>
            </a:extLst>
          </p:cNvPr>
          <p:cNvSpPr/>
          <p:nvPr/>
        </p:nvSpPr>
        <p:spPr bwMode="auto">
          <a:xfrm>
            <a:off x="1782602" y="4620499"/>
            <a:ext cx="90981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="" xmlns:a16="http://schemas.microsoft.com/office/drawing/2014/main" id="{2616E90F-998A-4063-ADB3-F367EB7AB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81" y="44757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D1F296D8-5C83-44A3-A06F-952DA5D4031E}"/>
              </a:ext>
            </a:extLst>
          </p:cNvPr>
          <p:cNvSpPr txBox="1"/>
          <p:nvPr/>
        </p:nvSpPr>
        <p:spPr>
          <a:xfrm>
            <a:off x="2640067" y="4148795"/>
            <a:ext cx="7327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묶음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D1F296D8-5C83-44A3-A06F-952DA5D4031E}"/>
              </a:ext>
            </a:extLst>
          </p:cNvPr>
          <p:cNvSpPr txBox="1"/>
          <p:nvPr/>
        </p:nvSpPr>
        <p:spPr>
          <a:xfrm>
            <a:off x="2652815" y="4630007"/>
            <a:ext cx="7327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532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1B49B29D-FDBD-4CAA-85C9-0116848C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BC56BCC1-FA80-4C1A-AD47-4C3225217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A052F675-25DC-448B-868A-CDDA112FC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pic>
        <p:nvPicPr>
          <p:cNvPr id="46" name="Picture 6">
            <a:extLst>
              <a:ext uri="{FF2B5EF4-FFF2-40B4-BE49-F238E27FC236}">
                <a16:creationId xmlns="" xmlns:a16="http://schemas.microsoft.com/office/drawing/2014/main" id="{DF49CB00-F96D-451F-8236-58C039203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3E8AB148-538E-46A9-B6D8-31D2BB01023F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>
            <a:extLst>
              <a:ext uri="{FF2B5EF4-FFF2-40B4-BE49-F238E27FC236}">
                <a16:creationId xmlns="" xmlns:a16="http://schemas.microsoft.com/office/drawing/2014/main" id="{39444907-DB38-4FE4-9145-9FD3FE809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489D49EF-6666-403F-A8B7-36C07377CC4C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>
            <a:extLst>
              <a:ext uri="{FF2B5EF4-FFF2-40B4-BE49-F238E27FC236}">
                <a16:creationId xmlns="" xmlns:a16="http://schemas.microsoft.com/office/drawing/2014/main" id="{0AAD7028-621F-45AD-BCF1-8298EC851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28" y="263812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A446D8CB-541D-495D-A2E6-3C45A5E0F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71" y="2626972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5">
            <a:extLst>
              <a:ext uri="{FF2B5EF4-FFF2-40B4-BE49-F238E27FC236}">
                <a16:creationId xmlns="" xmlns:a16="http://schemas.microsoft.com/office/drawing/2014/main" id="{D51D5A45-3793-4AAA-9BEC-4C7832113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73" y="2621058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="" xmlns:a16="http://schemas.microsoft.com/office/drawing/2014/main" id="{CF902A25-7144-4EDE-B10B-655243576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71" y="3265104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7">
            <a:extLst>
              <a:ext uri="{FF2B5EF4-FFF2-40B4-BE49-F238E27FC236}">
                <a16:creationId xmlns="" xmlns:a16="http://schemas.microsoft.com/office/drawing/2014/main" id="{3B6C0B57-2AF5-467F-B374-AE50DED81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769" y="3301450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="" xmlns:a16="http://schemas.microsoft.com/office/drawing/2014/main" id="{7119D07A-2AC9-4D21-ABD3-E0C7C2596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50" y="3911658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F9FEFD36-B876-4B14-8B4C-089867812576}"/>
              </a:ext>
            </a:extLst>
          </p:cNvPr>
          <p:cNvSpPr txBox="1"/>
          <p:nvPr/>
        </p:nvSpPr>
        <p:spPr>
          <a:xfrm>
            <a:off x="1620085" y="2600908"/>
            <a:ext cx="5147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÷2</a:t>
            </a:r>
          </a:p>
        </p:txBody>
      </p:sp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428319BE-2A85-430B-AB46-32401A820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28" y="327468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43">
            <a:extLst>
              <a:ext uri="{FF2B5EF4-FFF2-40B4-BE49-F238E27FC236}">
                <a16:creationId xmlns="" xmlns:a16="http://schemas.microsoft.com/office/drawing/2014/main" id="{24B4EF09-C86D-4520-B860-2CD9BDD48EFB}"/>
              </a:ext>
            </a:extLst>
          </p:cNvPr>
          <p:cNvSpPr txBox="1"/>
          <p:nvPr/>
        </p:nvSpPr>
        <p:spPr>
          <a:xfrm>
            <a:off x="1620085" y="3237472"/>
            <a:ext cx="5147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÷8</a:t>
            </a:r>
          </a:p>
        </p:txBody>
      </p:sp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93158A29-44C0-46CD-A600-33FF4380A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28" y="391880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43">
            <a:extLst>
              <a:ext uri="{FF2B5EF4-FFF2-40B4-BE49-F238E27FC236}">
                <a16:creationId xmlns="" xmlns:a16="http://schemas.microsoft.com/office/drawing/2014/main" id="{A56C8ABE-C189-448A-8D6F-B5D79F6E64DA}"/>
              </a:ext>
            </a:extLst>
          </p:cNvPr>
          <p:cNvSpPr txBox="1"/>
          <p:nvPr/>
        </p:nvSpPr>
        <p:spPr>
          <a:xfrm>
            <a:off x="1620085" y="3881584"/>
            <a:ext cx="5147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÷6</a:t>
            </a:r>
          </a:p>
        </p:txBody>
      </p:sp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B6ED3AC9-8DA1-46CB-96B0-8200314F5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256" y="263812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="" xmlns:a16="http://schemas.microsoft.com/office/drawing/2014/main" id="{A4DA8AFF-CDC2-40A7-BCBF-A27A69C4F39E}"/>
              </a:ext>
            </a:extLst>
          </p:cNvPr>
          <p:cNvSpPr txBox="1"/>
          <p:nvPr/>
        </p:nvSpPr>
        <p:spPr>
          <a:xfrm>
            <a:off x="4874013" y="2600908"/>
            <a:ext cx="5147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÷9</a:t>
            </a:r>
          </a:p>
        </p:txBody>
      </p:sp>
      <p:pic>
        <p:nvPicPr>
          <p:cNvPr id="77" name="Picture 12">
            <a:extLst>
              <a:ext uri="{FF2B5EF4-FFF2-40B4-BE49-F238E27FC236}">
                <a16:creationId xmlns="" xmlns:a16="http://schemas.microsoft.com/office/drawing/2014/main" id="{6AF8F1A2-2A78-48C0-9EFB-2FB828C44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256" y="327468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43">
            <a:extLst>
              <a:ext uri="{FF2B5EF4-FFF2-40B4-BE49-F238E27FC236}">
                <a16:creationId xmlns="" xmlns:a16="http://schemas.microsoft.com/office/drawing/2014/main" id="{811E1E43-9CF4-4E43-AC7F-EA733995A94B}"/>
              </a:ext>
            </a:extLst>
          </p:cNvPr>
          <p:cNvSpPr txBox="1"/>
          <p:nvPr/>
        </p:nvSpPr>
        <p:spPr>
          <a:xfrm>
            <a:off x="4874013" y="3237472"/>
            <a:ext cx="5147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÷5</a:t>
            </a:r>
          </a:p>
        </p:txBody>
      </p:sp>
      <p:sp>
        <p:nvSpPr>
          <p:cNvPr id="88" name="TextBox 43">
            <a:extLst>
              <a:ext uri="{FF2B5EF4-FFF2-40B4-BE49-F238E27FC236}">
                <a16:creationId xmlns="" xmlns:a16="http://schemas.microsoft.com/office/drawing/2014/main" id="{66EC9294-BC58-4CB9-A7D1-9C1423E7465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될 수 있는 나눗셈식을 모두 찾아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FBF1A177-2949-4145-BDEB-10BD4C95272A}"/>
              </a:ext>
            </a:extLst>
          </p:cNvPr>
          <p:cNvSpPr/>
          <p:nvPr/>
        </p:nvSpPr>
        <p:spPr>
          <a:xfrm>
            <a:off x="622729" y="315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113855" y="2613920"/>
            <a:ext cx="341506" cy="3415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942030" y="3248555"/>
            <a:ext cx="341506" cy="3415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2EBCF31-C338-41AB-B399-DFB16584C098}"/>
              </a:ext>
            </a:extLst>
          </p:cNvPr>
          <p:cNvSpPr txBox="1"/>
          <p:nvPr/>
        </p:nvSpPr>
        <p:spPr>
          <a:xfrm>
            <a:off x="6982875" y="966250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오답 모두 효과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11"/>
              </a:rPr>
              <a:t>http://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11"/>
              </a:rPr>
              <a:t>cdata.tsherpa.co.kr/tsherpa/MultiMedia/Flash/2020/curri/index.html?flashxmlnum=soboro2&amp;classa=A8-C1-62-KK-KA-02-03-04-0-0-0-0&amp;classno=AA_SAMPLE/nproto_sample/DA/nproto_cmn_914.html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438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12">
            <a:extLst>
              <a:ext uri="{FF2B5EF4-FFF2-40B4-BE49-F238E27FC236}">
                <a16:creationId xmlns="" xmlns:a16="http://schemas.microsoft.com/office/drawing/2014/main" id="{0AAD7028-621F-45AD-BCF1-8298EC851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28" y="263812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="" xmlns:a16="http://schemas.microsoft.com/office/drawing/2014/main" id="{A446D8CB-541D-495D-A2E6-3C45A5E0F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71" y="2626972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5">
            <a:extLst>
              <a:ext uri="{FF2B5EF4-FFF2-40B4-BE49-F238E27FC236}">
                <a16:creationId xmlns="" xmlns:a16="http://schemas.microsoft.com/office/drawing/2014/main" id="{D51D5A45-3793-4AAA-9BEC-4C7832113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73" y="2621058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6">
            <a:extLst>
              <a:ext uri="{FF2B5EF4-FFF2-40B4-BE49-F238E27FC236}">
                <a16:creationId xmlns="" xmlns:a16="http://schemas.microsoft.com/office/drawing/2014/main" id="{CF902A25-7144-4EDE-B10B-655243576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71" y="3265104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7">
            <a:extLst>
              <a:ext uri="{FF2B5EF4-FFF2-40B4-BE49-F238E27FC236}">
                <a16:creationId xmlns="" xmlns:a16="http://schemas.microsoft.com/office/drawing/2014/main" id="{3B6C0B57-2AF5-467F-B374-AE50DED81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769" y="3301450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="" xmlns:a16="http://schemas.microsoft.com/office/drawing/2014/main" id="{7119D07A-2AC9-4D21-ABD3-E0C7C2596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50" y="3911658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43">
            <a:extLst>
              <a:ext uri="{FF2B5EF4-FFF2-40B4-BE49-F238E27FC236}">
                <a16:creationId xmlns="" xmlns:a16="http://schemas.microsoft.com/office/drawing/2014/main" id="{F9FEFD36-B876-4B14-8B4C-089867812576}"/>
              </a:ext>
            </a:extLst>
          </p:cNvPr>
          <p:cNvSpPr txBox="1"/>
          <p:nvPr/>
        </p:nvSpPr>
        <p:spPr>
          <a:xfrm>
            <a:off x="1620085" y="2600908"/>
            <a:ext cx="5147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÷2</a:t>
            </a:r>
          </a:p>
        </p:txBody>
      </p:sp>
      <p:pic>
        <p:nvPicPr>
          <p:cNvPr id="86" name="Picture 12">
            <a:extLst>
              <a:ext uri="{FF2B5EF4-FFF2-40B4-BE49-F238E27FC236}">
                <a16:creationId xmlns="" xmlns:a16="http://schemas.microsoft.com/office/drawing/2014/main" id="{428319BE-2A85-430B-AB46-32401A820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28" y="327468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43">
            <a:extLst>
              <a:ext uri="{FF2B5EF4-FFF2-40B4-BE49-F238E27FC236}">
                <a16:creationId xmlns="" xmlns:a16="http://schemas.microsoft.com/office/drawing/2014/main" id="{24B4EF09-C86D-4520-B860-2CD9BDD48EFB}"/>
              </a:ext>
            </a:extLst>
          </p:cNvPr>
          <p:cNvSpPr txBox="1"/>
          <p:nvPr/>
        </p:nvSpPr>
        <p:spPr>
          <a:xfrm>
            <a:off x="1620085" y="3237472"/>
            <a:ext cx="5147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÷8</a:t>
            </a:r>
          </a:p>
        </p:txBody>
      </p:sp>
      <p:pic>
        <p:nvPicPr>
          <p:cNvPr id="89" name="Picture 12">
            <a:extLst>
              <a:ext uri="{FF2B5EF4-FFF2-40B4-BE49-F238E27FC236}">
                <a16:creationId xmlns="" xmlns:a16="http://schemas.microsoft.com/office/drawing/2014/main" id="{93158A29-44C0-46CD-A600-33FF4380A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28" y="391880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43">
            <a:extLst>
              <a:ext uri="{FF2B5EF4-FFF2-40B4-BE49-F238E27FC236}">
                <a16:creationId xmlns="" xmlns:a16="http://schemas.microsoft.com/office/drawing/2014/main" id="{A56C8ABE-C189-448A-8D6F-B5D79F6E64DA}"/>
              </a:ext>
            </a:extLst>
          </p:cNvPr>
          <p:cNvSpPr txBox="1"/>
          <p:nvPr/>
        </p:nvSpPr>
        <p:spPr>
          <a:xfrm>
            <a:off x="1620085" y="3881584"/>
            <a:ext cx="5147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÷6</a:t>
            </a:r>
          </a:p>
        </p:txBody>
      </p:sp>
      <p:pic>
        <p:nvPicPr>
          <p:cNvPr id="91" name="Picture 12">
            <a:extLst>
              <a:ext uri="{FF2B5EF4-FFF2-40B4-BE49-F238E27FC236}">
                <a16:creationId xmlns="" xmlns:a16="http://schemas.microsoft.com/office/drawing/2014/main" id="{B6ED3AC9-8DA1-46CB-96B0-8200314F5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256" y="263812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43">
            <a:extLst>
              <a:ext uri="{FF2B5EF4-FFF2-40B4-BE49-F238E27FC236}">
                <a16:creationId xmlns="" xmlns:a16="http://schemas.microsoft.com/office/drawing/2014/main" id="{A4DA8AFF-CDC2-40A7-BCBF-A27A69C4F39E}"/>
              </a:ext>
            </a:extLst>
          </p:cNvPr>
          <p:cNvSpPr txBox="1"/>
          <p:nvPr/>
        </p:nvSpPr>
        <p:spPr>
          <a:xfrm>
            <a:off x="4874013" y="2600908"/>
            <a:ext cx="5147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÷9</a:t>
            </a:r>
          </a:p>
        </p:txBody>
      </p:sp>
      <p:pic>
        <p:nvPicPr>
          <p:cNvPr id="93" name="Picture 12">
            <a:extLst>
              <a:ext uri="{FF2B5EF4-FFF2-40B4-BE49-F238E27FC236}">
                <a16:creationId xmlns="" xmlns:a16="http://schemas.microsoft.com/office/drawing/2014/main" id="{6AF8F1A2-2A78-48C0-9EFB-2FB828C44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256" y="327468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43">
            <a:extLst>
              <a:ext uri="{FF2B5EF4-FFF2-40B4-BE49-F238E27FC236}">
                <a16:creationId xmlns="" xmlns:a16="http://schemas.microsoft.com/office/drawing/2014/main" id="{811E1E43-9CF4-4E43-AC7F-EA733995A94B}"/>
              </a:ext>
            </a:extLst>
          </p:cNvPr>
          <p:cNvSpPr txBox="1"/>
          <p:nvPr/>
        </p:nvSpPr>
        <p:spPr>
          <a:xfrm>
            <a:off x="4874013" y="3237472"/>
            <a:ext cx="5147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÷5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1B49B29D-FDBD-4CAA-85C9-0116848C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1D0784D0-FDC6-4312-8C8A-B553D6B15BE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될 수 있는 나눗셈식을 모두 찾아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BC56BCC1-FA80-4C1A-AD47-4C3225217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A052F675-25DC-448B-868A-CDDA112FC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pic>
        <p:nvPicPr>
          <p:cNvPr id="46" name="Picture 6">
            <a:extLst>
              <a:ext uri="{FF2B5EF4-FFF2-40B4-BE49-F238E27FC236}">
                <a16:creationId xmlns="" xmlns:a16="http://schemas.microsoft.com/office/drawing/2014/main" id="{DF49CB00-F96D-451F-8236-58C039203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="" xmlns:a16="http://schemas.microsoft.com/office/drawing/2014/main" id="{39444907-DB38-4FE4-9145-9FD3FE809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F8D158AC-CA88-49B8-9FC9-44BF931F8BEF}"/>
              </a:ext>
            </a:extLst>
          </p:cNvPr>
          <p:cNvSpPr/>
          <p:nvPr/>
        </p:nvSpPr>
        <p:spPr bwMode="auto">
          <a:xfrm>
            <a:off x="2771800" y="4345558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11A4F40-B366-41CF-A7BC-CFFF43BDC2E0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0D00330E-B91C-4BE3-BC67-D505935EE15B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B07C4379-080F-415A-864F-E5024ABAC2E1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="" xmlns:a16="http://schemas.microsoft.com/office/drawing/2014/main" id="{16CFA136-66D1-4B50-8559-A7A8EC0711D4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TextBox 43">
              <a:extLst>
                <a:ext uri="{FF2B5EF4-FFF2-40B4-BE49-F238E27FC236}">
                  <a16:creationId xmlns="" xmlns:a16="http://schemas.microsoft.com/office/drawing/2014/main" id="{DBE1AD88-B106-466B-A821-FE71D3C3446D}"/>
                </a:ext>
              </a:extLst>
            </p:cNvPr>
            <p:cNvSpPr txBox="1"/>
            <p:nvPr/>
          </p:nvSpPr>
          <p:spPr>
            <a:xfrm>
              <a:off x="486456" y="4399123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나머지는 나누는 수보다 작습니다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나머지가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일 경우 나누는 수는 나머지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보다 커야 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="" xmlns:a16="http://schemas.microsoft.com/office/drawing/2014/main" id="{F66E0A9B-1C4D-4475-B275-D013AD51DE41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113855" y="2613920"/>
            <a:ext cx="341506" cy="3415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942030" y="3248555"/>
            <a:ext cx="341506" cy="3415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758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19B4B5EB-757D-4641-9173-1A847BD7D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6">
            <a:extLst>
              <a:ext uri="{FF2B5EF4-FFF2-40B4-BE49-F238E27FC236}">
                <a16:creationId xmlns="" xmlns:a16="http://schemas.microsoft.com/office/drawing/2014/main" id="{5EA7FDB8-7B05-4BCB-97DB-052F0567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31EA8253-D778-4B9D-8E8E-866FE927C0D1}"/>
              </a:ext>
            </a:extLst>
          </p:cNvPr>
          <p:cNvSpPr txBox="1"/>
          <p:nvPr/>
        </p:nvSpPr>
        <p:spPr>
          <a:xfrm>
            <a:off x="644499" y="1604119"/>
            <a:ext cx="599214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7, 5, 9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숫자로 두 자리 수를 만들고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수를 남은 수로 나누려고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가장 작게 되는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0">
            <a:extLst>
              <a:ext uri="{FF2B5EF4-FFF2-40B4-BE49-F238E27FC236}">
                <a16:creationId xmlns="" xmlns:a16="http://schemas.microsoft.com/office/drawing/2014/main" id="{655BCC5A-4861-43FA-B3D7-A1E71A5F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2177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1">
            <a:extLst>
              <a:ext uri="{FF2B5EF4-FFF2-40B4-BE49-F238E27FC236}">
                <a16:creationId xmlns="" xmlns:a16="http://schemas.microsoft.com/office/drawing/2014/main" id="{9406B440-7656-48CC-8328-96A6DBA2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881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4" name="직선 연결선 73">
            <a:extLst>
              <a:ext uri="{FF2B5EF4-FFF2-40B4-BE49-F238E27FC236}">
                <a16:creationId xmlns="" xmlns:a16="http://schemas.microsoft.com/office/drawing/2014/main" id="{4EFB064C-C7B2-40EF-AB27-8618BF7038E4}"/>
              </a:ext>
            </a:extLst>
          </p:cNvPr>
          <p:cNvCxnSpPr>
            <a:cxnSpLocks/>
          </p:cNvCxnSpPr>
          <p:nvPr/>
        </p:nvCxnSpPr>
        <p:spPr bwMode="auto">
          <a:xfrm>
            <a:off x="730061" y="2492896"/>
            <a:ext cx="249509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E6CED6C2-69D5-4BFE-A33F-FA645C87424C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83588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F2BA235E-3611-4F68-90E6-51C852E44009}"/>
              </a:ext>
            </a:extLst>
          </p:cNvPr>
          <p:cNvSpPr/>
          <p:nvPr/>
        </p:nvSpPr>
        <p:spPr>
          <a:xfrm>
            <a:off x="1775017" y="3291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004C5DD-3ABB-46E0-9E97-E8594B9E1D78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E23D4B53-F908-4A1A-AB0F-3BDE8B817027}"/>
              </a:ext>
            </a:extLst>
          </p:cNvPr>
          <p:cNvSpPr/>
          <p:nvPr/>
        </p:nvSpPr>
        <p:spPr>
          <a:xfrm>
            <a:off x="4834512" y="2344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FA8C8BB9-3A7D-4246-9E4A-C96C7B07BAB5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7B96AC8E-2389-4838-A528-929D3A8DAE9D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4">
            <a:extLst>
              <a:ext uri="{FF2B5EF4-FFF2-40B4-BE49-F238E27FC236}">
                <a16:creationId xmlns="" xmlns:a16="http://schemas.microsoft.com/office/drawing/2014/main" id="{59AA3BA7-B2BD-4A2D-B5CC-91FC01A30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318" y="356183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7" name="직선 연결선 116">
            <a:extLst>
              <a:ext uri="{FF2B5EF4-FFF2-40B4-BE49-F238E27FC236}">
                <a16:creationId xmlns="" xmlns:a16="http://schemas.microsoft.com/office/drawing/2014/main" id="{A8F0E801-5291-48D6-B61B-1A968E914431}"/>
              </a:ext>
            </a:extLst>
          </p:cNvPr>
          <p:cNvCxnSpPr>
            <a:cxnSpLocks/>
          </p:cNvCxnSpPr>
          <p:nvPr/>
        </p:nvCxnSpPr>
        <p:spPr bwMode="auto">
          <a:xfrm>
            <a:off x="4327360" y="2204864"/>
            <a:ext cx="2238590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직사각형 21">
            <a:extLst>
              <a:ext uri="{FF2B5EF4-FFF2-40B4-BE49-F238E27FC236}">
                <a16:creationId xmlns="" xmlns:a16="http://schemas.microsoft.com/office/drawing/2014/main" id="{6D8A50AF-2A66-4F71-A75B-EC96545A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="" xmlns:a16="http://schemas.microsoft.com/office/drawing/2014/main" id="{937B114D-81F3-43AD-9C7B-9E7D73BB2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39EC4AE1-8573-45D8-9B88-B711227331BB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04864"/>
            <a:ext cx="359729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A0CB5F4-1F92-4A8A-9AE0-96E7DC492A6B}"/>
              </a:ext>
            </a:extLst>
          </p:cNvPr>
          <p:cNvSpPr/>
          <p:nvPr/>
        </p:nvSpPr>
        <p:spPr bwMode="auto">
          <a:xfrm>
            <a:off x="2795287" y="3547982"/>
            <a:ext cx="174965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97÷5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19···2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="" xmlns:a16="http://schemas.microsoft.com/office/drawing/2014/main" id="{08E590B4-3817-48D1-AE2D-FC6989FA6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017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F4EA4269-A05F-464A-9EC5-33792BAE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44" y="1736812"/>
            <a:ext cx="2840377" cy="291092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637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)3-2-2(7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)_1015.psd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1986321"/>
            <a:ext cx="2974460" cy="7586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방울토마토를 꼬치에 끼우려고 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18408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3237674" y="4433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31150" y="1512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43" y="4365104"/>
            <a:ext cx="360000" cy="360000"/>
          </a:xfrm>
          <a:prstGeom prst="rect">
            <a:avLst/>
          </a:prstGeom>
        </p:spPr>
      </p:pic>
      <p:sp>
        <p:nvSpPr>
          <p:cNvPr id="52" name="TextBox 7">
            <a:extLst>
              <a:ext uri="{FF2B5EF4-FFF2-40B4-BE49-F238E27FC236}">
                <a16:creationId xmlns="" xmlns:a16="http://schemas.microsoft.com/office/drawing/2014/main" id="{1DBA458F-859B-467A-8799-84CE413AC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="" xmlns:a16="http://schemas.microsoft.com/office/drawing/2014/main" id="{66550555-B023-401D-B4E4-059567A68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BB8B4728-2FDF-4C5F-8CF7-A6229FD322C4}"/>
              </a:ext>
            </a:extLst>
          </p:cNvPr>
          <p:cNvGrpSpPr/>
          <p:nvPr/>
        </p:nvGrpSpPr>
        <p:grpSpPr>
          <a:xfrm>
            <a:off x="4721322" y="1279249"/>
            <a:ext cx="2277494" cy="313547"/>
            <a:chOff x="623133" y="5445224"/>
            <a:chExt cx="2277494" cy="313547"/>
          </a:xfrm>
        </p:grpSpPr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62C68E43-6D8F-45F5-B651-D3CFA2FEF5E8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DCC8BE9B-13A2-4E20-8793-F27CE8F0454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67">
                <a:extLst>
                  <a:ext uri="{FF2B5EF4-FFF2-40B4-BE49-F238E27FC236}">
                    <a16:creationId xmlns="" xmlns:a16="http://schemas.microsoft.com/office/drawing/2014/main" id="{6C5D212D-D841-4039-A679-14CF75D56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CD75319C-05B2-4146-9E92-44C21441AC93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6F465A7A-EFC3-4F7B-BB61-FF288035D1F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65">
                <a:extLst>
                  <a:ext uri="{FF2B5EF4-FFF2-40B4-BE49-F238E27FC236}">
                    <a16:creationId xmlns="" xmlns:a16="http://schemas.microsoft.com/office/drawing/2014/main" id="{8A24C54C-D191-47A2-9E9A-AB94F3769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98F57D86-3BDB-4745-9D9A-471DB9E595C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ADBF5702-60D6-445D-BB4C-0635772B2F1A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63">
                <a:extLst>
                  <a:ext uri="{FF2B5EF4-FFF2-40B4-BE49-F238E27FC236}">
                    <a16:creationId xmlns="" xmlns:a16="http://schemas.microsoft.com/office/drawing/2014/main" id="{688FB1CF-5C94-4C1A-9364-3B35D4E64D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60AD7D5E-0C2F-407E-B62B-A12359F359AB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CC0A4551-07F8-4986-8D35-EFA8FE43698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1">
                <a:extLst>
                  <a:ext uri="{FF2B5EF4-FFF2-40B4-BE49-F238E27FC236}">
                    <a16:creationId xmlns="" xmlns:a16="http://schemas.microsoft.com/office/drawing/2014/main" id="{8A5272FC-879D-4AB9-8C16-390F01B38B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E984A1C0-EEC2-4B58-84AF-36CB89FBD7AF}"/>
              </a:ext>
            </a:extLst>
          </p:cNvPr>
          <p:cNvSpPr/>
          <p:nvPr/>
        </p:nvSpPr>
        <p:spPr>
          <a:xfrm>
            <a:off x="4387066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>
            <a:extLst>
              <a:ext uri="{FF2B5EF4-FFF2-40B4-BE49-F238E27FC236}">
                <a16:creationId xmlns="" xmlns:a16="http://schemas.microsoft.com/office/drawing/2014/main" id="{EDBB7716-E24E-4DBD-ADE9-0BA9D043B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5265D295-1891-4F73-B16F-C6526A8A4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1D0F79C3-D4FD-4404-A72A-4305717B6FF8}"/>
              </a:ext>
            </a:extLst>
          </p:cNvPr>
          <p:cNvGrpSpPr/>
          <p:nvPr/>
        </p:nvGrpSpPr>
        <p:grpSpPr>
          <a:xfrm>
            <a:off x="496731" y="1969741"/>
            <a:ext cx="2707117" cy="1243236"/>
            <a:chOff x="990751" y="630268"/>
            <a:chExt cx="2033896" cy="1027467"/>
          </a:xfrm>
        </p:grpSpPr>
        <p:sp>
          <p:nvSpPr>
            <p:cNvPr id="55" name="모서리가 둥근 직사각형 61">
              <a:extLst>
                <a:ext uri="{FF2B5EF4-FFF2-40B4-BE49-F238E27FC236}">
                  <a16:creationId xmlns="" xmlns:a16="http://schemas.microsoft.com/office/drawing/2014/main" id="{698AA0AB-CF93-4116-8DF5-A6C52D97EFF5}"/>
                </a:ext>
              </a:extLst>
            </p:cNvPr>
            <p:cNvSpPr/>
            <p:nvPr/>
          </p:nvSpPr>
          <p:spPr>
            <a:xfrm>
              <a:off x="990751" y="630268"/>
              <a:ext cx="2033896" cy="81516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D6FEA270-9AE3-476B-8F96-7F4FF6883D2C}"/>
                </a:ext>
              </a:extLst>
            </p:cNvPr>
            <p:cNvSpPr/>
            <p:nvPr/>
          </p:nvSpPr>
          <p:spPr>
            <a:xfrm>
              <a:off x="1031419" y="767073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방울토마토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개를 꼬치 </a:t>
              </a:r>
            </a:p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개에 똑같이 나누어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끼워 보자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="" xmlns:a16="http://schemas.microsoft.com/office/drawing/2014/main" id="{5C9FDCBA-20C8-4B5E-BAF6-62B2F55CBCF5}"/>
                </a:ext>
              </a:extLst>
            </p:cNvPr>
            <p:cNvSpPr/>
            <p:nvPr/>
          </p:nvSpPr>
          <p:spPr>
            <a:xfrm flipV="1">
              <a:off x="2483641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19B4B5EB-757D-4641-9173-1A847BD7D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5" name="Picture 6">
            <a:extLst>
              <a:ext uri="{FF2B5EF4-FFF2-40B4-BE49-F238E27FC236}">
                <a16:creationId xmlns="" xmlns:a16="http://schemas.microsoft.com/office/drawing/2014/main" id="{5EA7FDB8-7B05-4BCB-97DB-052F0567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4">
            <a:extLst>
              <a:ext uri="{FF2B5EF4-FFF2-40B4-BE49-F238E27FC236}">
                <a16:creationId xmlns="" xmlns:a16="http://schemas.microsoft.com/office/drawing/2014/main" id="{59AA3BA7-B2BD-4A2D-B5CC-91FC01A30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318" y="356183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21">
            <a:extLst>
              <a:ext uri="{FF2B5EF4-FFF2-40B4-BE49-F238E27FC236}">
                <a16:creationId xmlns="" xmlns:a16="http://schemas.microsoft.com/office/drawing/2014/main" id="{6D8A50AF-2A66-4F71-A75B-EC96545A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="" xmlns:a16="http://schemas.microsoft.com/office/drawing/2014/main" id="{937B114D-81F3-43AD-9C7B-9E7D73BB2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A0CB5F4-1F92-4A8A-9AE0-96E7DC492A6B}"/>
              </a:ext>
            </a:extLst>
          </p:cNvPr>
          <p:cNvSpPr/>
          <p:nvPr/>
        </p:nvSpPr>
        <p:spPr bwMode="auto">
          <a:xfrm>
            <a:off x="2795287" y="3547982"/>
            <a:ext cx="174965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97÷5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19···2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="" xmlns:a16="http://schemas.microsoft.com/office/drawing/2014/main" id="{08E590B4-3817-48D1-AE2D-FC6989FA6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017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CAEEE14-C123-40BC-94CE-B770E290B7A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069EFFCB-A792-4245-BAC9-19193DFBDD0E}"/>
              </a:ext>
            </a:extLst>
          </p:cNvPr>
          <p:cNvGrpSpPr/>
          <p:nvPr/>
        </p:nvGrpSpPr>
        <p:grpSpPr>
          <a:xfrm>
            <a:off x="211371" y="3753036"/>
            <a:ext cx="6667165" cy="1484328"/>
            <a:chOff x="211371" y="3753036"/>
            <a:chExt cx="6667165" cy="1484328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9DB93B9F-AED5-4A99-AEC4-3B2BE56A6E3E}"/>
                </a:ext>
              </a:extLst>
            </p:cNvPr>
            <p:cNvSpPr/>
            <p:nvPr/>
          </p:nvSpPr>
          <p:spPr>
            <a:xfrm>
              <a:off x="211371" y="3918643"/>
              <a:ext cx="6667165" cy="11306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="" xmlns:a16="http://schemas.microsoft.com/office/drawing/2014/main" id="{B173B0A6-558C-4EC2-AA0E-2DEDC63BE511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2" name="TextBox 43">
              <a:extLst>
                <a:ext uri="{FF2B5EF4-FFF2-40B4-BE49-F238E27FC236}">
                  <a16:creationId xmlns="" xmlns:a16="http://schemas.microsoft.com/office/drawing/2014/main" id="{B95562DC-0BEE-4F5E-BBBF-0D01FD289E52}"/>
                </a:ext>
              </a:extLst>
            </p:cNvPr>
            <p:cNvSpPr txBox="1"/>
            <p:nvPr/>
          </p:nvSpPr>
          <p:spPr>
            <a:xfrm>
              <a:off x="486456" y="4138478"/>
              <a:ext cx="611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나머지가 가장 작게 되려면 나누는 수가 가장 작아야 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나누는 수가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가 되면 식은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97÷5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79÷5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가 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79÷5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15···4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97÷5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19···2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가 되므로 답은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97÷5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가 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="" xmlns:a16="http://schemas.microsoft.com/office/drawing/2014/main" id="{5DDD246B-8D94-4E90-93F9-70670B101310}"/>
                </a:ext>
              </a:extLst>
            </p:cNvPr>
            <p:cNvSpPr/>
            <p:nvPr/>
          </p:nvSpPr>
          <p:spPr>
            <a:xfrm>
              <a:off x="431540" y="375303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31EA8253-D778-4B9D-8E8E-866FE927C0D1}"/>
              </a:ext>
            </a:extLst>
          </p:cNvPr>
          <p:cNvSpPr txBox="1"/>
          <p:nvPr/>
        </p:nvSpPr>
        <p:spPr>
          <a:xfrm>
            <a:off x="644499" y="1604119"/>
            <a:ext cx="599214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7, 5, 9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숫자로 두 자리 수를 만들고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수를 남은 수로 나누려고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가장 작게 되는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40">
            <a:extLst>
              <a:ext uri="{FF2B5EF4-FFF2-40B4-BE49-F238E27FC236}">
                <a16:creationId xmlns="" xmlns:a16="http://schemas.microsoft.com/office/drawing/2014/main" id="{655BCC5A-4861-43FA-B3D7-A1E71A5F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2177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1">
            <a:extLst>
              <a:ext uri="{FF2B5EF4-FFF2-40B4-BE49-F238E27FC236}">
                <a16:creationId xmlns="" xmlns:a16="http://schemas.microsoft.com/office/drawing/2014/main" id="{9406B440-7656-48CC-8328-96A6DBA2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881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4EFB064C-C7B2-40EF-AB27-8618BF7038E4}"/>
              </a:ext>
            </a:extLst>
          </p:cNvPr>
          <p:cNvCxnSpPr>
            <a:cxnSpLocks/>
          </p:cNvCxnSpPr>
          <p:nvPr/>
        </p:nvCxnSpPr>
        <p:spPr bwMode="auto">
          <a:xfrm>
            <a:off x="730061" y="2492896"/>
            <a:ext cx="249509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E6CED6C2-69D5-4BFE-A33F-FA645C87424C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83588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A8F0E801-5291-48D6-B61B-1A968E914431}"/>
              </a:ext>
            </a:extLst>
          </p:cNvPr>
          <p:cNvCxnSpPr>
            <a:cxnSpLocks/>
          </p:cNvCxnSpPr>
          <p:nvPr/>
        </p:nvCxnSpPr>
        <p:spPr bwMode="auto">
          <a:xfrm>
            <a:off x="4327360" y="2204864"/>
            <a:ext cx="2238590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39EC4AE1-8573-45D8-9B88-B711227331BB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04864"/>
            <a:ext cx="359729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08907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묶음에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송이씩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묶음이 있는 장미를 한 사람에게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송이씩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나누어 주면 몇 명에게 나누어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송이가 남는지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7">
            <a:extLst>
              <a:ext uri="{FF2B5EF4-FFF2-40B4-BE49-F238E27FC236}">
                <a16:creationId xmlns="" xmlns:a16="http://schemas.microsoft.com/office/drawing/2014/main" id="{FDC7631A-0DE7-4A2A-B217-216D8342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8FD9AB13-CC07-4A04-82D0-FE7AE6A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68DDDA56-37B3-4153-9976-AA289861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E56B7D9-B2DC-41E5-A6D7-71EB5C7DF6EE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42339033-1BBB-4467-907A-49D1AEC25018}"/>
              </a:ext>
            </a:extLst>
          </p:cNvPr>
          <p:cNvSpPr/>
          <p:nvPr/>
        </p:nvSpPr>
        <p:spPr>
          <a:xfrm>
            <a:off x="6354772" y="49509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05BA5EA7-A6A5-434B-9783-CBA5F4307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="" xmlns:a16="http://schemas.microsoft.com/office/drawing/2014/main" id="{D96B148C-DFAF-46C1-837F-02FC3BACA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pic>
        <p:nvPicPr>
          <p:cNvPr id="49" name="Picture 40">
            <a:extLst>
              <a:ext uri="{FF2B5EF4-FFF2-40B4-BE49-F238E27FC236}">
                <a16:creationId xmlns="" xmlns:a16="http://schemas.microsoft.com/office/drawing/2014/main" id="{11075908-DA08-4143-BB59-9C85A3827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2177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1">
            <a:extLst>
              <a:ext uri="{FF2B5EF4-FFF2-40B4-BE49-F238E27FC236}">
                <a16:creationId xmlns="" xmlns:a16="http://schemas.microsoft.com/office/drawing/2014/main" id="{8FDC569C-C7B5-4911-B8E9-179223D06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881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E3892EC6-0BCD-493D-892F-3EDE09C70359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96773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5FE12BCE-115D-4DEA-B5D9-645A8A2D989E}"/>
              </a:ext>
            </a:extLst>
          </p:cNvPr>
          <p:cNvCxnSpPr>
            <a:cxnSpLocks/>
          </p:cNvCxnSpPr>
          <p:nvPr/>
        </p:nvCxnSpPr>
        <p:spPr bwMode="auto">
          <a:xfrm>
            <a:off x="2268538" y="2204864"/>
            <a:ext cx="442926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D3F3331E-AD6E-4018-8A63-0D179B38CE39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04864"/>
            <a:ext cx="1538477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C03FF1AF-1221-4E7A-9FA8-D5E34DE07A6B}"/>
              </a:ext>
            </a:extLst>
          </p:cNvPr>
          <p:cNvCxnSpPr>
            <a:cxnSpLocks/>
          </p:cNvCxnSpPr>
          <p:nvPr/>
        </p:nvCxnSpPr>
        <p:spPr bwMode="auto">
          <a:xfrm>
            <a:off x="743748" y="2492896"/>
            <a:ext cx="1523571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9" name="Picture 3">
            <a:extLst>
              <a:ext uri="{FF2B5EF4-FFF2-40B4-BE49-F238E27FC236}">
                <a16:creationId xmlns="" xmlns:a16="http://schemas.microsoft.com/office/drawing/2014/main" id="{4773B950-CAF5-4FEE-8C4A-480A7B4C6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80" y="321409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="" xmlns:a16="http://schemas.microsoft.com/office/drawing/2014/main" id="{F09B5B37-B564-4848-BB4F-44B90A88C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5415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0A91972E-983C-4746-8A53-599C3FF88EF6}"/>
              </a:ext>
            </a:extLst>
          </p:cNvPr>
          <p:cNvSpPr/>
          <p:nvPr/>
        </p:nvSpPr>
        <p:spPr bwMode="auto">
          <a:xfrm>
            <a:off x="1960774" y="3223977"/>
            <a:ext cx="150030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80÷7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11···3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="" xmlns:a16="http://schemas.microsoft.com/office/drawing/2014/main" id="{1C24FB65-E0C4-4BBB-9332-26B93CF72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75" y="30777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743907FE-E195-42F0-B453-F770CA0AB9A2}"/>
              </a:ext>
            </a:extLst>
          </p:cNvPr>
          <p:cNvSpPr txBox="1"/>
          <p:nvPr/>
        </p:nvSpPr>
        <p:spPr>
          <a:xfrm>
            <a:off x="1891605" y="3754152"/>
            <a:ext cx="26710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받을 수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있는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사람의 수는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6491A002-C41E-4A3B-BACA-52F3B8EAB10B}"/>
              </a:ext>
            </a:extLst>
          </p:cNvPr>
          <p:cNvSpPr/>
          <p:nvPr/>
        </p:nvSpPr>
        <p:spPr bwMode="auto">
          <a:xfrm>
            <a:off x="4629437" y="3746435"/>
            <a:ext cx="432529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="" xmlns:a16="http://schemas.microsoft.com/office/drawing/2014/main" id="{4DC98774-71A5-4EE4-BE20-6312A8A12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011" y="36001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4841AE98-3BED-422A-88C8-92CA19EB7377}"/>
              </a:ext>
            </a:extLst>
          </p:cNvPr>
          <p:cNvSpPr txBox="1"/>
          <p:nvPr/>
        </p:nvSpPr>
        <p:spPr>
          <a:xfrm>
            <a:off x="5006627" y="3754152"/>
            <a:ext cx="92177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="" xmlns:a16="http://schemas.microsoft.com/office/drawing/2014/main" id="{BFF4BEE2-3D5A-43D5-8FE3-D6CF21E15D0D}"/>
              </a:ext>
            </a:extLst>
          </p:cNvPr>
          <p:cNvSpPr txBox="1"/>
          <p:nvPr/>
        </p:nvSpPr>
        <p:spPr>
          <a:xfrm>
            <a:off x="1891606" y="4160403"/>
            <a:ext cx="23164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장미는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88D6700D-ED23-43F1-885F-0AB89E32229A}"/>
              </a:ext>
            </a:extLst>
          </p:cNvPr>
          <p:cNvSpPr/>
          <p:nvPr/>
        </p:nvSpPr>
        <p:spPr bwMode="auto">
          <a:xfrm>
            <a:off x="3286880" y="4152686"/>
            <a:ext cx="432529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="" xmlns:a16="http://schemas.microsoft.com/office/drawing/2014/main" id="{C83D091D-A191-45A7-AA50-22D73F798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454" y="40064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>
            <a:extLst>
              <a:ext uri="{FF2B5EF4-FFF2-40B4-BE49-F238E27FC236}">
                <a16:creationId xmlns="" xmlns:a16="http://schemas.microsoft.com/office/drawing/2014/main" id="{C1C8DE8A-FB04-4CF7-9008-94F187F61864}"/>
              </a:ext>
            </a:extLst>
          </p:cNvPr>
          <p:cNvSpPr txBox="1"/>
          <p:nvPr/>
        </p:nvSpPr>
        <p:spPr>
          <a:xfrm>
            <a:off x="3652058" y="4160403"/>
            <a:ext cx="13089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송이입니다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="" xmlns:a16="http://schemas.microsoft.com/office/drawing/2014/main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7B96AC8E-2389-4838-A528-929D3A8DAE9D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묶음에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송이씩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묶음이 있는 장미를 한 사람에게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송이씩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나누어 주면 몇 명에게 나누어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송이가 남는지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7">
            <a:extLst>
              <a:ext uri="{FF2B5EF4-FFF2-40B4-BE49-F238E27FC236}">
                <a16:creationId xmlns="" xmlns:a16="http://schemas.microsoft.com/office/drawing/2014/main" id="{FDC7631A-0DE7-4A2A-B217-216D8342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8FD9AB13-CC07-4A04-82D0-FE7AE6A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68DDDA56-37B3-4153-9976-AA289861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05BA5EA7-A6A5-434B-9783-CBA5F4307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="" xmlns:a16="http://schemas.microsoft.com/office/drawing/2014/main" id="{D96B148C-DFAF-46C1-837F-02FC3BACA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pic>
        <p:nvPicPr>
          <p:cNvPr id="49" name="Picture 40">
            <a:extLst>
              <a:ext uri="{FF2B5EF4-FFF2-40B4-BE49-F238E27FC236}">
                <a16:creationId xmlns="" xmlns:a16="http://schemas.microsoft.com/office/drawing/2014/main" id="{11075908-DA08-4143-BB59-9C85A3827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2177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1">
            <a:extLst>
              <a:ext uri="{FF2B5EF4-FFF2-40B4-BE49-F238E27FC236}">
                <a16:creationId xmlns="" xmlns:a16="http://schemas.microsoft.com/office/drawing/2014/main" id="{8FDC569C-C7B5-4911-B8E9-179223D06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881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E3892EC6-0BCD-493D-892F-3EDE09C70359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96773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5FE12BCE-115D-4DEA-B5D9-645A8A2D989E}"/>
              </a:ext>
            </a:extLst>
          </p:cNvPr>
          <p:cNvCxnSpPr>
            <a:cxnSpLocks/>
          </p:cNvCxnSpPr>
          <p:nvPr/>
        </p:nvCxnSpPr>
        <p:spPr bwMode="auto">
          <a:xfrm>
            <a:off x="2268538" y="2204864"/>
            <a:ext cx="442926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D3F3331E-AD6E-4018-8A63-0D179B38CE39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04864"/>
            <a:ext cx="1538477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C03FF1AF-1221-4E7A-9FA8-D5E34DE07A6B}"/>
              </a:ext>
            </a:extLst>
          </p:cNvPr>
          <p:cNvCxnSpPr>
            <a:cxnSpLocks/>
          </p:cNvCxnSpPr>
          <p:nvPr/>
        </p:nvCxnSpPr>
        <p:spPr bwMode="auto">
          <a:xfrm>
            <a:off x="743748" y="2492896"/>
            <a:ext cx="1527933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9" name="Picture 3">
            <a:extLst>
              <a:ext uri="{FF2B5EF4-FFF2-40B4-BE49-F238E27FC236}">
                <a16:creationId xmlns="" xmlns:a16="http://schemas.microsoft.com/office/drawing/2014/main" id="{4773B950-CAF5-4FEE-8C4A-480A7B4C6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80" y="321409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="" xmlns:a16="http://schemas.microsoft.com/office/drawing/2014/main" id="{F09B5B37-B564-4848-BB4F-44B90A88C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5415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0A91972E-983C-4746-8A53-599C3FF88EF6}"/>
              </a:ext>
            </a:extLst>
          </p:cNvPr>
          <p:cNvSpPr/>
          <p:nvPr/>
        </p:nvSpPr>
        <p:spPr bwMode="auto">
          <a:xfrm>
            <a:off x="1960774" y="3223977"/>
            <a:ext cx="150030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80÷7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11···3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="" xmlns:a16="http://schemas.microsoft.com/office/drawing/2014/main" id="{1C24FB65-E0C4-4BBB-9332-26B93CF72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75" y="30777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743907FE-E195-42F0-B453-F770CA0AB9A2}"/>
              </a:ext>
            </a:extLst>
          </p:cNvPr>
          <p:cNvSpPr txBox="1"/>
          <p:nvPr/>
        </p:nvSpPr>
        <p:spPr>
          <a:xfrm>
            <a:off x="1891605" y="3754152"/>
            <a:ext cx="26710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받을 수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있는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사람의 수는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6491A002-C41E-4A3B-BACA-52F3B8EAB10B}"/>
              </a:ext>
            </a:extLst>
          </p:cNvPr>
          <p:cNvSpPr/>
          <p:nvPr/>
        </p:nvSpPr>
        <p:spPr bwMode="auto">
          <a:xfrm>
            <a:off x="4629437" y="3746435"/>
            <a:ext cx="432529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="" xmlns:a16="http://schemas.microsoft.com/office/drawing/2014/main" id="{4DC98774-71A5-4EE4-BE20-6312A8A12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011" y="36001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4841AE98-3BED-422A-88C8-92CA19EB7377}"/>
              </a:ext>
            </a:extLst>
          </p:cNvPr>
          <p:cNvSpPr txBox="1"/>
          <p:nvPr/>
        </p:nvSpPr>
        <p:spPr>
          <a:xfrm>
            <a:off x="5006627" y="3754152"/>
            <a:ext cx="92177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="" xmlns:a16="http://schemas.microsoft.com/office/drawing/2014/main" id="{BFF4BEE2-3D5A-43D5-8FE3-D6CF21E15D0D}"/>
              </a:ext>
            </a:extLst>
          </p:cNvPr>
          <p:cNvSpPr txBox="1"/>
          <p:nvPr/>
        </p:nvSpPr>
        <p:spPr>
          <a:xfrm>
            <a:off x="1891606" y="4160403"/>
            <a:ext cx="23164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장미는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88D6700D-ED23-43F1-885F-0AB89E32229A}"/>
              </a:ext>
            </a:extLst>
          </p:cNvPr>
          <p:cNvSpPr/>
          <p:nvPr/>
        </p:nvSpPr>
        <p:spPr bwMode="auto">
          <a:xfrm>
            <a:off x="3286880" y="4152686"/>
            <a:ext cx="432529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="" xmlns:a16="http://schemas.microsoft.com/office/drawing/2014/main" id="{C83D091D-A191-45A7-AA50-22D73F798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454" y="40064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>
            <a:extLst>
              <a:ext uri="{FF2B5EF4-FFF2-40B4-BE49-F238E27FC236}">
                <a16:creationId xmlns="" xmlns:a16="http://schemas.microsoft.com/office/drawing/2014/main" id="{C1C8DE8A-FB04-4CF7-9008-94F187F61864}"/>
              </a:ext>
            </a:extLst>
          </p:cNvPr>
          <p:cNvSpPr txBox="1"/>
          <p:nvPr/>
        </p:nvSpPr>
        <p:spPr>
          <a:xfrm>
            <a:off x="3652058" y="4160403"/>
            <a:ext cx="13089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송이입니다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="" xmlns:a16="http://schemas.microsoft.com/office/drawing/2014/main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CAEEE14-C123-40BC-94CE-B770E290B7A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069EFFCB-A792-4245-BAC9-19193DFBDD0E}"/>
              </a:ext>
            </a:extLst>
          </p:cNvPr>
          <p:cNvGrpSpPr/>
          <p:nvPr/>
        </p:nvGrpSpPr>
        <p:grpSpPr>
          <a:xfrm>
            <a:off x="211371" y="3753036"/>
            <a:ext cx="6667165" cy="1484328"/>
            <a:chOff x="211371" y="3753036"/>
            <a:chExt cx="6667165" cy="1484328"/>
          </a:xfrm>
        </p:grpSpPr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9DB93B9F-AED5-4A99-AEC4-3B2BE56A6E3E}"/>
                </a:ext>
              </a:extLst>
            </p:cNvPr>
            <p:cNvSpPr/>
            <p:nvPr/>
          </p:nvSpPr>
          <p:spPr>
            <a:xfrm>
              <a:off x="211371" y="3918643"/>
              <a:ext cx="6667165" cy="11306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각 삼각형 76">
              <a:extLst>
                <a:ext uri="{FF2B5EF4-FFF2-40B4-BE49-F238E27FC236}">
                  <a16:creationId xmlns="" xmlns:a16="http://schemas.microsoft.com/office/drawing/2014/main" id="{B173B0A6-558C-4EC2-AA0E-2DEDC63BE511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8" name="TextBox 43">
              <a:extLst>
                <a:ext uri="{FF2B5EF4-FFF2-40B4-BE49-F238E27FC236}">
                  <a16:creationId xmlns="" xmlns:a16="http://schemas.microsoft.com/office/drawing/2014/main" id="{B95562DC-0BEE-4F5E-BBBF-0D01FD289E52}"/>
                </a:ext>
              </a:extLst>
            </p:cNvPr>
            <p:cNvSpPr txBox="1"/>
            <p:nvPr/>
          </p:nvSpPr>
          <p:spPr>
            <a:xfrm>
              <a:off x="486456" y="4138478"/>
              <a:ext cx="611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장미는 한 묶음에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송이씩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묶음이므로 모두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80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송이입니다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한 사람에게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송이씩 나누어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주는 것을 식으로 쓰면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80÷7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11···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11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명에게 나누어 줄 수 있고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송이가 남습니다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모서리가 둥근 직사각형 38">
              <a:extLst>
                <a:ext uri="{FF2B5EF4-FFF2-40B4-BE49-F238E27FC236}">
                  <a16:creationId xmlns="" xmlns:a16="http://schemas.microsoft.com/office/drawing/2014/main" id="{5DDD246B-8D94-4E90-93F9-70670B101310}"/>
                </a:ext>
              </a:extLst>
            </p:cNvPr>
            <p:cNvSpPr/>
            <p:nvPr/>
          </p:nvSpPr>
          <p:spPr>
            <a:xfrm>
              <a:off x="431540" y="375303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180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="" xmlns:a16="http://schemas.microsoft.com/office/drawing/2014/main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="" xmlns:a16="http://schemas.microsoft.com/office/drawing/2014/main" id="{73A3E2F8-8A58-483F-8183-78E4B7CA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2" name="TextBox 43">
            <a:extLst>
              <a:ext uri="{FF2B5EF4-FFF2-40B4-BE49-F238E27FC236}">
                <a16:creationId xmlns="" xmlns:a16="http://schemas.microsoft.com/office/drawing/2014/main" id="{597CC8A1-CA1D-4059-A279-47E40A34CCE0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문제를 바르게 설명한 사람이 누구인지 찾아 이름을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AA4E986B-1E4A-47C2-8C89-B7AC2510E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8E619C58-14CB-498B-AA46-A7D68D135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0C977A04-6B9A-4A36-90FF-4FEEB76C6200}"/>
              </a:ext>
            </a:extLst>
          </p:cNvPr>
          <p:cNvSpPr/>
          <p:nvPr/>
        </p:nvSpPr>
        <p:spPr>
          <a:xfrm>
            <a:off x="2372610" y="2513966"/>
            <a:ext cx="2249456" cy="54006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9D8CA99B-D70C-4044-9140-FABD4B01424A}"/>
              </a:ext>
            </a:extLst>
          </p:cNvPr>
          <p:cNvSpPr txBox="1"/>
          <p:nvPr/>
        </p:nvSpPr>
        <p:spPr>
          <a:xfrm>
            <a:off x="2588208" y="2592023"/>
            <a:ext cx="12905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54÷4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="" xmlns:a16="http://schemas.microsoft.com/office/drawing/2014/main" id="{1591B282-A949-4724-B489-B9C5C40A3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507" y="261878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5858C500-4FCA-4CEB-BCAE-881F26FB613E}"/>
              </a:ext>
            </a:extLst>
          </p:cNvPr>
          <p:cNvSpPr txBox="1"/>
          <p:nvPr/>
        </p:nvSpPr>
        <p:spPr>
          <a:xfrm>
            <a:off x="3779912" y="2592023"/>
            <a:ext cx="3237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>
            <a:extLst>
              <a:ext uri="{FF2B5EF4-FFF2-40B4-BE49-F238E27FC236}">
                <a16:creationId xmlns="" xmlns:a16="http://schemas.microsoft.com/office/drawing/2014/main" id="{09BE2AA1-9847-4C33-AD5E-8642189D7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81" y="261878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74CE64EE-BB88-4820-990F-F69479F5FDCF}"/>
              </a:ext>
            </a:extLst>
          </p:cNvPr>
          <p:cNvSpPr/>
          <p:nvPr/>
        </p:nvSpPr>
        <p:spPr>
          <a:xfrm>
            <a:off x="2145973" y="3753703"/>
            <a:ext cx="3869427" cy="323494"/>
          </a:xfrm>
          <a:prstGeom prst="round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나누어떨어지네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AB42915E-D94A-4422-AEF3-29B4D51887AE}"/>
              </a:ext>
            </a:extLst>
          </p:cNvPr>
          <p:cNvSpPr/>
          <p:nvPr/>
        </p:nvSpPr>
        <p:spPr>
          <a:xfrm>
            <a:off x="2150517" y="4257635"/>
            <a:ext cx="3865480" cy="323493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148048" y="4708728"/>
            <a:ext cx="1035721" cy="471494"/>
            <a:chOff x="3148048" y="4708728"/>
            <a:chExt cx="1035721" cy="471494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C507E356-3047-40A6-8D24-7EAAE2B859DB}"/>
                </a:ext>
              </a:extLst>
            </p:cNvPr>
            <p:cNvSpPr/>
            <p:nvPr/>
          </p:nvSpPr>
          <p:spPr bwMode="auto">
            <a:xfrm>
              <a:off x="3148048" y="4804021"/>
              <a:ext cx="897850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spc="-15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지혜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Picture 4">
              <a:extLst>
                <a:ext uri="{FF2B5EF4-FFF2-40B4-BE49-F238E27FC236}">
                  <a16:creationId xmlns="" xmlns:a16="http://schemas.microsoft.com/office/drawing/2014/main" id="{66FA56A8-A2E5-44D5-B0DA-8D03C4F20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6046" y="470872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0" name="Picture 6">
            <a:extLst>
              <a:ext uri="{FF2B5EF4-FFF2-40B4-BE49-F238E27FC236}">
                <a16:creationId xmlns="" xmlns:a16="http://schemas.microsoft.com/office/drawing/2014/main" id="{4961842C-238C-48E2-B0CB-10678478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CCD985B8-E892-458F-AF8E-DAACF1324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D4B5C1A3-6A95-4FFA-BE10-AF2550B435C8}"/>
              </a:ext>
            </a:extLst>
          </p:cNvPr>
          <p:cNvSpPr/>
          <p:nvPr/>
        </p:nvSpPr>
        <p:spPr>
          <a:xfrm>
            <a:off x="2202811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97662430-C3F2-4BD7-9947-0048BD707B8E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A4AC53E0-3A41-4265-A7DA-19432B4FBB2B}"/>
              </a:ext>
            </a:extLst>
          </p:cNvPr>
          <p:cNvSpPr/>
          <p:nvPr/>
        </p:nvSpPr>
        <p:spPr>
          <a:xfrm>
            <a:off x="6323822" y="53385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58BC5CB-CBF9-4F73-B0FD-DED68B0B19E0}"/>
              </a:ext>
            </a:extLst>
          </p:cNvPr>
          <p:cNvSpPr/>
          <p:nvPr/>
        </p:nvSpPr>
        <p:spPr>
          <a:xfrm>
            <a:off x="5326146" y="5339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이등변 삼각형 67"/>
          <p:cNvSpPr/>
          <p:nvPr/>
        </p:nvSpPr>
        <p:spPr>
          <a:xfrm rot="16200000">
            <a:off x="1989658" y="3806565"/>
            <a:ext cx="77408" cy="24431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/>
          <p:cNvSpPr/>
          <p:nvPr/>
        </p:nvSpPr>
        <p:spPr>
          <a:xfrm rot="16200000">
            <a:off x="1982951" y="4297225"/>
            <a:ext cx="77408" cy="24431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1091393" y="3753703"/>
            <a:ext cx="684076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수일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1079612" y="4257635"/>
            <a:ext cx="684076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지혜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사각형: 둥근 모서리 50">
            <a:extLst>
              <a:ext uri="{FF2B5EF4-FFF2-40B4-BE49-F238E27FC236}">
                <a16:creationId xmlns="" xmlns:a16="http://schemas.microsoft.com/office/drawing/2014/main" id="{B12B6E88-0D62-42CF-A2D4-2726535E31E6}"/>
              </a:ext>
            </a:extLst>
          </p:cNvPr>
          <p:cNvSpPr/>
          <p:nvPr/>
        </p:nvSpPr>
        <p:spPr>
          <a:xfrm>
            <a:off x="2160041" y="3264410"/>
            <a:ext cx="3857208" cy="323493"/>
          </a:xfrm>
          <a:prstGeom prst="round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작구나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이등변 삼각형 56"/>
          <p:cNvSpPr/>
          <p:nvPr/>
        </p:nvSpPr>
        <p:spPr>
          <a:xfrm rot="16200000">
            <a:off x="2010280" y="3301049"/>
            <a:ext cx="77408" cy="24431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1098239" y="3264410"/>
            <a:ext cx="684076" cy="3234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슬기</a:t>
            </a:r>
          </a:p>
        </p:txBody>
      </p:sp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3">
            <a:extLst>
              <a:ext uri="{FF2B5EF4-FFF2-40B4-BE49-F238E27FC236}">
                <a16:creationId xmlns="" xmlns:a16="http://schemas.microsoft.com/office/drawing/2014/main" id="{74CE64EE-BB88-4820-990F-F69479F5FDCF}"/>
              </a:ext>
            </a:extLst>
          </p:cNvPr>
          <p:cNvSpPr/>
          <p:nvPr/>
        </p:nvSpPr>
        <p:spPr>
          <a:xfrm>
            <a:off x="2145973" y="3753703"/>
            <a:ext cx="3869427" cy="323494"/>
          </a:xfrm>
          <a:prstGeom prst="round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나누어떨어지네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AB42915E-D94A-4422-AEF3-29B4D51887AE}"/>
              </a:ext>
            </a:extLst>
          </p:cNvPr>
          <p:cNvSpPr/>
          <p:nvPr/>
        </p:nvSpPr>
        <p:spPr>
          <a:xfrm>
            <a:off x="2150517" y="4257635"/>
            <a:ext cx="3865480" cy="323493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이등변 삼각형 56"/>
          <p:cNvSpPr/>
          <p:nvPr/>
        </p:nvSpPr>
        <p:spPr>
          <a:xfrm rot="16200000">
            <a:off x="1989658" y="3806565"/>
            <a:ext cx="77408" cy="24431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/>
          <p:cNvSpPr/>
          <p:nvPr/>
        </p:nvSpPr>
        <p:spPr>
          <a:xfrm rot="16200000">
            <a:off x="1982951" y="4297225"/>
            <a:ext cx="77408" cy="24431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1091393" y="3753703"/>
            <a:ext cx="684076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수일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1079612" y="4257635"/>
            <a:ext cx="684076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지혜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사각형: 둥근 모서리 50">
            <a:extLst>
              <a:ext uri="{FF2B5EF4-FFF2-40B4-BE49-F238E27FC236}">
                <a16:creationId xmlns="" xmlns:a16="http://schemas.microsoft.com/office/drawing/2014/main" id="{B12B6E88-0D62-42CF-A2D4-2726535E31E6}"/>
              </a:ext>
            </a:extLst>
          </p:cNvPr>
          <p:cNvSpPr/>
          <p:nvPr/>
        </p:nvSpPr>
        <p:spPr>
          <a:xfrm>
            <a:off x="2160041" y="3264410"/>
            <a:ext cx="3857208" cy="323493"/>
          </a:xfrm>
          <a:prstGeom prst="round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작구나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이등변 삼각형 64"/>
          <p:cNvSpPr/>
          <p:nvPr/>
        </p:nvSpPr>
        <p:spPr>
          <a:xfrm rot="16200000">
            <a:off x="2010280" y="3301049"/>
            <a:ext cx="77408" cy="24431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1098239" y="3264410"/>
            <a:ext cx="684076" cy="3234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슬기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C507E356-3047-40A6-8D24-7EAAE2B859DB}"/>
              </a:ext>
            </a:extLst>
          </p:cNvPr>
          <p:cNvSpPr/>
          <p:nvPr/>
        </p:nvSpPr>
        <p:spPr bwMode="auto">
          <a:xfrm>
            <a:off x="3300448" y="4956421"/>
            <a:ext cx="89785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지혜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4">
            <a:extLst>
              <a:ext uri="{FF2B5EF4-FFF2-40B4-BE49-F238E27FC236}">
                <a16:creationId xmlns="" xmlns:a16="http://schemas.microsoft.com/office/drawing/2014/main" id="{66FA56A8-A2E5-44D5-B0DA-8D03C4F20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46" y="48611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66FA56A8-A2E5-44D5-B0DA-8D03C4F20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046" y="47087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1157362" y="4314507"/>
            <a:ext cx="684076" cy="3234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슬기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3225153" y="4281750"/>
            <a:ext cx="684076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수일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5378800" y="4284507"/>
            <a:ext cx="684076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지혜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="" xmlns:a16="http://schemas.microsoft.com/office/drawing/2014/main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="" xmlns:a16="http://schemas.microsoft.com/office/drawing/2014/main" id="{73A3E2F8-8A58-483F-8183-78E4B7CA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2" name="TextBox 43">
            <a:extLst>
              <a:ext uri="{FF2B5EF4-FFF2-40B4-BE49-F238E27FC236}">
                <a16:creationId xmlns="" xmlns:a16="http://schemas.microsoft.com/office/drawing/2014/main" id="{597CC8A1-CA1D-4059-A279-47E40A34CCE0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문제를 바르게 설명한 사람이 누구인지 찾아 이름을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AA4E986B-1E4A-47C2-8C89-B7AC2510E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8E619C58-14CB-498B-AA46-A7D68D135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pic>
        <p:nvPicPr>
          <p:cNvPr id="60" name="Picture 6">
            <a:extLst>
              <a:ext uri="{FF2B5EF4-FFF2-40B4-BE49-F238E27FC236}">
                <a16:creationId xmlns="" xmlns:a16="http://schemas.microsoft.com/office/drawing/2014/main" id="{4961842C-238C-48E2-B0CB-10678478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CCD985B8-E892-458F-AF8E-DAACF1324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359CB0A9-F303-4C86-8823-D9E803C8EFA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DD303F91-0216-4BB9-82C5-E53A22E154CC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842A0E23-0B1A-418A-8BFA-53F382798597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직각 삼각형 69">
              <a:extLst>
                <a:ext uri="{FF2B5EF4-FFF2-40B4-BE49-F238E27FC236}">
                  <a16:creationId xmlns="" xmlns:a16="http://schemas.microsoft.com/office/drawing/2014/main" id="{B86DDFA4-534C-4045-9686-DBBDC160181F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1" name="TextBox 43">
              <a:extLst>
                <a:ext uri="{FF2B5EF4-FFF2-40B4-BE49-F238E27FC236}">
                  <a16:creationId xmlns="" xmlns:a16="http://schemas.microsoft.com/office/drawing/2014/main" id="{13753BA6-425B-4010-8528-8B2A86E61119}"/>
                </a:ext>
              </a:extLst>
            </p:cNvPr>
            <p:cNvSpPr txBox="1"/>
            <p:nvPr/>
          </p:nvSpPr>
          <p:spPr>
            <a:xfrm>
              <a:off x="486456" y="4399123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나머지는 나누는 수보다 작습니다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나누는 수가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이면 나머지는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보다 작아야 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2" name="모서리가 둥근 직사각형 38">
              <a:extLst>
                <a:ext uri="{FF2B5EF4-FFF2-40B4-BE49-F238E27FC236}">
                  <a16:creationId xmlns="" xmlns:a16="http://schemas.microsoft.com/office/drawing/2014/main" id="{3913DB98-E2B7-4A4D-9E82-D1C1BC22BFF3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사각형: 둥근 모서리 1">
            <a:extLst>
              <a:ext uri="{FF2B5EF4-FFF2-40B4-BE49-F238E27FC236}">
                <a16:creationId xmlns="" xmlns:a16="http://schemas.microsoft.com/office/drawing/2014/main" id="{0C977A04-6B9A-4A36-90FF-4FEEB76C6200}"/>
              </a:ext>
            </a:extLst>
          </p:cNvPr>
          <p:cNvSpPr/>
          <p:nvPr/>
        </p:nvSpPr>
        <p:spPr>
          <a:xfrm>
            <a:off x="2372610" y="2513966"/>
            <a:ext cx="2249456" cy="54006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43">
            <a:extLst>
              <a:ext uri="{FF2B5EF4-FFF2-40B4-BE49-F238E27FC236}">
                <a16:creationId xmlns="" xmlns:a16="http://schemas.microsoft.com/office/drawing/2014/main" id="{9D8CA99B-D70C-4044-9140-FABD4B01424A}"/>
              </a:ext>
            </a:extLst>
          </p:cNvPr>
          <p:cNvSpPr txBox="1"/>
          <p:nvPr/>
        </p:nvSpPr>
        <p:spPr>
          <a:xfrm>
            <a:off x="2588208" y="2592023"/>
            <a:ext cx="12905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54÷4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12">
            <a:extLst>
              <a:ext uri="{FF2B5EF4-FFF2-40B4-BE49-F238E27FC236}">
                <a16:creationId xmlns="" xmlns:a16="http://schemas.microsoft.com/office/drawing/2014/main" id="{1591B282-A949-4724-B489-B9C5C40A3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507" y="261878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TextBox 43">
            <a:extLst>
              <a:ext uri="{FF2B5EF4-FFF2-40B4-BE49-F238E27FC236}">
                <a16:creationId xmlns="" xmlns:a16="http://schemas.microsoft.com/office/drawing/2014/main" id="{5858C500-4FCA-4CEB-BCAE-881F26FB613E}"/>
              </a:ext>
            </a:extLst>
          </p:cNvPr>
          <p:cNvSpPr txBox="1"/>
          <p:nvPr/>
        </p:nvSpPr>
        <p:spPr>
          <a:xfrm>
            <a:off x="3779912" y="2592023"/>
            <a:ext cx="3237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12">
            <a:extLst>
              <a:ext uri="{FF2B5EF4-FFF2-40B4-BE49-F238E27FC236}">
                <a16:creationId xmlns="" xmlns:a16="http://schemas.microsoft.com/office/drawing/2014/main" id="{09BE2AA1-9847-4C33-AD5E-8642189D7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81" y="261878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806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218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535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5385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82226" y="4337882"/>
            <a:ext cx="950423" cy="340269"/>
          </a:xfrm>
          <a:prstGeom prst="roundRect">
            <a:avLst/>
          </a:prstGeom>
          <a:solidFill>
            <a:srgbClr val="EFEFE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24" y="42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84264"/>
              </p:ext>
            </p:extLst>
          </p:nvPr>
        </p:nvGraphicFramePr>
        <p:xfrm>
          <a:off x="658247" y="36083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665" y="3717032"/>
            <a:ext cx="63930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＜    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82147"/>
              </p:ext>
            </p:extLst>
          </p:nvPr>
        </p:nvGraphicFramePr>
        <p:xfrm>
          <a:off x="1223628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5642"/>
              </p:ext>
            </p:extLst>
          </p:nvPr>
        </p:nvGraphicFramePr>
        <p:xfrm>
          <a:off x="2375756" y="3608391"/>
          <a:ext cx="66124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612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47" y="35918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3327"/>
              </p:ext>
            </p:extLst>
          </p:nvPr>
        </p:nvGraphicFramePr>
        <p:xfrm>
          <a:off x="3308792" y="35847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973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37588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9" y="451348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085" y="4466743"/>
            <a:ext cx="5463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>
            <a:extLst>
              <a:ext uri="{FF2B5EF4-FFF2-40B4-BE49-F238E27FC236}">
                <a16:creationId xmlns="" xmlns:a16="http://schemas.microsoft.com/office/drawing/2014/main" id="{7F12FE6F-C0EF-4ADC-97CF-5E8D2090F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1" name="TextBox 8">
            <a:extLst>
              <a:ext uri="{FF2B5EF4-FFF2-40B4-BE49-F238E27FC236}">
                <a16:creationId xmlns="" xmlns:a16="http://schemas.microsoft.com/office/drawing/2014/main" id="{D608A3BF-3D40-439D-9526-E196520DB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직사각형 21">
            <a:extLst>
              <a:ext uri="{FF2B5EF4-FFF2-40B4-BE49-F238E27FC236}">
                <a16:creationId xmlns="" xmlns:a16="http://schemas.microsoft.com/office/drawing/2014/main" id="{BF8743E8-DFFA-4FEF-AE48-269BCEC7B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>
            <a:extLst>
              <a:ext uri="{FF2B5EF4-FFF2-40B4-BE49-F238E27FC236}">
                <a16:creationId xmlns="" xmlns:a16="http://schemas.microsoft.com/office/drawing/2014/main" id="{5F3489F2-AF96-4516-A661-75D183E4D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29685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6137D884-1B23-4DB1-96C6-7F164FA2544F}"/>
              </a:ext>
            </a:extLst>
          </p:cNvPr>
          <p:cNvGrpSpPr/>
          <p:nvPr/>
        </p:nvGrpSpPr>
        <p:grpSpPr>
          <a:xfrm>
            <a:off x="107504" y="1115698"/>
            <a:ext cx="6873712" cy="4095545"/>
            <a:chOff x="-116396" y="1025438"/>
            <a:chExt cx="9448800" cy="4762428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B88516FB-36D3-4169-819A-FC88AEAB5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16396" y="1025438"/>
              <a:ext cx="4724400" cy="409575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3031DD98-0EC6-4653-90D9-C76C8CAFB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8004" y="1025438"/>
              <a:ext cx="4724400" cy="40957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9F0FCB2F-4240-4CD1-AD3A-04FCCADAF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16396" y="5114292"/>
              <a:ext cx="9448800" cy="673574"/>
            </a:xfrm>
            <a:prstGeom prst="rect">
              <a:avLst/>
            </a:prstGeom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삽화는 상하 중앙에 최대한 크게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="" xmlns:a16="http://schemas.microsoft.com/office/drawing/2014/main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A268FE75-8B34-4C41-90BA-CC64B97F1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4" name="타원 33"/>
          <p:cNvSpPr/>
          <p:nvPr/>
        </p:nvSpPr>
        <p:spPr>
          <a:xfrm>
            <a:off x="101351" y="11089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66FEAA01-0874-4CAB-A11B-6AF6352A2161}"/>
              </a:ext>
            </a:extLst>
          </p:cNvPr>
          <p:cNvGrpSpPr/>
          <p:nvPr/>
        </p:nvGrpSpPr>
        <p:grpSpPr>
          <a:xfrm>
            <a:off x="3862423" y="1923456"/>
            <a:ext cx="2986656" cy="1430493"/>
            <a:chOff x="990751" y="475509"/>
            <a:chExt cx="2039925" cy="1182226"/>
          </a:xfrm>
        </p:grpSpPr>
        <p:sp>
          <p:nvSpPr>
            <p:cNvPr id="38" name="모서리가 둥근 직사각형 61">
              <a:extLst>
                <a:ext uri="{FF2B5EF4-FFF2-40B4-BE49-F238E27FC236}">
                  <a16:creationId xmlns="" xmlns:a16="http://schemas.microsoft.com/office/drawing/2014/main" id="{565FF32B-090B-43A8-94D1-48BEF68EAF64}"/>
                </a:ext>
              </a:extLst>
            </p:cNvPr>
            <p:cNvSpPr/>
            <p:nvPr/>
          </p:nvSpPr>
          <p:spPr>
            <a:xfrm>
              <a:off x="990751" y="475509"/>
              <a:ext cx="2033896" cy="98246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44FC5360-FE9B-4076-96F4-BCB11E2BF1EA}"/>
                </a:ext>
              </a:extLst>
            </p:cNvPr>
            <p:cNvSpPr/>
            <p:nvPr/>
          </p:nvSpPr>
          <p:spPr>
            <a:xfrm>
              <a:off x="1037926" y="579757"/>
              <a:ext cx="1992750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꼬치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개에 방울토마토를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개씩 끼워야 하고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남는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방울토마토는 몇 개인 거죠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="" xmlns:a16="http://schemas.microsoft.com/office/drawing/2014/main" id="{8B13A430-2B76-4853-85FE-0C6224704BB8}"/>
                </a:ext>
              </a:extLst>
            </p:cNvPr>
            <p:cNvSpPr/>
            <p:nvPr/>
          </p:nvSpPr>
          <p:spPr>
            <a:xfrm flipV="1">
              <a:off x="1704623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5EB4C101-E0D9-4417-8C00-1E3381AE8332}"/>
              </a:ext>
            </a:extLst>
          </p:cNvPr>
          <p:cNvGrpSpPr/>
          <p:nvPr/>
        </p:nvGrpSpPr>
        <p:grpSpPr>
          <a:xfrm>
            <a:off x="683568" y="1488559"/>
            <a:ext cx="2841518" cy="1349924"/>
            <a:chOff x="1147241" y="430532"/>
            <a:chExt cx="1764358" cy="1227203"/>
          </a:xfrm>
        </p:grpSpPr>
        <p:sp>
          <p:nvSpPr>
            <p:cNvPr id="60" name="모서리가 둥근 직사각형 61">
              <a:extLst>
                <a:ext uri="{FF2B5EF4-FFF2-40B4-BE49-F238E27FC236}">
                  <a16:creationId xmlns="" xmlns:a16="http://schemas.microsoft.com/office/drawing/2014/main" id="{2E6D0295-53CA-405A-A466-B4A617AE647D}"/>
                </a:ext>
              </a:extLst>
            </p:cNvPr>
            <p:cNvSpPr/>
            <p:nvPr/>
          </p:nvSpPr>
          <p:spPr>
            <a:xfrm>
              <a:off x="1147241" y="430532"/>
              <a:ext cx="1764358" cy="101489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97008A58-27D1-46C2-8DE8-6F7C1F349672}"/>
                </a:ext>
              </a:extLst>
            </p:cNvPr>
            <p:cNvSpPr/>
            <p:nvPr/>
          </p:nvSpPr>
          <p:spPr>
            <a:xfrm>
              <a:off x="1216173" y="683091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방울토마토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개를 꼬치 </a:t>
              </a:r>
            </a:p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개에 똑같이 나누어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끼워 보자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="" xmlns:a16="http://schemas.microsoft.com/office/drawing/2014/main" id="{B8928E64-963D-421E-8E23-335F7030B6A9}"/>
                </a:ext>
              </a:extLst>
            </p:cNvPr>
            <p:cNvSpPr/>
            <p:nvPr/>
          </p:nvSpPr>
          <p:spPr>
            <a:xfrm flipV="1">
              <a:off x="2443868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3A65CE5D-2A06-4C91-82D4-EDAE583E7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="" xmlns:a16="http://schemas.microsoft.com/office/drawing/2014/main" id="{BF3CF8F9-41C7-4F0F-AAAD-CD5956759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4033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)3-2-2(7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)_1015.psd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C2129AAB-824E-4240-80DA-C7528CF5C931}"/>
              </a:ext>
            </a:extLst>
          </p:cNvPr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방울토마토는 몇 개가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503712" y="2036668"/>
            <a:ext cx="1809688" cy="4068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371" y="19045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1FE8DFE9-F924-48F4-A868-186607A96421}"/>
              </a:ext>
            </a:extLst>
          </p:cNvPr>
          <p:cNvGrpSpPr/>
          <p:nvPr/>
        </p:nvGrpSpPr>
        <p:grpSpPr>
          <a:xfrm>
            <a:off x="4743431" y="1279249"/>
            <a:ext cx="2277494" cy="313547"/>
            <a:chOff x="623133" y="5445224"/>
            <a:chExt cx="2277494" cy="313547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05F57D3B-DF2D-4500-8919-1D9659089AE6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41456560-2C9A-4AFE-9779-0761E316835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77">
                <a:extLst>
                  <a:ext uri="{FF2B5EF4-FFF2-40B4-BE49-F238E27FC236}">
                    <a16:creationId xmlns="" xmlns:a16="http://schemas.microsoft.com/office/drawing/2014/main" id="{7C93E1D3-0BDD-4679-A0A1-31D34E9D7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2F7CA623-C5D5-46DA-A854-31CA5A62A61F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9DAE594A-1404-474F-A503-48743AD8F55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7">
                <a:extLst>
                  <a:ext uri="{FF2B5EF4-FFF2-40B4-BE49-F238E27FC236}">
                    <a16:creationId xmlns="" xmlns:a16="http://schemas.microsoft.com/office/drawing/2014/main" id="{CE7BC464-89FF-41D6-9FBE-AB92FF2BA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C05ECD45-F065-4FDC-9FF2-BEE2230B10EB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0386602E-EAB4-4378-AA80-FF8FEF5F73C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65">
                <a:extLst>
                  <a:ext uri="{FF2B5EF4-FFF2-40B4-BE49-F238E27FC236}">
                    <a16:creationId xmlns="" xmlns:a16="http://schemas.microsoft.com/office/drawing/2014/main" id="{14639202-0322-47C1-ACC0-51D0E75A4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027CCD6E-A73E-4870-AA98-3C69A04380C0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FA799284-A600-4F5C-94DE-C1BB30A4C48A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63">
                <a:extLst>
                  <a:ext uri="{FF2B5EF4-FFF2-40B4-BE49-F238E27FC236}">
                    <a16:creationId xmlns="" xmlns:a16="http://schemas.microsoft.com/office/drawing/2014/main" id="{D5264D73-D722-4222-99C8-315F3E863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F60C7498-4C11-4966-9437-4AA610A088F5}"/>
              </a:ext>
            </a:extLst>
          </p:cNvPr>
          <p:cNvSpPr/>
          <p:nvPr/>
        </p:nvSpPr>
        <p:spPr>
          <a:xfrm>
            <a:off x="3228252" y="4247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18B68007-34FD-45C8-8ED6-284E6AEE7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>
            <a:extLst>
              <a:ext uri="{FF2B5EF4-FFF2-40B4-BE49-F238E27FC236}">
                <a16:creationId xmlns="" xmlns:a16="http://schemas.microsoft.com/office/drawing/2014/main" id="{34AE12AA-5458-4698-B770-05E7AAC49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E97437CA-EAB6-447B-93DE-340C1A3A6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44" y="1736812"/>
            <a:ext cx="2840377" cy="2910927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1D0F79C3-D4FD-4404-A72A-4305717B6FF8}"/>
              </a:ext>
            </a:extLst>
          </p:cNvPr>
          <p:cNvGrpSpPr/>
          <p:nvPr/>
        </p:nvGrpSpPr>
        <p:grpSpPr>
          <a:xfrm>
            <a:off x="496731" y="1969741"/>
            <a:ext cx="2707117" cy="1243236"/>
            <a:chOff x="990751" y="630268"/>
            <a:chExt cx="2033896" cy="1027467"/>
          </a:xfrm>
        </p:grpSpPr>
        <p:sp>
          <p:nvSpPr>
            <p:cNvPr id="48" name="모서리가 둥근 직사각형 61">
              <a:extLst>
                <a:ext uri="{FF2B5EF4-FFF2-40B4-BE49-F238E27FC236}">
                  <a16:creationId xmlns="" xmlns:a16="http://schemas.microsoft.com/office/drawing/2014/main" id="{698AA0AB-CF93-4116-8DF5-A6C52D97EFF5}"/>
                </a:ext>
              </a:extLst>
            </p:cNvPr>
            <p:cNvSpPr/>
            <p:nvPr/>
          </p:nvSpPr>
          <p:spPr>
            <a:xfrm>
              <a:off x="990751" y="630268"/>
              <a:ext cx="2033896" cy="81516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D6FEA270-9AE3-476B-8F96-7F4FF6883D2C}"/>
                </a:ext>
              </a:extLst>
            </p:cNvPr>
            <p:cNvSpPr/>
            <p:nvPr/>
          </p:nvSpPr>
          <p:spPr>
            <a:xfrm>
              <a:off x="1031419" y="767073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방울토마토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개를 꼬치 </a:t>
              </a:r>
            </a:p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개에 똑같이 나누어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끼워 보자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="" xmlns:a16="http://schemas.microsoft.com/office/drawing/2014/main" id="{5C9FDCBA-20C8-4B5E-BAF6-62B2F55CBCF5}"/>
                </a:ext>
              </a:extLst>
            </p:cNvPr>
            <p:cNvSpPr/>
            <p:nvPr/>
          </p:nvSpPr>
          <p:spPr>
            <a:xfrm flipV="1">
              <a:off x="2483641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43" y="436510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E865C49-D96E-4C64-A60E-42727FC12A6E}"/>
              </a:ext>
            </a:extLst>
          </p:cNvPr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방울토마토를 꼬치 몇 개에 끼우려고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77709" y="2320713"/>
            <a:ext cx="2672109" cy="4129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개에 끼우려고 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956" y="22269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BF1124FE-B7D2-410F-955D-119E2D327EE4}"/>
              </a:ext>
            </a:extLst>
          </p:cNvPr>
          <p:cNvGrpSpPr/>
          <p:nvPr/>
        </p:nvGrpSpPr>
        <p:grpSpPr>
          <a:xfrm>
            <a:off x="4758127" y="1279249"/>
            <a:ext cx="2277494" cy="313547"/>
            <a:chOff x="623133" y="5445224"/>
            <a:chExt cx="2277494" cy="313547"/>
          </a:xfrm>
        </p:grpSpPr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A8CA6B70-3532-430C-B1F4-F1D39C2529E1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2879B721-E74E-431C-8D11-A462EC36764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91">
                <a:extLst>
                  <a:ext uri="{FF2B5EF4-FFF2-40B4-BE49-F238E27FC236}">
                    <a16:creationId xmlns="" xmlns:a16="http://schemas.microsoft.com/office/drawing/2014/main" id="{2FDCEFA6-A891-42DE-BDF7-066FF1919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CBC87E2D-1DC6-410F-93F0-369F25BDDFAA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391A08F3-7A3B-4559-B2D8-F8B5BFBC1353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1" name="TextBox 89">
                <a:extLst>
                  <a:ext uri="{FF2B5EF4-FFF2-40B4-BE49-F238E27FC236}">
                    <a16:creationId xmlns="" xmlns:a16="http://schemas.microsoft.com/office/drawing/2014/main" id="{FC04E664-CB94-4567-A25E-5A8FC6AEFB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BFC8E201-C456-445E-93B9-07E0AFF2F31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866C8EEB-787B-497B-A7DC-65574E4E9FCD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77">
                <a:extLst>
                  <a:ext uri="{FF2B5EF4-FFF2-40B4-BE49-F238E27FC236}">
                    <a16:creationId xmlns="" xmlns:a16="http://schemas.microsoft.com/office/drawing/2014/main" id="{4BF1DF43-4315-4986-92B2-31FC63A44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2F04A05B-4015-41FB-BD3B-6982D72658EB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9BE846FE-8127-490D-A120-25B9DFA7A16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7">
                <a:extLst>
                  <a:ext uri="{FF2B5EF4-FFF2-40B4-BE49-F238E27FC236}">
                    <a16:creationId xmlns="" xmlns:a16="http://schemas.microsoft.com/office/drawing/2014/main" id="{7FDAA530-48E3-46B8-AC1E-8D00C9F31A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14878C13-A514-40B3-81DB-A9968F832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1CF2258A-4DBC-41E4-A285-B724EE2AC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7C3FE7F6-C91B-4F26-9109-EF02BBC91B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44" y="1736812"/>
            <a:ext cx="2840377" cy="2910927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1D0F79C3-D4FD-4404-A72A-4305717B6FF8}"/>
              </a:ext>
            </a:extLst>
          </p:cNvPr>
          <p:cNvGrpSpPr/>
          <p:nvPr/>
        </p:nvGrpSpPr>
        <p:grpSpPr>
          <a:xfrm>
            <a:off x="496731" y="1969741"/>
            <a:ext cx="2707117" cy="1243236"/>
            <a:chOff x="990751" y="630268"/>
            <a:chExt cx="2033896" cy="1027467"/>
          </a:xfrm>
        </p:grpSpPr>
        <p:sp>
          <p:nvSpPr>
            <p:cNvPr id="40" name="모서리가 둥근 직사각형 61">
              <a:extLst>
                <a:ext uri="{FF2B5EF4-FFF2-40B4-BE49-F238E27FC236}">
                  <a16:creationId xmlns="" xmlns:a16="http://schemas.microsoft.com/office/drawing/2014/main" id="{698AA0AB-CF93-4116-8DF5-A6C52D97EFF5}"/>
                </a:ext>
              </a:extLst>
            </p:cNvPr>
            <p:cNvSpPr/>
            <p:nvPr/>
          </p:nvSpPr>
          <p:spPr>
            <a:xfrm>
              <a:off x="990751" y="630268"/>
              <a:ext cx="2033896" cy="81516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D6FEA270-9AE3-476B-8F96-7F4FF6883D2C}"/>
                </a:ext>
              </a:extLst>
            </p:cNvPr>
            <p:cNvSpPr/>
            <p:nvPr/>
          </p:nvSpPr>
          <p:spPr>
            <a:xfrm>
              <a:off x="1031419" y="767073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방울토마토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개를 꼬치 </a:t>
              </a:r>
            </a:p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개에 똑같이 나누어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끼워 보자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="" xmlns:a16="http://schemas.microsoft.com/office/drawing/2014/main" id="{5C9FDCBA-20C8-4B5E-BAF6-62B2F55CBCF5}"/>
                </a:ext>
              </a:extLst>
            </p:cNvPr>
            <p:cNvSpPr/>
            <p:nvPr/>
          </p:nvSpPr>
          <p:spPr>
            <a:xfrm flipV="1">
              <a:off x="2483641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F60C7498-4C11-4966-9437-4AA610A088F5}"/>
              </a:ext>
            </a:extLst>
          </p:cNvPr>
          <p:cNvSpPr/>
          <p:nvPr/>
        </p:nvSpPr>
        <p:spPr>
          <a:xfrm>
            <a:off x="3228252" y="4247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43" y="436510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8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E865C49-D96E-4C64-A60E-42727FC12A6E}"/>
              </a:ext>
            </a:extLst>
          </p:cNvPr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040898"/>
            <a:ext cx="2974460" cy="13234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꼬치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개에 방울토마토를 몇 개씩 끼워야 하고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남는 방울토마토는 몇 개인지 궁금해합니다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98" y="19109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37EFAB85-3D63-4204-81FD-AD280096B4E2}"/>
              </a:ext>
            </a:extLst>
          </p:cNvPr>
          <p:cNvGrpSpPr/>
          <p:nvPr/>
        </p:nvGrpSpPr>
        <p:grpSpPr>
          <a:xfrm>
            <a:off x="4758127" y="1278285"/>
            <a:ext cx="2277494" cy="313547"/>
            <a:chOff x="623133" y="5445224"/>
            <a:chExt cx="2277494" cy="313547"/>
          </a:xfrm>
        </p:grpSpPr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B3502901-BD65-4269-9C17-9FEE30ECAD38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A0DF10AF-FA21-4634-96F0-57AFB6F25AD4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67">
                <a:extLst>
                  <a:ext uri="{FF2B5EF4-FFF2-40B4-BE49-F238E27FC236}">
                    <a16:creationId xmlns="" xmlns:a16="http://schemas.microsoft.com/office/drawing/2014/main" id="{F89480A2-8F79-48DE-8B1E-D4598DFD6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A5B2CEF2-C399-4B83-9681-E29760BF1B3F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63A0DC76-E0AE-42E8-9015-957614DF1C8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5">
                <a:extLst>
                  <a:ext uri="{FF2B5EF4-FFF2-40B4-BE49-F238E27FC236}">
                    <a16:creationId xmlns="" xmlns:a16="http://schemas.microsoft.com/office/drawing/2014/main" id="{2BEB201A-BAE3-4530-81D3-1202DDDF9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51E33602-8E1F-4D7E-98A1-ED72E7CA4D15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8F743319-A160-4BF7-9985-F3A6DF617C4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3">
                <a:extLst>
                  <a:ext uri="{FF2B5EF4-FFF2-40B4-BE49-F238E27FC236}">
                    <a16:creationId xmlns="" xmlns:a16="http://schemas.microsoft.com/office/drawing/2014/main" id="{33E05EB2-2234-4FDA-8C71-8E89D73A8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46039551-54F8-427D-A5E0-8B08F0E422A4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3D9BF216-A9D0-46DB-BAE9-271E3C854EC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61">
                <a:extLst>
                  <a:ext uri="{FF2B5EF4-FFF2-40B4-BE49-F238E27FC236}">
                    <a16:creationId xmlns="" xmlns:a16="http://schemas.microsoft.com/office/drawing/2014/main" id="{2874370B-26C9-4BAF-8C03-926AE70082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056A1B68-2851-4E0C-B92B-D3E69D706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3BA9456-D7CE-48DA-8E5A-CCF6D74C3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D47E2931-B50C-48EE-BA10-FB49CEF3EE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43" y="1757512"/>
            <a:ext cx="2840377" cy="2910927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9D889288-BC63-4530-8198-3FBBDD4A5103}"/>
              </a:ext>
            </a:extLst>
          </p:cNvPr>
          <p:cNvGrpSpPr/>
          <p:nvPr/>
        </p:nvGrpSpPr>
        <p:grpSpPr>
          <a:xfrm>
            <a:off x="411501" y="2168645"/>
            <a:ext cx="2974459" cy="1408599"/>
            <a:chOff x="959858" y="493603"/>
            <a:chExt cx="2192025" cy="1164132"/>
          </a:xfrm>
        </p:grpSpPr>
        <p:sp>
          <p:nvSpPr>
            <p:cNvPr id="69" name="모서리가 둥근 직사각형 61">
              <a:extLst>
                <a:ext uri="{FF2B5EF4-FFF2-40B4-BE49-F238E27FC236}">
                  <a16:creationId xmlns="" xmlns:a16="http://schemas.microsoft.com/office/drawing/2014/main" id="{1551F5B9-7884-43E5-BBDB-E1061159BDAC}"/>
                </a:ext>
              </a:extLst>
            </p:cNvPr>
            <p:cNvSpPr/>
            <p:nvPr/>
          </p:nvSpPr>
          <p:spPr>
            <a:xfrm>
              <a:off x="990751" y="493603"/>
              <a:ext cx="2133056" cy="9643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7245EF80-8382-4B9A-A11D-2B6012B0B9DB}"/>
                </a:ext>
              </a:extLst>
            </p:cNvPr>
            <p:cNvSpPr/>
            <p:nvPr/>
          </p:nvSpPr>
          <p:spPr>
            <a:xfrm>
              <a:off x="959858" y="601148"/>
              <a:ext cx="2192025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꼬치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개에 방울토마토를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개씩 끼워야 하고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남는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방울토마토는 몇 개인 거죠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="" xmlns:a16="http://schemas.microsoft.com/office/drawing/2014/main" id="{4A494FF4-DEFD-4346-86C0-86CE40E4550E}"/>
                </a:ext>
              </a:extLst>
            </p:cNvPr>
            <p:cNvSpPr/>
            <p:nvPr/>
          </p:nvSpPr>
          <p:spPr>
            <a:xfrm flipV="1">
              <a:off x="1744085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F60C7498-4C11-4966-9437-4AA610A088F5}"/>
              </a:ext>
            </a:extLst>
          </p:cNvPr>
          <p:cNvSpPr/>
          <p:nvPr/>
        </p:nvSpPr>
        <p:spPr>
          <a:xfrm>
            <a:off x="3228252" y="4247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43" y="436510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9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8039" y="1948384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내림이 있고 나머지가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몫과 나머지를 구할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0563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FA2C9A7-DCE5-4D98-83EF-0A078458E352}"/>
              </a:ext>
            </a:extLst>
          </p:cNvPr>
          <p:cNvSpPr txBox="1"/>
          <p:nvPr/>
        </p:nvSpPr>
        <p:spPr>
          <a:xfrm>
            <a:off x="638039" y="2571872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곱셈식을 이용하여 내림이 있고 나머지가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원리를 이해하고 계산할 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E72A0A38-49B0-4E05-A047-DDD96282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6798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7">
            <a:extLst>
              <a:ext uri="{FF2B5EF4-FFF2-40B4-BE49-F238E27FC236}">
                <a16:creationId xmlns="" xmlns:a16="http://schemas.microsoft.com/office/drawing/2014/main" id="{849C76F9-BC4B-4452-87A5-05C53CA0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="" xmlns:a16="http://schemas.microsoft.com/office/drawing/2014/main" id="{28EA98A5-7E69-412A-9D28-C0516131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5304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85071F80-7447-46EA-8A5D-413D74052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="" xmlns:a16="http://schemas.microsoft.com/office/drawing/2014/main" id="{B8700A5E-6C58-4871-83D3-2282E810B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46297</TotalTime>
  <Words>4233</Words>
  <Application>Microsoft Office PowerPoint</Application>
  <PresentationFormat>화면 슬라이드 쇼(4:3)</PresentationFormat>
  <Paragraphs>1330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8514</cp:revision>
  <cp:lastPrinted>2021-12-20T01:30:02Z</cp:lastPrinted>
  <dcterms:created xsi:type="dcterms:W3CDTF">2008-07-15T12:19:11Z</dcterms:created>
  <dcterms:modified xsi:type="dcterms:W3CDTF">2022-06-30T04:37:51Z</dcterms:modified>
</cp:coreProperties>
</file>