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097" r:id="rId9"/>
    <p:sldId id="1395" r:id="rId10"/>
    <p:sldId id="1446" r:id="rId11"/>
    <p:sldId id="1312" r:id="rId12"/>
    <p:sldId id="1447" r:id="rId13"/>
    <p:sldId id="1448" r:id="rId14"/>
    <p:sldId id="1359" r:id="rId15"/>
    <p:sldId id="1457" r:id="rId16"/>
    <p:sldId id="1297" r:id="rId17"/>
    <p:sldId id="1315" r:id="rId18"/>
    <p:sldId id="1316" r:id="rId19"/>
    <p:sldId id="1322" r:id="rId20"/>
    <p:sldId id="1450" r:id="rId21"/>
    <p:sldId id="1361" r:id="rId22"/>
    <p:sldId id="1362" r:id="rId23"/>
    <p:sldId id="1372" r:id="rId24"/>
    <p:sldId id="1364" r:id="rId25"/>
    <p:sldId id="1452" r:id="rId26"/>
    <p:sldId id="1374" r:id="rId27"/>
    <p:sldId id="1458" r:id="rId28"/>
    <p:sldId id="1399" r:id="rId29"/>
    <p:sldId id="1454" r:id="rId30"/>
    <p:sldId id="1375" r:id="rId31"/>
    <p:sldId id="1455" r:id="rId32"/>
    <p:sldId id="1442" r:id="rId33"/>
    <p:sldId id="1397" r:id="rId34"/>
    <p:sldId id="1459" r:id="rId35"/>
    <p:sldId id="1403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BF7"/>
    <a:srgbClr val="EEF3FF"/>
    <a:srgbClr val="83C9AC"/>
    <a:srgbClr val="CDBDDB"/>
    <a:srgbClr val="EADFEE"/>
    <a:srgbClr val="D5DDF0"/>
    <a:srgbClr val="D6ECE1"/>
    <a:srgbClr val="E1EFFC"/>
    <a:srgbClr val="FCE9E5"/>
    <a:srgbClr val="EFE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600" y="-31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.png"/><Relationship Id="rId7" Type="http://schemas.openxmlformats.org/officeDocument/2006/relationships/image" Target="../media/image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2.png"/><Relationship Id="rId7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53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6.jpe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32.png"/><Relationship Id="rId4" Type="http://schemas.openxmlformats.org/officeDocument/2006/relationships/image" Target="../media/image58.png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3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59.png"/><Relationship Id="rId4" Type="http://schemas.openxmlformats.org/officeDocument/2006/relationships/image" Target="../media/image61.png"/><Relationship Id="rId9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9.png"/><Relationship Id="rId7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2877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249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컴퍼스를 사용하여 원을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6AA6ACF9-7037-4A4D-A5F9-66EA1A4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709B1A6D-5DDB-4379-9E70-8C740754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62061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보이지않다가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0ECF9972-1D6C-41D7-BEA4-693C50495CAB}"/>
              </a:ext>
            </a:extLst>
          </p:cNvPr>
          <p:cNvSpPr/>
          <p:nvPr/>
        </p:nvSpPr>
        <p:spPr>
          <a:xfrm>
            <a:off x="854161" y="1782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1AC68ABC-95CC-4190-9BA2-26CF525F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568C5E26-55CB-4E22-B16F-390E7D02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0DC19B8F-7AA5-467A-9AE5-879A4C0D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DDC6DE-1866-48A9-BF5E-BDEFB1B36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706" t="1" b="804"/>
          <a:stretch/>
        </p:blipFill>
        <p:spPr>
          <a:xfrm>
            <a:off x="1316689" y="1665810"/>
            <a:ext cx="4417233" cy="3569536"/>
          </a:xfrm>
          <a:prstGeom prst="rect">
            <a:avLst/>
          </a:prstGeom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9E5E028A-14EF-4252-8234-9568CC187AD6}"/>
              </a:ext>
            </a:extLst>
          </p:cNvPr>
          <p:cNvSpPr txBox="1"/>
          <p:nvPr/>
        </p:nvSpPr>
        <p:spPr>
          <a:xfrm>
            <a:off x="1648668" y="1693614"/>
            <a:ext cx="83509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xmlns="" id="{C6F18390-1864-4F39-9AAA-DBD37FD4FBA8}"/>
              </a:ext>
            </a:extLst>
          </p:cNvPr>
          <p:cNvSpPr txBox="1"/>
          <p:nvPr/>
        </p:nvSpPr>
        <p:spPr>
          <a:xfrm>
            <a:off x="854161" y="2191015"/>
            <a:ext cx="79450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1D056E3-D43B-4924-922E-9D36F08B4685}"/>
              </a:ext>
            </a:extLst>
          </p:cNvPr>
          <p:cNvSpPr/>
          <p:nvPr/>
        </p:nvSpPr>
        <p:spPr>
          <a:xfrm>
            <a:off x="5550268" y="526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CF78E74-2335-4DD8-B6DE-DFEFEC70607B}"/>
              </a:ext>
            </a:extLst>
          </p:cNvPr>
          <p:cNvSpPr/>
          <p:nvPr/>
        </p:nvSpPr>
        <p:spPr>
          <a:xfrm>
            <a:off x="2692785" y="2636912"/>
            <a:ext cx="1923526" cy="1923526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086EBC26-13E4-4777-BA39-EE526CED578A}"/>
              </a:ext>
            </a:extLst>
          </p:cNvPr>
          <p:cNvGrpSpPr/>
          <p:nvPr/>
        </p:nvGrpSpPr>
        <p:grpSpPr>
          <a:xfrm>
            <a:off x="2809129" y="5265204"/>
            <a:ext cx="1654859" cy="269100"/>
            <a:chOff x="290979" y="2009759"/>
            <a:chExt cx="2665167" cy="433388"/>
          </a:xfrm>
        </p:grpSpPr>
        <p:pic>
          <p:nvPicPr>
            <p:cNvPr id="25" name="Picture 15">
              <a:extLst>
                <a:ext uri="{FF2B5EF4-FFF2-40B4-BE49-F238E27FC236}">
                  <a16:creationId xmlns:a16="http://schemas.microsoft.com/office/drawing/2014/main" xmlns="" id="{0FD5D5BE-CA9A-404E-8BC0-5CE608854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xmlns="" id="{7B994A5F-6989-4233-BC4E-EFE6CF8C4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xmlns="" id="{777D4A79-D16A-41F0-9875-AD3F5A220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6">
              <a:extLst>
                <a:ext uri="{FF2B5EF4-FFF2-40B4-BE49-F238E27FC236}">
                  <a16:creationId xmlns:a16="http://schemas.microsoft.com/office/drawing/2014/main" xmlns="" id="{3EDA9C6A-0AE1-41F4-A97A-E979B7389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324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3-2\app\resource\contents\lesson03\ops\3\images\3_4\3_4_3_02.svg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05" y="340646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1D056E3-D43B-4924-922E-9D36F08B4685}"/>
              </a:ext>
            </a:extLst>
          </p:cNvPr>
          <p:cNvSpPr/>
          <p:nvPr/>
        </p:nvSpPr>
        <p:spPr>
          <a:xfrm>
            <a:off x="3699768" y="3260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59" y="185149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4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9F8BEA7-9F0C-4C50-B34A-9389E675012C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원을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338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F388BD65-A520-4091-972F-A9CF3363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65DF3AE7-D67D-498A-9245-5281AC0626FD}"/>
              </a:ext>
            </a:extLst>
          </p:cNvPr>
          <p:cNvSpPr/>
          <p:nvPr/>
        </p:nvSpPr>
        <p:spPr>
          <a:xfrm>
            <a:off x="4663532" y="5284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889EE2D2-A6B9-4FE3-95DB-9423A2F4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0C858D98-1210-47EB-936E-D61A2128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36589CB-E5F2-480D-9B76-F5A4275EE8CF}"/>
              </a:ext>
            </a:extLst>
          </p:cNvPr>
          <p:cNvGrpSpPr/>
          <p:nvPr/>
        </p:nvGrpSpPr>
        <p:grpSpPr>
          <a:xfrm>
            <a:off x="2458724" y="5295536"/>
            <a:ext cx="2145415" cy="263186"/>
            <a:chOff x="2458724" y="5295536"/>
            <a:chExt cx="2145415" cy="263186"/>
          </a:xfrm>
        </p:grpSpPr>
        <p:pic>
          <p:nvPicPr>
            <p:cNvPr id="63" name="Picture 11">
              <a:extLst>
                <a:ext uri="{FF2B5EF4-FFF2-40B4-BE49-F238E27FC236}">
                  <a16:creationId xmlns:a16="http://schemas.microsoft.com/office/drawing/2014/main" xmlns="" id="{87EA17B2-DAEC-4997-8440-C3B1CE6D4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724" y="5295536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:a16="http://schemas.microsoft.com/office/drawing/2014/main" xmlns="" id="{267BCACB-75C4-48D8-B03B-00230A100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052" y="5339894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xmlns="" id="{68F4AD36-F79C-49EC-8647-4AE3443B5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253" y="5336937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:a16="http://schemas.microsoft.com/office/drawing/2014/main" xmlns="" id="{A1FDAF62-7DE2-4259-974C-EA1270FB9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911" y="5304408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3162373C-9B0B-4F44-8082-6E8A5AFCE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184" y="5337212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AE856B25-2498-4DEC-9344-78D41A88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030A94B-562A-4232-8715-77CE8B215679}"/>
              </a:ext>
            </a:extLst>
          </p:cNvPr>
          <p:cNvSpPr/>
          <p:nvPr/>
        </p:nvSpPr>
        <p:spPr>
          <a:xfrm>
            <a:off x="5550268" y="526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0BF268FE-D666-4130-A62D-B50E9D26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561" y="944724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원의 나머지 부분이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부분을 파란색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9966" y="1874784"/>
            <a:ext cx="4044142" cy="313839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10" y="2072380"/>
            <a:ext cx="28098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31BA2BFB-AE57-4B09-B332-05B96774F702}"/>
              </a:ext>
            </a:extLst>
          </p:cNvPr>
          <p:cNvSpPr txBox="1"/>
          <p:nvPr/>
        </p:nvSpPr>
        <p:spPr>
          <a:xfrm>
            <a:off x="3266298" y="3581174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27" y="33168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1D056E3-D43B-4924-922E-9D36F08B4685}"/>
              </a:ext>
            </a:extLst>
          </p:cNvPr>
          <p:cNvSpPr/>
          <p:nvPr/>
        </p:nvSpPr>
        <p:spPr>
          <a:xfrm>
            <a:off x="3907312" y="3216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26384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9F8BEA7-9F0C-4C50-B34A-9389E675012C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908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3-2\app\resource\contents\lesson03\ops\3\images\3_4\3_4_4_02.svg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F388BD65-A520-4091-972F-A9CF3363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889EE2D2-A6B9-4FE3-95DB-9423A2F4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0C858D98-1210-47EB-936E-D61A2128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31BA2BFB-AE57-4B09-B332-05B96774F702}"/>
              </a:ext>
            </a:extLst>
          </p:cNvPr>
          <p:cNvSpPr txBox="1"/>
          <p:nvPr/>
        </p:nvSpPr>
        <p:spPr>
          <a:xfrm>
            <a:off x="3266412" y="3614265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1">
            <a:extLst>
              <a:ext uri="{FF2B5EF4-FFF2-40B4-BE49-F238E27FC236}">
                <a16:creationId xmlns:a16="http://schemas.microsoft.com/office/drawing/2014/main" xmlns="" id="{87EA17B2-DAEC-4997-8440-C3B1CE6D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4" y="5295536"/>
            <a:ext cx="254314" cy="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267BCACB-75C4-48D8-B03B-00230A10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69" y="5339894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68F4AD36-F79C-49EC-8647-4AE3443B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37" y="5336937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>
            <a:extLst>
              <a:ext uri="{FF2B5EF4-FFF2-40B4-BE49-F238E27FC236}">
                <a16:creationId xmlns:a16="http://schemas.microsoft.com/office/drawing/2014/main" xmlns="" id="{A1FDAF62-7DE2-4259-974C-EA1270FB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11" y="5304408"/>
            <a:ext cx="260228" cy="2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xmlns="" id="{3162373C-9B0B-4F44-8082-6E8A5AFC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184" y="5337212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AE856B25-2498-4DEC-9344-78D41A88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원을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99966" y="1874784"/>
            <a:ext cx="4044142" cy="313839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0BF268FE-D666-4130-A62D-B50E9D26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561" y="944724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원의 나머지 부분이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부분을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색으로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B030A94B-562A-4232-8715-77CE8B215679}"/>
              </a:ext>
            </a:extLst>
          </p:cNvPr>
          <p:cNvSpPr/>
          <p:nvPr/>
        </p:nvSpPr>
        <p:spPr>
          <a:xfrm>
            <a:off x="5550268" y="526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27" y="33168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1D056E3-D43B-4924-922E-9D36F08B4685}"/>
              </a:ext>
            </a:extLst>
          </p:cNvPr>
          <p:cNvSpPr/>
          <p:nvPr/>
        </p:nvSpPr>
        <p:spPr>
          <a:xfrm>
            <a:off x="3907312" y="3216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97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BB433F9-653E-4120-BDB3-3C7C55EB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" y="2009039"/>
            <a:ext cx="6870023" cy="283992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9F8BEA7-9F0C-4C50-B34A-9389E675012C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827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3-2\app\resource\contents\lesson03\ops\3\images\3_4\3_4_4_03.svg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F388BD65-A520-4091-972F-A9CF3363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889EE2D2-A6B9-4FE3-95DB-9423A2F4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0C858D98-1210-47EB-936E-D61A2128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31BA2BFB-AE57-4B09-B332-05B96774F702}"/>
              </a:ext>
            </a:extLst>
          </p:cNvPr>
          <p:cNvSpPr txBox="1"/>
          <p:nvPr/>
        </p:nvSpPr>
        <p:spPr>
          <a:xfrm>
            <a:off x="2259854" y="3466550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1">
            <a:extLst>
              <a:ext uri="{FF2B5EF4-FFF2-40B4-BE49-F238E27FC236}">
                <a16:creationId xmlns:a16="http://schemas.microsoft.com/office/drawing/2014/main" xmlns="" id="{87EA17B2-DAEC-4997-8440-C3B1CE6D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4" y="5295536"/>
            <a:ext cx="254314" cy="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267BCACB-75C4-48D8-B03B-00230A10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184" y="5339894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68F4AD36-F79C-49EC-8647-4AE3443B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37" y="5336937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>
            <a:extLst>
              <a:ext uri="{FF2B5EF4-FFF2-40B4-BE49-F238E27FC236}">
                <a16:creationId xmlns:a16="http://schemas.microsoft.com/office/drawing/2014/main" xmlns="" id="{A1FDAF62-7DE2-4259-974C-EA1270FB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11" y="5304408"/>
            <a:ext cx="260228" cy="2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xmlns="" id="{3162373C-9B0B-4F44-8082-6E8A5AFC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9" y="5337212"/>
            <a:ext cx="496799" cy="1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AE856B25-2498-4DEC-9344-78D41A88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036F3FC0-4EDC-466D-BBFA-6647C34B6620}"/>
              </a:ext>
            </a:extLst>
          </p:cNvPr>
          <p:cNvSpPr txBox="1"/>
          <p:nvPr/>
        </p:nvSpPr>
        <p:spPr>
          <a:xfrm>
            <a:off x="4384555" y="3466550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원을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45" y="1996391"/>
            <a:ext cx="6762805" cy="1848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67854" y="2146738"/>
            <a:ext cx="272542" cy="25784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30757" y="4574797"/>
            <a:ext cx="6646294" cy="242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06753" y="1996391"/>
            <a:ext cx="272542" cy="25784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43608" y="1874784"/>
            <a:ext cx="4956858" cy="313839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030A94B-562A-4232-8715-77CE8B215679}"/>
              </a:ext>
            </a:extLst>
          </p:cNvPr>
          <p:cNvSpPr/>
          <p:nvPr/>
        </p:nvSpPr>
        <p:spPr>
          <a:xfrm>
            <a:off x="5550268" y="526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47" y="33168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1D056E3-D43B-4924-922E-9D36F08B4685}"/>
              </a:ext>
            </a:extLst>
          </p:cNvPr>
          <p:cNvSpPr/>
          <p:nvPr/>
        </p:nvSpPr>
        <p:spPr>
          <a:xfrm>
            <a:off x="2941332" y="3216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84" y="330162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71D056E3-D43B-4924-922E-9D36F08B4685}"/>
              </a:ext>
            </a:extLst>
          </p:cNvPr>
          <p:cNvSpPr/>
          <p:nvPr/>
        </p:nvSpPr>
        <p:spPr>
          <a:xfrm>
            <a:off x="5046569" y="3201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0BF268FE-D666-4130-A62D-B50E9D26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561" y="944724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원의 나머지 부분이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부분을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색으로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97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71797" y="3200566"/>
            <a:ext cx="1995836" cy="603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03093D1-645B-479B-8099-C641153BE11F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C507A0-7155-4309-AEC2-98C140558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51" t="7177" r="8648" b="6696"/>
          <a:stretch/>
        </p:blipFill>
        <p:spPr>
          <a:xfrm>
            <a:off x="3419872" y="2096852"/>
            <a:ext cx="3060340" cy="302433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14843" y="1007440"/>
            <a:ext cx="63694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컴퍼스를 사용하여 주어진 선분을 반지름으로 하는 원을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E0044E81-1F40-48A6-8AC4-46074834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965D1E-0DEC-4ADB-AF91-0BFC9EDCC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5" y="967166"/>
            <a:ext cx="485038" cy="372651"/>
          </a:xfrm>
          <a:prstGeom prst="rect">
            <a:avLst/>
          </a:prstGeom>
        </p:spPr>
      </p:pic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278BA65C-E3D3-47C3-8993-89552B89E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선분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노란색으로 깜빡이는 선분을 드래그하는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3-2\app\resource\contents\lesson03\ops\3\3_4_06.html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16BD95E1-C45F-46E7-81F8-F2591C984FA7}"/>
              </a:ext>
            </a:extLst>
          </p:cNvPr>
          <p:cNvSpPr txBox="1"/>
          <p:nvPr/>
        </p:nvSpPr>
        <p:spPr>
          <a:xfrm>
            <a:off x="4810945" y="3628203"/>
            <a:ext cx="327309" cy="238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75449DC3-8890-4668-AAA7-7CB4C172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D9D90CE-6150-4561-AD8F-D9CC47D2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802D503-CDE7-460B-B128-48233C52413C}"/>
              </a:ext>
            </a:extLst>
          </p:cNvPr>
          <p:cNvSpPr txBox="1"/>
          <p:nvPr/>
        </p:nvSpPr>
        <p:spPr>
          <a:xfrm>
            <a:off x="5076057" y="1687185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1A9523C7-4830-4FC2-8064-23DFB1DE24B8}"/>
              </a:ext>
            </a:extLst>
          </p:cNvPr>
          <p:cNvSpPr/>
          <p:nvPr/>
        </p:nvSpPr>
        <p:spPr>
          <a:xfrm>
            <a:off x="323528" y="33463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B01FCB50-B40B-4613-B824-E93B7DC4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7021F994-5D7D-4994-92D9-74DC24DC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36" y="525884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BF3B634-6EEF-456F-B3EC-E3928D0A1648}"/>
              </a:ext>
            </a:extLst>
          </p:cNvPr>
          <p:cNvSpPr/>
          <p:nvPr/>
        </p:nvSpPr>
        <p:spPr>
          <a:xfrm>
            <a:off x="6218722" y="5073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3005B57A-E46A-4B1E-A1E8-B1711F4B1B16}"/>
              </a:ext>
            </a:extLst>
          </p:cNvPr>
          <p:cNvSpPr/>
          <p:nvPr/>
        </p:nvSpPr>
        <p:spPr>
          <a:xfrm>
            <a:off x="4779518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C2495E3-977B-40DA-80B1-BBF8E7E5745A}"/>
              </a:ext>
            </a:extLst>
          </p:cNvPr>
          <p:cNvSpPr/>
          <p:nvPr/>
        </p:nvSpPr>
        <p:spPr>
          <a:xfrm>
            <a:off x="3503218" y="2160011"/>
            <a:ext cx="2924207" cy="2924207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789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3-2\app\resource\contents\lesson03\ops\3\images\3_4\3_4_6_01.svg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18" y="33326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B2A8752D-BFEB-483D-9984-06FF01F79191}"/>
              </a:ext>
            </a:extLst>
          </p:cNvPr>
          <p:cNvSpPr/>
          <p:nvPr/>
        </p:nvSpPr>
        <p:spPr>
          <a:xfrm>
            <a:off x="5211566" y="31972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304" y="3400562"/>
            <a:ext cx="1639156" cy="204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8" name="직사각형 7"/>
          <p:cNvSpPr/>
          <p:nvPr/>
        </p:nvSpPr>
        <p:spPr>
          <a:xfrm>
            <a:off x="3239852" y="4869160"/>
            <a:ext cx="432048" cy="350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167844" y="1996391"/>
            <a:ext cx="3528392" cy="322356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4C985F61-AF7C-4579-9987-F3A66052FC87}"/>
              </a:ext>
            </a:extLst>
          </p:cNvPr>
          <p:cNvSpPr/>
          <p:nvPr/>
        </p:nvSpPr>
        <p:spPr>
          <a:xfrm>
            <a:off x="5097966" y="5073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24" y="331964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03093D1-645B-479B-8099-C641153BE11F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C507A0-7155-4309-AEC2-98C14055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5" y="1844824"/>
            <a:ext cx="6245475" cy="35114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E0044E81-1F40-48A6-8AC4-46074834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965D1E-0DEC-4ADB-AF91-0BFC9EDCC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5" y="967166"/>
            <a:ext cx="485038" cy="372651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16BD95E1-C45F-46E7-81F8-F2591C984FA7}"/>
              </a:ext>
            </a:extLst>
          </p:cNvPr>
          <p:cNvSpPr txBox="1"/>
          <p:nvPr/>
        </p:nvSpPr>
        <p:spPr>
          <a:xfrm>
            <a:off x="4522913" y="3628203"/>
            <a:ext cx="327309" cy="238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75449DC3-8890-4668-AAA7-7CB4C172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D9D90CE-6150-4561-AD8F-D9CC47D2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802D503-CDE7-460B-B128-48233C52413C}"/>
              </a:ext>
            </a:extLst>
          </p:cNvPr>
          <p:cNvSpPr txBox="1"/>
          <p:nvPr/>
        </p:nvSpPr>
        <p:spPr>
          <a:xfrm>
            <a:off x="5076057" y="1687185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B01FCB50-B40B-4613-B824-E93B7DC4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7021F994-5D7D-4994-92D9-74DC24DC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36" y="525884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C2495E3-977B-40DA-80B1-BBF8E7E5745A}"/>
              </a:ext>
            </a:extLst>
          </p:cNvPr>
          <p:cNvSpPr/>
          <p:nvPr/>
        </p:nvSpPr>
        <p:spPr>
          <a:xfrm>
            <a:off x="3215186" y="2160011"/>
            <a:ext cx="2924207" cy="2924207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8157D9C-354A-4BEF-B372-809F467E740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B71904D0-4A2C-4AF0-89A1-FED542360E54}"/>
              </a:ext>
            </a:extLst>
          </p:cNvPr>
          <p:cNvGrpSpPr/>
          <p:nvPr/>
        </p:nvGrpSpPr>
        <p:grpSpPr>
          <a:xfrm>
            <a:off x="211371" y="3068960"/>
            <a:ext cx="6667165" cy="2168404"/>
            <a:chOff x="211371" y="3068960"/>
            <a:chExt cx="6667165" cy="216840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24F1A7F-FFCF-4DDC-9F9A-F47EC6372CA4}"/>
                </a:ext>
              </a:extLst>
            </p:cNvPr>
            <p:cNvSpPr/>
            <p:nvPr/>
          </p:nvSpPr>
          <p:spPr>
            <a:xfrm>
              <a:off x="211371" y="3212976"/>
              <a:ext cx="6667165" cy="18362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:a16="http://schemas.microsoft.com/office/drawing/2014/main" xmlns="" id="{A534AF45-E698-4D3E-B3A9-BDB030303377}"/>
                </a:ext>
              </a:extLst>
            </p:cNvPr>
            <p:cNvSpPr/>
            <p:nvPr/>
          </p:nvSpPr>
          <p:spPr>
            <a:xfrm>
              <a:off x="370800" y="30689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xmlns="" id="{0982410D-2746-4B08-BC81-A5A48C71B1BE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xmlns="" id="{68C945B0-009D-4B07-8618-B11A3416B7B1}"/>
                </a:ext>
              </a:extLst>
            </p:cNvPr>
            <p:cNvSpPr txBox="1"/>
            <p:nvPr/>
          </p:nvSpPr>
          <p:spPr>
            <a:xfrm>
              <a:off x="614843" y="4007676"/>
              <a:ext cx="5973381" cy="969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주어진 선분을 직접 컴퍼스로 길이를 옮겨 원을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주어진 선분의 길이를 자로 측정한 후 컴퍼스를 사용하여 원을 그리는 방법에 따라 반지름이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인 원을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6" name="TextBox 43">
              <a:extLst>
                <a:ext uri="{FF2B5EF4-FFF2-40B4-BE49-F238E27FC236}">
                  <a16:creationId xmlns:a16="http://schemas.microsoft.com/office/drawing/2014/main" xmlns="" id="{68C945B0-009D-4B07-8618-B11A3416B7B1}"/>
                </a:ext>
              </a:extLst>
            </p:cNvPr>
            <p:cNvSpPr txBox="1"/>
            <p:nvPr/>
          </p:nvSpPr>
          <p:spPr>
            <a:xfrm>
              <a:off x="287524" y="3401931"/>
              <a:ext cx="65171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주어진 선분을 반지름으로 하는 원을 그리기 위해서는 다음과 같은 방법으로 그릴 수 있습니다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6" name="Picture 26">
            <a:extLst>
              <a:ext uri="{FF2B5EF4-FFF2-40B4-BE49-F238E27FC236}">
                <a16:creationId xmlns:a16="http://schemas.microsoft.com/office/drawing/2014/main" xmlns="" id="{C078265B-2D17-46B1-BAE2-46CDB64F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2" y="402029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>
            <a:extLst>
              <a:ext uri="{FF2B5EF4-FFF2-40B4-BE49-F238E27FC236}">
                <a16:creationId xmlns:a16="http://schemas.microsoft.com/office/drawing/2014/main" xmlns="" id="{C62A8B33-34AD-4B1E-923C-C0B44B1A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8803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4843" y="1007440"/>
            <a:ext cx="63694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주어진 선분을 반지름으로 하는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91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배경색은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컴퍼스를 사용하여 원 그리기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564" y="2157843"/>
            <a:ext cx="49010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컴퍼스를 사용하여 원을 그리는 방법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7D3563A6-421E-4C75-9DF7-37565C49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A00BD629-3E28-495F-AE9F-DC3EB5D40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6873D33E-BD27-4C83-ADEE-28CD3E0B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B4B5705-6389-4F6C-9312-347DB0699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" r="2726"/>
          <a:stretch/>
        </p:blipFill>
        <p:spPr>
          <a:xfrm>
            <a:off x="301954" y="2727776"/>
            <a:ext cx="6350961" cy="2406199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D55B1271-F8F2-43E1-BCB3-757BC889153B}"/>
              </a:ext>
            </a:extLst>
          </p:cNvPr>
          <p:cNvSpPr txBox="1"/>
          <p:nvPr/>
        </p:nvSpPr>
        <p:spPr>
          <a:xfrm>
            <a:off x="304478" y="4534413"/>
            <a:ext cx="1704877" cy="584775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원의 중심이 되는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ㅇ을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정하기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833B862F-6D45-4197-B3A3-43040C99DEAE}"/>
              </a:ext>
            </a:extLst>
          </p:cNvPr>
          <p:cNvSpPr txBox="1"/>
          <p:nvPr/>
        </p:nvSpPr>
        <p:spPr>
          <a:xfrm>
            <a:off x="821136" y="3823103"/>
            <a:ext cx="360040" cy="262769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0DA761E2-6F74-408C-AC98-FC442D6C5EF9}"/>
              </a:ext>
            </a:extLst>
          </p:cNvPr>
          <p:cNvSpPr txBox="1"/>
          <p:nvPr/>
        </p:nvSpPr>
        <p:spPr>
          <a:xfrm>
            <a:off x="5465812" y="3821110"/>
            <a:ext cx="360040" cy="262769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6F1A3BF2-4BBD-46B8-9664-042CE14CBB0C}"/>
              </a:ext>
            </a:extLst>
          </p:cNvPr>
          <p:cNvSpPr txBox="1"/>
          <p:nvPr/>
        </p:nvSpPr>
        <p:spPr>
          <a:xfrm>
            <a:off x="2591780" y="4085872"/>
            <a:ext cx="245913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8D4F74B-9B82-479B-B47D-65B82AB8E8E6}"/>
              </a:ext>
            </a:extLst>
          </p:cNvPr>
          <p:cNvSpPr txBox="1"/>
          <p:nvPr/>
        </p:nvSpPr>
        <p:spPr>
          <a:xfrm>
            <a:off x="2915816" y="4087013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DFF080B6-87F2-40D8-83A5-2CCB60005C1C}"/>
              </a:ext>
            </a:extLst>
          </p:cNvPr>
          <p:cNvSpPr txBox="1"/>
          <p:nvPr/>
        </p:nvSpPr>
        <p:spPr>
          <a:xfrm>
            <a:off x="3275856" y="4087013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DF30C8D4-CB42-4B0A-A88B-133217527779}"/>
              </a:ext>
            </a:extLst>
          </p:cNvPr>
          <p:cNvSpPr txBox="1"/>
          <p:nvPr/>
        </p:nvSpPr>
        <p:spPr>
          <a:xfrm>
            <a:off x="3642011" y="4087013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A2B5575B-FACD-4C7C-8D97-5D53CD29B88A}"/>
              </a:ext>
            </a:extLst>
          </p:cNvPr>
          <p:cNvSpPr txBox="1"/>
          <p:nvPr/>
        </p:nvSpPr>
        <p:spPr>
          <a:xfrm>
            <a:off x="2104678" y="4543938"/>
            <a:ext cx="2422170" cy="584775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컴퍼스를 원의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반지름만큼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벌리기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71871C88-247E-48E8-9E8A-AE58C5B30BF5}"/>
              </a:ext>
            </a:extLst>
          </p:cNvPr>
          <p:cNvSpPr txBox="1"/>
          <p:nvPr/>
        </p:nvSpPr>
        <p:spPr>
          <a:xfrm>
            <a:off x="4403224" y="4543938"/>
            <a:ext cx="2234772" cy="584775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컴퍼스의 침을 점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ㅇ에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꽂고 원 그리기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0">
            <a:extLst>
              <a:ext uri="{FF2B5EF4-FFF2-40B4-BE49-F238E27FC236}">
                <a16:creationId xmlns:a16="http://schemas.microsoft.com/office/drawing/2014/main" xmlns="" id="{3A88A360-1C14-4194-8FF6-48228E61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57" y="347216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0">
            <a:extLst>
              <a:ext uri="{FF2B5EF4-FFF2-40B4-BE49-F238E27FC236}">
                <a16:creationId xmlns:a16="http://schemas.microsoft.com/office/drawing/2014/main" xmlns="" id="{688061F7-1542-4E27-B3CA-700702DB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07" y="347216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596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3-2\app\resource\contents\lesson03\ops\3\images\3_4\3_4_5_01.svg, 3_4_5_02.svg, 3_4_5_03.svg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397476" y="2552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972000" y="3214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95309" y="3155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84567" y="3032956"/>
            <a:ext cx="51436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3" y="31600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5960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5960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컴퍼스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</a:p>
          </p:txBody>
        </p:sp>
      </p:grpSp>
      <p:sp>
        <p:nvSpPr>
          <p:cNvPr id="30" name="타원 29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D49B94CB-C7C5-456D-881A-BCE38F675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0ECDF93F-1610-4792-B94A-1F48D9AF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5E7A1D6-36F5-4EE1-96B8-DA59ADD3D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C9D09F2B-21DC-4D43-B76A-595AE92E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xmlns="" id="{D18C85C4-8991-4F64-A48A-0CD564F4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xmlns="" id="{CC876F1C-D9FF-405B-9977-F6E71DE5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그릴 수 있도록 컴퍼스를 바르게 벌린 것에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48699D98-A983-41C7-8F01-E65C05013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57FB4B0C-C04C-4603-857C-E0B4BE65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5EF7845D-F115-46B3-BC84-BBCFEA578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3" name="_x226857512">
            <a:extLst>
              <a:ext uri="{FF2B5EF4-FFF2-40B4-BE49-F238E27FC236}">
                <a16:creationId xmlns:a16="http://schemas.microsoft.com/office/drawing/2014/main" xmlns="" id="{3D7FED14-11B0-49B4-9764-28922A7F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26" y="2640235"/>
            <a:ext cx="2220724" cy="23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26703360">
            <a:extLst>
              <a:ext uri="{FF2B5EF4-FFF2-40B4-BE49-F238E27FC236}">
                <a16:creationId xmlns:a16="http://schemas.microsoft.com/office/drawing/2014/main" xmlns="" id="{B9E3DF6D-12CC-4C1B-930E-F1CEB430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31" y="2679090"/>
            <a:ext cx="2220724" cy="229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0FFB534B-AF57-4A87-9BF3-4EBEEA09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51" y="1916832"/>
            <a:ext cx="340917" cy="3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F89BF3F5-8D21-4CA0-A8AC-51052E3262E1}"/>
              </a:ext>
            </a:extLst>
          </p:cNvPr>
          <p:cNvSpPr txBox="1"/>
          <p:nvPr/>
        </p:nvSpPr>
        <p:spPr>
          <a:xfrm>
            <a:off x="996070" y="4473116"/>
            <a:ext cx="245913" cy="289047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E0C2A80-740C-4CBC-869C-806357F41D38}"/>
              </a:ext>
            </a:extLst>
          </p:cNvPr>
          <p:cNvSpPr txBox="1"/>
          <p:nvPr/>
        </p:nvSpPr>
        <p:spPr>
          <a:xfrm>
            <a:off x="1366611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6257D0B8-34AE-4D2F-BA53-6B49A03FA900}"/>
              </a:ext>
            </a:extLst>
          </p:cNvPr>
          <p:cNvSpPr txBox="1"/>
          <p:nvPr/>
        </p:nvSpPr>
        <p:spPr>
          <a:xfrm>
            <a:off x="1762655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4B4D2CCF-638A-4DAA-BA45-FEBDD5D18E81}"/>
              </a:ext>
            </a:extLst>
          </p:cNvPr>
          <p:cNvSpPr txBox="1"/>
          <p:nvPr/>
        </p:nvSpPr>
        <p:spPr>
          <a:xfrm>
            <a:off x="2116580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E628D29F-4DA9-4DE2-A1A5-B105E561BCED}"/>
              </a:ext>
            </a:extLst>
          </p:cNvPr>
          <p:cNvSpPr txBox="1"/>
          <p:nvPr/>
        </p:nvSpPr>
        <p:spPr>
          <a:xfrm>
            <a:off x="2495146" y="4473116"/>
            <a:ext cx="245913" cy="384721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59BE659F-6A48-427F-87C2-EE0805648196}"/>
              </a:ext>
            </a:extLst>
          </p:cNvPr>
          <p:cNvSpPr txBox="1"/>
          <p:nvPr/>
        </p:nvSpPr>
        <p:spPr>
          <a:xfrm>
            <a:off x="4305538" y="4473116"/>
            <a:ext cx="245913" cy="289047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68B6713-0001-4C93-8911-87F8E11F7067}"/>
              </a:ext>
            </a:extLst>
          </p:cNvPr>
          <p:cNvSpPr txBox="1"/>
          <p:nvPr/>
        </p:nvSpPr>
        <p:spPr>
          <a:xfrm>
            <a:off x="4676079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12261B93-C125-41C0-BD8C-6543B12EA3CE}"/>
              </a:ext>
            </a:extLst>
          </p:cNvPr>
          <p:cNvSpPr txBox="1"/>
          <p:nvPr/>
        </p:nvSpPr>
        <p:spPr>
          <a:xfrm>
            <a:off x="5072123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ADBF6375-083A-40EC-9619-7441032D9D60}"/>
              </a:ext>
            </a:extLst>
          </p:cNvPr>
          <p:cNvSpPr txBox="1"/>
          <p:nvPr/>
        </p:nvSpPr>
        <p:spPr>
          <a:xfrm>
            <a:off x="5426048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887BC07E-493C-4CE8-8159-AA0AD3E3D682}"/>
              </a:ext>
            </a:extLst>
          </p:cNvPr>
          <p:cNvSpPr txBox="1"/>
          <p:nvPr/>
        </p:nvSpPr>
        <p:spPr>
          <a:xfrm>
            <a:off x="5804614" y="4473116"/>
            <a:ext cx="245913" cy="384721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91" name="Picture 6">
            <a:extLst>
              <a:ext uri="{FF2B5EF4-FFF2-40B4-BE49-F238E27FC236}">
                <a16:creationId xmlns:a16="http://schemas.microsoft.com/office/drawing/2014/main" xmlns="" id="{367C52EE-6CBA-446F-B7B4-148F199C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32" y="52355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xmlns="" id="{213DDF4D-7A25-46C4-885E-592F84D1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292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C6D46B9C-9D38-4070-AE1D-1762CF187FD3}"/>
              </a:ext>
            </a:extLst>
          </p:cNvPr>
          <p:cNvSpPr/>
          <p:nvPr/>
        </p:nvSpPr>
        <p:spPr>
          <a:xfrm>
            <a:off x="945445" y="2722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14A3AB92-C5FA-4D14-BAE3-71B51630D1CA}"/>
              </a:ext>
            </a:extLst>
          </p:cNvPr>
          <p:cNvSpPr/>
          <p:nvPr/>
        </p:nvSpPr>
        <p:spPr>
          <a:xfrm>
            <a:off x="1089123" y="2237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9543B8F0-4BB8-4C4A-A76B-B383123F6236}"/>
              </a:ext>
            </a:extLst>
          </p:cNvPr>
          <p:cNvSpPr/>
          <p:nvPr/>
        </p:nvSpPr>
        <p:spPr>
          <a:xfrm>
            <a:off x="5100654" y="5010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371D61D0-4100-442D-8771-856409043ABE}"/>
              </a:ext>
            </a:extLst>
          </p:cNvPr>
          <p:cNvSpPr/>
          <p:nvPr/>
        </p:nvSpPr>
        <p:spPr>
          <a:xfrm>
            <a:off x="6142259" y="5010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240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3-2\app\resource\contents\lesson03\ops\3\images\3_4\135.jpg, 136.jpg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68827FBF-3D1B-4D27-9249-0B9907E3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62" y="3014451"/>
            <a:ext cx="1304637" cy="13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54679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 공원 구경하기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크기가 같은 원을 쉽게 그리는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컴퍼스를 사용하여 반지름이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원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컴퍼스를 사용하여 원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_x226857512">
            <a:extLst>
              <a:ext uri="{FF2B5EF4-FFF2-40B4-BE49-F238E27FC236}">
                <a16:creationId xmlns:a16="http://schemas.microsoft.com/office/drawing/2014/main" xmlns="" id="{3D7FED14-11B0-49B4-9764-28922A7F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26" y="2640235"/>
            <a:ext cx="2220724" cy="23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_x226703360">
            <a:extLst>
              <a:ext uri="{FF2B5EF4-FFF2-40B4-BE49-F238E27FC236}">
                <a16:creationId xmlns:a16="http://schemas.microsoft.com/office/drawing/2014/main" xmlns="" id="{B9E3DF6D-12CC-4C1B-930E-F1CEB430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31" y="2679090"/>
            <a:ext cx="2220724" cy="229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F89BF3F5-8D21-4CA0-A8AC-51052E3262E1}"/>
              </a:ext>
            </a:extLst>
          </p:cNvPr>
          <p:cNvSpPr txBox="1"/>
          <p:nvPr/>
        </p:nvSpPr>
        <p:spPr>
          <a:xfrm>
            <a:off x="996070" y="4473116"/>
            <a:ext cx="245913" cy="289047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E0C2A80-740C-4CBC-869C-806357F41D38}"/>
              </a:ext>
            </a:extLst>
          </p:cNvPr>
          <p:cNvSpPr txBox="1"/>
          <p:nvPr/>
        </p:nvSpPr>
        <p:spPr>
          <a:xfrm>
            <a:off x="1366611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6257D0B8-34AE-4D2F-BA53-6B49A03FA900}"/>
              </a:ext>
            </a:extLst>
          </p:cNvPr>
          <p:cNvSpPr txBox="1"/>
          <p:nvPr/>
        </p:nvSpPr>
        <p:spPr>
          <a:xfrm>
            <a:off x="1762655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4B4D2CCF-638A-4DAA-BA45-FEBDD5D18E81}"/>
              </a:ext>
            </a:extLst>
          </p:cNvPr>
          <p:cNvSpPr txBox="1"/>
          <p:nvPr/>
        </p:nvSpPr>
        <p:spPr>
          <a:xfrm>
            <a:off x="2116580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E628D29F-4DA9-4DE2-A1A5-B105E561BCED}"/>
              </a:ext>
            </a:extLst>
          </p:cNvPr>
          <p:cNvSpPr txBox="1"/>
          <p:nvPr/>
        </p:nvSpPr>
        <p:spPr>
          <a:xfrm>
            <a:off x="2495146" y="4473116"/>
            <a:ext cx="245913" cy="384721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59BE659F-6A48-427F-87C2-EE0805648196}"/>
              </a:ext>
            </a:extLst>
          </p:cNvPr>
          <p:cNvSpPr txBox="1"/>
          <p:nvPr/>
        </p:nvSpPr>
        <p:spPr>
          <a:xfrm>
            <a:off x="4305538" y="4473116"/>
            <a:ext cx="245913" cy="289047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68B6713-0001-4C93-8911-87F8E11F7067}"/>
              </a:ext>
            </a:extLst>
          </p:cNvPr>
          <p:cNvSpPr txBox="1"/>
          <p:nvPr/>
        </p:nvSpPr>
        <p:spPr>
          <a:xfrm>
            <a:off x="4676079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xmlns="" id="{12261B93-C125-41C0-BD8C-6543B12EA3CE}"/>
              </a:ext>
            </a:extLst>
          </p:cNvPr>
          <p:cNvSpPr txBox="1"/>
          <p:nvPr/>
        </p:nvSpPr>
        <p:spPr>
          <a:xfrm>
            <a:off x="5072123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ADBF6375-083A-40EC-9619-7441032D9D60}"/>
              </a:ext>
            </a:extLst>
          </p:cNvPr>
          <p:cNvSpPr txBox="1"/>
          <p:nvPr/>
        </p:nvSpPr>
        <p:spPr>
          <a:xfrm>
            <a:off x="5426048" y="4473116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xmlns="" id="{887BC07E-493C-4CE8-8159-AA0AD3E3D682}"/>
              </a:ext>
            </a:extLst>
          </p:cNvPr>
          <p:cNvSpPr txBox="1"/>
          <p:nvPr/>
        </p:nvSpPr>
        <p:spPr>
          <a:xfrm>
            <a:off x="5804614" y="4473116"/>
            <a:ext cx="245913" cy="384721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9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68827FBF-3D1B-4D27-9249-0B9907E3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62" y="3014451"/>
            <a:ext cx="1304637" cy="13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그릴 수 있도록 컴퍼스를 바르게 벌린 것에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48699D98-A983-41C7-8F01-E65C05013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57FB4B0C-C04C-4603-857C-E0B4BE65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5EF7845D-F115-46B3-BC84-BBCFEA578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7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0FFB534B-AF57-4A87-9BF3-4EBEEA09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51" y="1916832"/>
            <a:ext cx="340917" cy="3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>
            <a:extLst>
              <a:ext uri="{FF2B5EF4-FFF2-40B4-BE49-F238E27FC236}">
                <a16:creationId xmlns:a16="http://schemas.microsoft.com/office/drawing/2014/main" xmlns="" id="{367C52EE-6CBA-446F-B7B4-148F199C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32" y="52355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xmlns="" id="{213DDF4D-7A25-46C4-885E-592F84D1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292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9E8DACD-D48D-4610-BA8C-43AC27514ED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4C64914-BD47-4B42-B7C4-614682EF8BF9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EED57A0-CCF6-462F-A53C-C80C2EB0A0E8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38">
              <a:extLst>
                <a:ext uri="{FF2B5EF4-FFF2-40B4-BE49-F238E27FC236}">
                  <a16:creationId xmlns:a16="http://schemas.microsoft.com/office/drawing/2014/main" xmlns="" id="{6AF13739-19B0-42C1-AE79-CADFD4243869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2EE1E3D5-180F-4596-A3F9-7326CE07E90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xmlns="" id="{8B9B08BB-1D3B-4F3B-8DBF-4608ECC5E650}"/>
                </a:ext>
              </a:extLst>
            </p:cNvPr>
            <p:cNvSpPr txBox="1"/>
            <p:nvPr/>
          </p:nvSpPr>
          <p:spPr>
            <a:xfrm>
              <a:off x="369057" y="4468597"/>
              <a:ext cx="6110881" cy="4140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컴퍼스의 침을 원의 중심이 되는 점에 꽂고 원을 그려야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365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54080885-509F-48D4-903E-A64E8E18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E61F1D7-D708-4920-BCAB-667D574A8C4D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라인 박스 내부에 있는 내용이 모두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F906474-FF65-4EAD-9341-184B2A61F214}"/>
              </a:ext>
            </a:extLst>
          </p:cNvPr>
          <p:cNvSpPr/>
          <p:nvPr/>
        </p:nvSpPr>
        <p:spPr>
          <a:xfrm>
            <a:off x="5659745" y="4965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CA34513B-89B7-47F6-92D7-9662EB98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B7FD7919-8F76-40C9-A81A-A1851AF74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AE2E1B2-03D7-484B-BD4E-19DE214CF79B}"/>
              </a:ext>
            </a:extLst>
          </p:cNvPr>
          <p:cNvSpPr/>
          <p:nvPr/>
        </p:nvSpPr>
        <p:spPr>
          <a:xfrm>
            <a:off x="3491880" y="3537012"/>
            <a:ext cx="119552" cy="1195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18" y="34306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BA3CEA82-0470-49A1-A7B0-B780731B9384}"/>
              </a:ext>
            </a:extLst>
          </p:cNvPr>
          <p:cNvSpPr/>
          <p:nvPr/>
        </p:nvSpPr>
        <p:spPr>
          <a:xfrm>
            <a:off x="3494660" y="3147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71700" y="2052610"/>
            <a:ext cx="3249448" cy="314051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89" y="2759803"/>
            <a:ext cx="1398191" cy="134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283574" y="5276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주어진 선분을 반지름으로 하는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C1BE3BE1-1DB5-4D1F-B022-016D36BC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0AFDDD88-A431-46B9-BCC3-395CCDAED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D089E43E-AE1A-4C11-9A46-56062242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71700" y="2276946"/>
            <a:ext cx="3189700" cy="302426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97" y="2758223"/>
            <a:ext cx="1262775" cy="120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E61F1D7-D708-4920-BCAB-667D574A8C4D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라인 박스 내부에 있는 내용이 모두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14" y="33710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BA3CEA82-0470-49A1-A7B0-B780731B9384}"/>
              </a:ext>
            </a:extLst>
          </p:cNvPr>
          <p:cNvSpPr/>
          <p:nvPr/>
        </p:nvSpPr>
        <p:spPr>
          <a:xfrm>
            <a:off x="3224256" y="3087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29E2A71E-02D2-468D-B7E5-4228FC7CC3A9}"/>
              </a:ext>
            </a:extLst>
          </p:cNvPr>
          <p:cNvCxnSpPr/>
          <p:nvPr/>
        </p:nvCxnSpPr>
        <p:spPr bwMode="auto">
          <a:xfrm flipH="1" flipV="1">
            <a:off x="3503729" y="3830130"/>
            <a:ext cx="1247004" cy="9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7FBF5B85-705C-4BF9-8953-A9386F18616C}"/>
              </a:ext>
            </a:extLst>
          </p:cNvPr>
          <p:cNvSpPr/>
          <p:nvPr/>
        </p:nvSpPr>
        <p:spPr>
          <a:xfrm>
            <a:off x="3442322" y="3774238"/>
            <a:ext cx="119552" cy="1195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36E7AC8-B6C0-47E1-B0D4-5CB2F8E06D4A}"/>
              </a:ext>
            </a:extLst>
          </p:cNvPr>
          <p:cNvSpPr/>
          <p:nvPr/>
        </p:nvSpPr>
        <p:spPr>
          <a:xfrm>
            <a:off x="4668472" y="3774238"/>
            <a:ext cx="119552" cy="1195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반지름의 길이에 맞게 컴퍼스와 자를 사용하여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7240B6FE-CDB0-4286-B7CC-82CC31767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xmlns="" id="{BBD3833B-4D6D-453E-A3A4-08DB6424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xmlns="" id="{E53BBC72-C3E3-41A9-81B0-74516398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29E2A71E-02D2-468D-B7E5-4228FC7CC3A9}"/>
              </a:ext>
            </a:extLst>
          </p:cNvPr>
          <p:cNvCxnSpPr/>
          <p:nvPr/>
        </p:nvCxnSpPr>
        <p:spPr bwMode="auto">
          <a:xfrm flipH="1" flipV="1">
            <a:off x="3503729" y="3830130"/>
            <a:ext cx="1247004" cy="9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7FBF5B85-705C-4BF9-8953-A9386F18616C}"/>
              </a:ext>
            </a:extLst>
          </p:cNvPr>
          <p:cNvSpPr/>
          <p:nvPr/>
        </p:nvSpPr>
        <p:spPr>
          <a:xfrm>
            <a:off x="3442322" y="3774238"/>
            <a:ext cx="119552" cy="1195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936E7AC8-B6C0-47E1-B0D4-5CB2F8E06D4A}"/>
              </a:ext>
            </a:extLst>
          </p:cNvPr>
          <p:cNvSpPr/>
          <p:nvPr/>
        </p:nvSpPr>
        <p:spPr>
          <a:xfrm>
            <a:off x="4668472" y="3774238"/>
            <a:ext cx="119552" cy="11955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xmlns="" id="{14F77635-0B0F-4763-BAA0-B4E66652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DC549B93-DDD2-4995-9820-7E52E71ED734}"/>
              </a:ext>
            </a:extLst>
          </p:cNvPr>
          <p:cNvSpPr/>
          <p:nvPr/>
        </p:nvSpPr>
        <p:spPr>
          <a:xfrm>
            <a:off x="565974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14" y="33710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A3CEA82-0470-49A1-A7B0-B780731B9384}"/>
              </a:ext>
            </a:extLst>
          </p:cNvPr>
          <p:cNvSpPr/>
          <p:nvPr/>
        </p:nvSpPr>
        <p:spPr>
          <a:xfrm>
            <a:off x="3224256" y="3087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871700" y="2276946"/>
            <a:ext cx="3189700" cy="302426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76308" y="2093236"/>
            <a:ext cx="824758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74" y="2702125"/>
            <a:ext cx="1442021" cy="137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61F1D7-D708-4920-BCAB-667D574A8C4D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라인 박스 내부에 있는 내용이 모두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xmlns="" id="{988FC430-D6AB-4D2B-9C97-5A4F2BA4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D086CE94-B78A-45FC-9249-7AD33ABA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9A032B58-0E2E-4270-978C-DDFF24D7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0A07CE69-BAF6-4A49-B96E-4D787356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619A5EF5-B4F6-43E1-B8E5-32B1B2ABE3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벌려 그린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CB71B0B-E41C-431E-9AEF-A85E55AB5179}"/>
              </a:ext>
            </a:extLst>
          </p:cNvPr>
          <p:cNvGrpSpPr/>
          <p:nvPr/>
        </p:nvGrpSpPr>
        <p:grpSpPr>
          <a:xfrm>
            <a:off x="3203848" y="4774337"/>
            <a:ext cx="561539" cy="479544"/>
            <a:chOff x="3945819" y="5361724"/>
            <a:chExt cx="561539" cy="47954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4EE396D3-B2A4-4C11-A67E-33A5A0B76E01}"/>
                </a:ext>
              </a:extLst>
            </p:cNvPr>
            <p:cNvSpPr/>
            <p:nvPr/>
          </p:nvSpPr>
          <p:spPr bwMode="auto">
            <a:xfrm>
              <a:off x="3945819" y="5456547"/>
              <a:ext cx="399227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xmlns="" id="{06647E62-CB8E-45D3-8163-7F285F022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635" y="5361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BB45F6B-8B55-4404-9D98-687273BF8905}"/>
              </a:ext>
            </a:extLst>
          </p:cNvPr>
          <p:cNvSpPr txBox="1"/>
          <p:nvPr/>
        </p:nvSpPr>
        <p:spPr>
          <a:xfrm>
            <a:off x="3657500" y="4863707"/>
            <a:ext cx="5692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E89244A3-553C-45E7-AC2A-8C6FD16F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576FC25D-74D2-475E-8EEE-DD76F06B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48B9DC94-6E81-466D-9646-5152D0FE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828339A4-E59F-4A67-9EAA-C5694841342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8ABB4F8E-2884-4C38-A0DC-0804DE45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8769CEE7-36D2-4224-B6C4-D77C2DC177A2}"/>
              </a:ext>
            </a:extLst>
          </p:cNvPr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06EE27B-FF8B-4839-B0FB-B9F7F6E95282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351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3-2\app\resource\contents\lesson03\ops\3\images\3_4\136.jpg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_x226703360">
            <a:extLst>
              <a:ext uri="{FF2B5EF4-FFF2-40B4-BE49-F238E27FC236}">
                <a16:creationId xmlns:a16="http://schemas.microsoft.com/office/drawing/2014/main" xmlns="" id="{B9E3DF6D-12CC-4C1B-930E-F1CEB430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83" y="2372911"/>
            <a:ext cx="2220724" cy="229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F89BF3F5-8D21-4CA0-A8AC-51052E3262E1}"/>
              </a:ext>
            </a:extLst>
          </p:cNvPr>
          <p:cNvSpPr txBox="1"/>
          <p:nvPr/>
        </p:nvSpPr>
        <p:spPr>
          <a:xfrm>
            <a:off x="2659822" y="4166937"/>
            <a:ext cx="245913" cy="289047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E0C2A80-740C-4CBC-869C-806357F41D38}"/>
              </a:ext>
            </a:extLst>
          </p:cNvPr>
          <p:cNvSpPr txBox="1"/>
          <p:nvPr/>
        </p:nvSpPr>
        <p:spPr>
          <a:xfrm>
            <a:off x="3030363" y="4166937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6257D0B8-34AE-4D2F-BA53-6B49A03FA900}"/>
              </a:ext>
            </a:extLst>
          </p:cNvPr>
          <p:cNvSpPr txBox="1"/>
          <p:nvPr/>
        </p:nvSpPr>
        <p:spPr>
          <a:xfrm>
            <a:off x="3426407" y="4166937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4B4D2CCF-638A-4DAA-BA45-FEBDD5D18E81}"/>
              </a:ext>
            </a:extLst>
          </p:cNvPr>
          <p:cNvSpPr txBox="1"/>
          <p:nvPr/>
        </p:nvSpPr>
        <p:spPr>
          <a:xfrm>
            <a:off x="3780332" y="4166937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E628D29F-4DA9-4DE2-A1A5-B105E561BCED}"/>
              </a:ext>
            </a:extLst>
          </p:cNvPr>
          <p:cNvSpPr txBox="1"/>
          <p:nvPr/>
        </p:nvSpPr>
        <p:spPr>
          <a:xfrm>
            <a:off x="4158898" y="4166937"/>
            <a:ext cx="245913" cy="384721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DCB71B0B-E41C-431E-9AEF-A85E55AB5179}"/>
              </a:ext>
            </a:extLst>
          </p:cNvPr>
          <p:cNvGrpSpPr/>
          <p:nvPr/>
        </p:nvGrpSpPr>
        <p:grpSpPr>
          <a:xfrm>
            <a:off x="3203848" y="4774337"/>
            <a:ext cx="561539" cy="479544"/>
            <a:chOff x="3945819" y="5361724"/>
            <a:chExt cx="561539" cy="47954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EE396D3-B2A4-4C11-A67E-33A5A0B76E01}"/>
                </a:ext>
              </a:extLst>
            </p:cNvPr>
            <p:cNvSpPr/>
            <p:nvPr/>
          </p:nvSpPr>
          <p:spPr bwMode="auto">
            <a:xfrm>
              <a:off x="3945819" y="5456547"/>
              <a:ext cx="399227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4">
              <a:extLst>
                <a:ext uri="{FF2B5EF4-FFF2-40B4-BE49-F238E27FC236}">
                  <a16:creationId xmlns:a16="http://schemas.microsoft.com/office/drawing/2014/main" xmlns="" id="{06647E62-CB8E-45D3-8163-7F285F022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635" y="5361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BB45F6B-8B55-4404-9D98-687273BF8905}"/>
              </a:ext>
            </a:extLst>
          </p:cNvPr>
          <p:cNvSpPr txBox="1"/>
          <p:nvPr/>
        </p:nvSpPr>
        <p:spPr>
          <a:xfrm>
            <a:off x="3657500" y="4863707"/>
            <a:ext cx="5692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_x226703360">
            <a:extLst>
              <a:ext uri="{FF2B5EF4-FFF2-40B4-BE49-F238E27FC236}">
                <a16:creationId xmlns:a16="http://schemas.microsoft.com/office/drawing/2014/main" xmlns="" id="{B9E3DF6D-12CC-4C1B-930E-F1CEB430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83" y="2372911"/>
            <a:ext cx="2220724" cy="229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xmlns="" id="{F89BF3F5-8D21-4CA0-A8AC-51052E3262E1}"/>
              </a:ext>
            </a:extLst>
          </p:cNvPr>
          <p:cNvSpPr txBox="1"/>
          <p:nvPr/>
        </p:nvSpPr>
        <p:spPr>
          <a:xfrm>
            <a:off x="2659822" y="4166937"/>
            <a:ext cx="245913" cy="289047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CE0C2A80-740C-4CBC-869C-806357F41D38}"/>
              </a:ext>
            </a:extLst>
          </p:cNvPr>
          <p:cNvSpPr txBox="1"/>
          <p:nvPr/>
        </p:nvSpPr>
        <p:spPr>
          <a:xfrm>
            <a:off x="3030363" y="4166937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43">
            <a:extLst>
              <a:ext uri="{FF2B5EF4-FFF2-40B4-BE49-F238E27FC236}">
                <a16:creationId xmlns:a16="http://schemas.microsoft.com/office/drawing/2014/main" xmlns="" id="{6257D0B8-34AE-4D2F-BA53-6B49A03FA900}"/>
              </a:ext>
            </a:extLst>
          </p:cNvPr>
          <p:cNvSpPr txBox="1"/>
          <p:nvPr/>
        </p:nvSpPr>
        <p:spPr>
          <a:xfrm>
            <a:off x="3426407" y="4166937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1" name="TextBox 43">
            <a:extLst>
              <a:ext uri="{FF2B5EF4-FFF2-40B4-BE49-F238E27FC236}">
                <a16:creationId xmlns:a16="http://schemas.microsoft.com/office/drawing/2014/main" xmlns="" id="{4B4D2CCF-638A-4DAA-BA45-FEBDD5D18E81}"/>
              </a:ext>
            </a:extLst>
          </p:cNvPr>
          <p:cNvSpPr txBox="1"/>
          <p:nvPr/>
        </p:nvSpPr>
        <p:spPr>
          <a:xfrm>
            <a:off x="3780332" y="4166937"/>
            <a:ext cx="245913" cy="262769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2" name="TextBox 43">
            <a:extLst>
              <a:ext uri="{FF2B5EF4-FFF2-40B4-BE49-F238E27FC236}">
                <a16:creationId xmlns:a16="http://schemas.microsoft.com/office/drawing/2014/main" xmlns="" id="{E628D29F-4DA9-4DE2-A1A5-B105E561BCED}"/>
              </a:ext>
            </a:extLst>
          </p:cNvPr>
          <p:cNvSpPr txBox="1"/>
          <p:nvPr/>
        </p:nvSpPr>
        <p:spPr>
          <a:xfrm>
            <a:off x="4158898" y="4166937"/>
            <a:ext cx="245913" cy="384721"/>
          </a:xfrm>
          <a:prstGeom prst="rect">
            <a:avLst/>
          </a:prstGeom>
          <a:solidFill>
            <a:srgbClr val="D0EBF7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xmlns="" id="{988FC430-D6AB-4D2B-9C97-5A4F2BA4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D086CE94-B78A-45FC-9249-7AD33ABA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9A032B58-0E2E-4270-978C-DDFF24D7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0A07CE69-BAF6-4A49-B96E-4D787356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619A5EF5-B4F6-43E1-B8E5-32B1B2ABE3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컴퍼스를 벌려 그린 원의 지름은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E89244A3-553C-45E7-AC2A-8C6FD16F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576FC25D-74D2-475E-8EEE-DD76F06B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48B9DC94-6E81-466D-9646-5152D0FE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xmlns="" id="{8ABB4F8E-2884-4C38-A0DC-0804DE45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66A47FF-4DFA-493F-B590-7F55F3F5A6E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24F1A7F-FFCF-4DDC-9F9A-F47EC6372CA4}"/>
              </a:ext>
            </a:extLst>
          </p:cNvPr>
          <p:cNvSpPr/>
          <p:nvPr/>
        </p:nvSpPr>
        <p:spPr>
          <a:xfrm>
            <a:off x="211371" y="3212976"/>
            <a:ext cx="6667165" cy="183628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38">
            <a:extLst>
              <a:ext uri="{FF2B5EF4-FFF2-40B4-BE49-F238E27FC236}">
                <a16:creationId xmlns:a16="http://schemas.microsoft.com/office/drawing/2014/main" xmlns="" id="{A534AF45-E698-4D3E-B3A9-BDB030303377}"/>
              </a:ext>
            </a:extLst>
          </p:cNvPr>
          <p:cNvSpPr/>
          <p:nvPr/>
        </p:nvSpPr>
        <p:spPr>
          <a:xfrm>
            <a:off x="370800" y="305095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9" name="직각 삼각형 108">
            <a:extLst>
              <a:ext uri="{FF2B5EF4-FFF2-40B4-BE49-F238E27FC236}">
                <a16:creationId xmlns:a16="http://schemas.microsoft.com/office/drawing/2014/main" xmlns="" id="{0982410D-2746-4B08-BC81-A5A48C71B1BE}"/>
              </a:ext>
            </a:extLst>
          </p:cNvPr>
          <p:cNvSpPr/>
          <p:nvPr/>
        </p:nvSpPr>
        <p:spPr>
          <a:xfrm flipH="1" flipV="1">
            <a:off x="5280511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xmlns="" id="{68C945B0-009D-4B07-8618-B11A3416B7B1}"/>
              </a:ext>
            </a:extLst>
          </p:cNvPr>
          <p:cNvSpPr txBox="1"/>
          <p:nvPr/>
        </p:nvSpPr>
        <p:spPr>
          <a:xfrm>
            <a:off x="614843" y="3516788"/>
            <a:ext cx="59733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주어진 선분을 직접 컴퍼스로 길이를 옮겨 원을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그립니다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주어진 선분의 길이를 자로 측정한 후 컴퍼스를 사용하여 원을 그리는 방법에 따라 반지름이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인 원을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그립니다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반지름의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배가 지름이기 때문에 지름은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26">
            <a:extLst>
              <a:ext uri="{FF2B5EF4-FFF2-40B4-BE49-F238E27FC236}">
                <a16:creationId xmlns:a16="http://schemas.microsoft.com/office/drawing/2014/main" xmlns="" id="{C078265B-2D17-46B1-BAE2-46CDB64F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2" y="351292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7">
            <a:extLst>
              <a:ext uri="{FF2B5EF4-FFF2-40B4-BE49-F238E27FC236}">
                <a16:creationId xmlns:a16="http://schemas.microsoft.com/office/drawing/2014/main" xmlns="" id="{C62A8B33-34AD-4B1E-923C-C0B44B1A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97142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5" y="4516325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14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075A80C-55C7-42BD-878F-9C1CA4BE653C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객관식 효과 적용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시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28F48671-CBB3-45EE-84F6-43B699C6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161A7F48-1BCC-4012-850A-7CE039E28AE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모양을 그리기 위하여 컴퍼스의 침을 꽂아야 할 곳의 개수는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0DC5418F-0A8D-456C-BD42-5DB6063B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2BE9CDBD-098F-4413-9A3D-002301EF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721FCA7F-4242-467C-B729-950DE94C673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CBEFD920-0854-45B9-A470-41140AA8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6323C092-DF80-4D1C-A1E5-43D2DE87ACFB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ED987DE9-132E-4AB6-A04E-BFE68CC3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88798A9C-E52B-42CF-B81B-4EE9DCCD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4097" name="_x226381552">
            <a:extLst>
              <a:ext uri="{FF2B5EF4-FFF2-40B4-BE49-F238E27FC236}">
                <a16:creationId xmlns:a16="http://schemas.microsoft.com/office/drawing/2014/main" xmlns="" id="{3DBDA797-D3AB-4E1B-BC8B-F3B7420E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71" y="2534109"/>
            <a:ext cx="1889575" cy="18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3A66F97B-1EB3-4B33-8F82-D5E43BEB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4625846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82968ED8-D5FD-4117-A9DF-4096AE17DD92}"/>
              </a:ext>
            </a:extLst>
          </p:cNvPr>
          <p:cNvSpPr txBox="1"/>
          <p:nvPr/>
        </p:nvSpPr>
        <p:spPr>
          <a:xfrm>
            <a:off x="1048536" y="4495766"/>
            <a:ext cx="6487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5">
            <a:extLst>
              <a:ext uri="{FF2B5EF4-FFF2-40B4-BE49-F238E27FC236}">
                <a16:creationId xmlns:a16="http://schemas.microsoft.com/office/drawing/2014/main" xmlns="" id="{A6250662-9A55-4C4E-BF22-98F94606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68" y="462035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FF9DC52B-5B1C-4A48-907D-43529DF0FB23}"/>
              </a:ext>
            </a:extLst>
          </p:cNvPr>
          <p:cNvSpPr txBox="1"/>
          <p:nvPr/>
        </p:nvSpPr>
        <p:spPr>
          <a:xfrm>
            <a:off x="2314069" y="4494865"/>
            <a:ext cx="6487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4E69E6A-BA76-4612-8052-71B42B3B7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04" y="4606330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8F35E905-9756-4CBF-A75B-D34CC6A97441}"/>
              </a:ext>
            </a:extLst>
          </p:cNvPr>
          <p:cNvSpPr txBox="1"/>
          <p:nvPr/>
        </p:nvSpPr>
        <p:spPr>
          <a:xfrm>
            <a:off x="3538205" y="4473596"/>
            <a:ext cx="6487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7">
            <a:extLst>
              <a:ext uri="{FF2B5EF4-FFF2-40B4-BE49-F238E27FC236}">
                <a16:creationId xmlns:a16="http://schemas.microsoft.com/office/drawing/2014/main" xmlns="" id="{96945D81-1564-4A54-A8BB-B11E95C4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40" y="4591125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xmlns="" id="{006BBC88-02C6-4190-9500-C560DB31582B}"/>
              </a:ext>
            </a:extLst>
          </p:cNvPr>
          <p:cNvSpPr txBox="1"/>
          <p:nvPr/>
        </p:nvSpPr>
        <p:spPr>
          <a:xfrm>
            <a:off x="4756427" y="4462978"/>
            <a:ext cx="6487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4BEE2D8F-7273-45E5-BD4A-C63D4AE9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06" y="459836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7F0BAF61-32A7-4488-9F1C-488E8B7F71EA}"/>
              </a:ext>
            </a:extLst>
          </p:cNvPr>
          <p:cNvSpPr txBox="1"/>
          <p:nvPr/>
        </p:nvSpPr>
        <p:spPr>
          <a:xfrm>
            <a:off x="5972707" y="4462978"/>
            <a:ext cx="6487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6323C092-DF80-4D1C-A1E5-43D2DE87ACFB}"/>
              </a:ext>
            </a:extLst>
          </p:cNvPr>
          <p:cNvSpPr/>
          <p:nvPr/>
        </p:nvSpPr>
        <p:spPr>
          <a:xfrm>
            <a:off x="539552" y="43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58597" y="4597699"/>
            <a:ext cx="379473" cy="3794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750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형성평가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suh_h_0302_03_0005_401_1_6.png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3A66F97B-1EB3-4B33-8F82-D5E43BEB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" y="4625846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82968ED8-D5FD-4117-A9DF-4096AE17DD92}"/>
              </a:ext>
            </a:extLst>
          </p:cNvPr>
          <p:cNvSpPr txBox="1"/>
          <p:nvPr/>
        </p:nvSpPr>
        <p:spPr>
          <a:xfrm>
            <a:off x="1048536" y="4495766"/>
            <a:ext cx="6487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xmlns="" id="{A6250662-9A55-4C4E-BF22-98F94606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68" y="462035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FF9DC52B-5B1C-4A48-907D-43529DF0FB23}"/>
              </a:ext>
            </a:extLst>
          </p:cNvPr>
          <p:cNvSpPr txBox="1"/>
          <p:nvPr/>
        </p:nvSpPr>
        <p:spPr>
          <a:xfrm>
            <a:off x="2314069" y="4494865"/>
            <a:ext cx="6487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04E69E6A-BA76-4612-8052-71B42B3B7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04" y="4606330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>
            <a:extLst>
              <a:ext uri="{FF2B5EF4-FFF2-40B4-BE49-F238E27FC236}">
                <a16:creationId xmlns:a16="http://schemas.microsoft.com/office/drawing/2014/main" xmlns="" id="{96945D81-1564-4A54-A8BB-B11E95C4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40" y="4591125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4BEE2D8F-7273-45E5-BD4A-C63D4AE9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06" y="459836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658597" y="4597699"/>
            <a:ext cx="379473" cy="3794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28F48671-CBB3-45EE-84F6-43B699C6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161A7F48-1BCC-4012-850A-7CE039E28AE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모양을 그리기 위하여 컴퍼스의 침을 꽂아야 할 곳의 개수는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0DC5418F-0A8D-456C-BD42-5DB6063B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2BE9CDBD-098F-4413-9A3D-002301EF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CBEFD920-0854-45B9-A470-41140AA8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ED987DE9-132E-4AB6-A04E-BFE68CC3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88798A9C-E52B-42CF-B81B-4EE9DCCD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4097" name="_x226381552">
            <a:extLst>
              <a:ext uri="{FF2B5EF4-FFF2-40B4-BE49-F238E27FC236}">
                <a16:creationId xmlns:a16="http://schemas.microsoft.com/office/drawing/2014/main" xmlns="" id="{3DBDA797-D3AB-4E1B-BC8B-F3B7420E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71" y="2534109"/>
            <a:ext cx="1889575" cy="18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88F66F1-CE82-4EB9-8580-F12639EF100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62D2CAF-A0DC-4C14-B8E1-B8B5EF6C60F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82BA743F-4C0D-4FFC-81B7-BF1608A2FAE2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5F5B4665-A67D-420A-ABC4-772495E7CA03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80873CD4-8BFD-472C-B2C7-629D6690633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xmlns="" id="{EF347ABA-452F-4527-8D73-31D52CCEBF7A}"/>
                </a:ext>
              </a:extLst>
            </p:cNvPr>
            <p:cNvSpPr txBox="1"/>
            <p:nvPr/>
          </p:nvSpPr>
          <p:spPr>
            <a:xfrm>
              <a:off x="395536" y="4455136"/>
              <a:ext cx="6110881" cy="4140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컴퍼스의 침을 원의 중심이 되는 점에 꽂고 원을 그려야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72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6651AF9B-09D5-4CFD-BE66-361152E0E947}"/>
              </a:ext>
            </a:extLst>
          </p:cNvPr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침과 연필심 사이를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되도록 벌려야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A4534DC5-5F2C-4BC5-BC4C-DF1C3CB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277B08C7-C8B8-495C-9002-A5050FDA0A8D}"/>
              </a:ext>
            </a:extLst>
          </p:cNvPr>
          <p:cNvGrpSpPr/>
          <p:nvPr/>
        </p:nvGrpSpPr>
        <p:grpSpPr>
          <a:xfrm>
            <a:off x="3161929" y="2595541"/>
            <a:ext cx="603458" cy="479544"/>
            <a:chOff x="3903900" y="5361724"/>
            <a:chExt cx="603458" cy="47954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439F38EE-4AFD-4CDC-B545-CCF14D7840AC}"/>
                </a:ext>
              </a:extLst>
            </p:cNvPr>
            <p:cNvSpPr/>
            <p:nvPr/>
          </p:nvSpPr>
          <p:spPr bwMode="auto">
            <a:xfrm>
              <a:off x="3903900" y="5456547"/>
              <a:ext cx="483065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xmlns="" id="{129A20C4-A2AD-43B5-9226-4DAA156F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635" y="5361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E209909-7E5C-4EF8-BE90-631EFC25DF3D}"/>
              </a:ext>
            </a:extLst>
          </p:cNvPr>
          <p:cNvSpPr txBox="1"/>
          <p:nvPr/>
        </p:nvSpPr>
        <p:spPr>
          <a:xfrm>
            <a:off x="3657500" y="2684911"/>
            <a:ext cx="5692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xmlns="" id="{E2C14BC4-68F4-4EDD-9EC6-FE759715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475590FB-D22A-40C6-90E6-DEB538206CD7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7D69CF52-FD35-4B0D-B08D-B4D09943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396F9497-92A2-42B1-A206-F15B221CED9F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B6EC4A9-7317-4DE0-8BC1-681EBEEC7F3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24E7796B-06A1-4721-8421-9F0C63D5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522D8E7E-B697-4148-ADB1-758F43FF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A4534DC5-5F2C-4BC5-BC4C-DF1C3CB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277B08C7-C8B8-495C-9002-A5050FDA0A8D}"/>
              </a:ext>
            </a:extLst>
          </p:cNvPr>
          <p:cNvGrpSpPr/>
          <p:nvPr/>
        </p:nvGrpSpPr>
        <p:grpSpPr>
          <a:xfrm>
            <a:off x="3161929" y="2595541"/>
            <a:ext cx="603458" cy="479544"/>
            <a:chOff x="3903900" y="5361724"/>
            <a:chExt cx="603458" cy="47954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439F38EE-4AFD-4CDC-B545-CCF14D7840AC}"/>
                </a:ext>
              </a:extLst>
            </p:cNvPr>
            <p:cNvSpPr/>
            <p:nvPr/>
          </p:nvSpPr>
          <p:spPr bwMode="auto">
            <a:xfrm>
              <a:off x="3903900" y="5456547"/>
              <a:ext cx="483065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xmlns="" id="{129A20C4-A2AD-43B5-9226-4DAA156F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635" y="5361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E209909-7E5C-4EF8-BE90-631EFC25DF3D}"/>
              </a:ext>
            </a:extLst>
          </p:cNvPr>
          <p:cNvSpPr txBox="1"/>
          <p:nvPr/>
        </p:nvSpPr>
        <p:spPr>
          <a:xfrm>
            <a:off x="3657500" y="2684911"/>
            <a:ext cx="5692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xmlns="" id="{E2C14BC4-68F4-4EDD-9EC6-FE759715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7D69CF52-FD35-4B0D-B08D-B4D09943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24E7796B-06A1-4721-8421-9F0C63D5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522D8E7E-B697-4148-ADB1-758F43FF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C89F828-7DEB-41CF-BFAE-4926A74D443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B6FE9EEB-F02A-4756-81F1-FF78749ECE3F}"/>
              </a:ext>
            </a:extLst>
          </p:cNvPr>
          <p:cNvGrpSpPr/>
          <p:nvPr/>
        </p:nvGrpSpPr>
        <p:grpSpPr>
          <a:xfrm>
            <a:off x="211371" y="3950731"/>
            <a:ext cx="6667165" cy="1286633"/>
            <a:chOff x="211371" y="3950731"/>
            <a:chExt cx="6667165" cy="128663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7F4F1537-7973-4FE6-A606-A0DE72361FCC}"/>
                </a:ext>
              </a:extLst>
            </p:cNvPr>
            <p:cNvSpPr/>
            <p:nvPr/>
          </p:nvSpPr>
          <p:spPr>
            <a:xfrm>
              <a:off x="211371" y="4112749"/>
              <a:ext cx="6667165" cy="9365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30CF2DD6-67A5-4824-9303-9D9A13506A1A}"/>
                </a:ext>
              </a:extLst>
            </p:cNvPr>
            <p:cNvSpPr/>
            <p:nvPr/>
          </p:nvSpPr>
          <p:spPr>
            <a:xfrm>
              <a:off x="370800" y="395073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8B2071B9-9C6D-47AB-A389-57D1EBFE168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xmlns="" id="{DD316AAD-E140-42EE-8795-0E9717C4D94E}"/>
                </a:ext>
              </a:extLst>
            </p:cNvPr>
            <p:cNvSpPr txBox="1"/>
            <p:nvPr/>
          </p:nvSpPr>
          <p:spPr>
            <a:xfrm>
              <a:off x="373591" y="4335155"/>
              <a:ext cx="625063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컴퍼스는 원의 반지름만큼 벌리고 원을 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원의 지름이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20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이면 원의 반지름은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6651AF9B-09D5-4CFD-BE66-361152E0E947}"/>
              </a:ext>
            </a:extLst>
          </p:cNvPr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침과 연필심 사이를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되도록 벌려야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0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22 2학기 업무\한대희 전자저작물\한대희 3-2\app\resource\contents\lesson03\ops\3\media\mp4\3_4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" y="863728"/>
            <a:ext cx="6928747" cy="472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491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1528" y="909507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 공원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구경하기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A2E19874-51FE-4419-B6A0-E2FEC622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B6B0ACCC-28D1-4C8A-BE50-EAF635F6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모양을 그릴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중심은 모두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781C237-E951-4255-B8EB-3DA33B926A87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771E71AC-E922-4D40-9D6B-77957B80F68C}"/>
              </a:ext>
            </a:extLst>
          </p:cNvPr>
          <p:cNvSpPr/>
          <p:nvPr/>
        </p:nvSpPr>
        <p:spPr>
          <a:xfrm>
            <a:off x="595059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FEC9AEB-3F92-425D-A8BE-4CDDEE5AAD41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97A293CB-0D48-46D5-98DE-2E80C495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54BB9F83-CC47-4CA2-B6B1-E408C0534AD4}"/>
              </a:ext>
            </a:extLst>
          </p:cNvPr>
          <p:cNvSpPr/>
          <p:nvPr/>
        </p:nvSpPr>
        <p:spPr>
          <a:xfrm>
            <a:off x="49886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FA56EF67-108A-49EA-B54E-7C3FA2BB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7121AC2A-8602-4BD7-8659-F1F3E78A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7169" name="_x226379872">
            <a:extLst>
              <a:ext uri="{FF2B5EF4-FFF2-40B4-BE49-F238E27FC236}">
                <a16:creationId xmlns:a16="http://schemas.microsoft.com/office/drawing/2014/main" xmlns="" id="{6BBE25C7-F685-4BF5-9388-8602222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25787"/>
            <a:ext cx="2391345" cy="23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5E9189EC-64EE-4452-8EFF-962BD56866FD}"/>
              </a:ext>
            </a:extLst>
          </p:cNvPr>
          <p:cNvGrpSpPr/>
          <p:nvPr/>
        </p:nvGrpSpPr>
        <p:grpSpPr>
          <a:xfrm>
            <a:off x="3096291" y="4774337"/>
            <a:ext cx="506784" cy="479544"/>
            <a:chOff x="3838262" y="5361724"/>
            <a:chExt cx="506784" cy="47954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71DB3257-481C-4283-A745-E6EF8B5BACDB}"/>
                </a:ext>
              </a:extLst>
            </p:cNvPr>
            <p:cNvSpPr/>
            <p:nvPr/>
          </p:nvSpPr>
          <p:spPr bwMode="auto">
            <a:xfrm>
              <a:off x="3945819" y="5456547"/>
              <a:ext cx="399227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xmlns="" id="{86B45A9D-B665-438B-AA77-8F76DE684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2" y="5361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020435A-9D66-4334-B594-28F9EEAF23C0}"/>
              </a:ext>
            </a:extLst>
          </p:cNvPr>
          <p:cNvSpPr txBox="1"/>
          <p:nvPr/>
        </p:nvSpPr>
        <p:spPr>
          <a:xfrm>
            <a:off x="3535313" y="4878387"/>
            <a:ext cx="5692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595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3-2\app\resource\contents\lesson03\ops\3\images\3_4\79.jpg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5E9189EC-64EE-4452-8EFF-962BD56866FD}"/>
              </a:ext>
            </a:extLst>
          </p:cNvPr>
          <p:cNvGrpSpPr/>
          <p:nvPr/>
        </p:nvGrpSpPr>
        <p:grpSpPr>
          <a:xfrm>
            <a:off x="3096291" y="4774337"/>
            <a:ext cx="506784" cy="479544"/>
            <a:chOff x="3838262" y="5361724"/>
            <a:chExt cx="506784" cy="47954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71DB3257-481C-4283-A745-E6EF8B5BACDB}"/>
                </a:ext>
              </a:extLst>
            </p:cNvPr>
            <p:cNvSpPr/>
            <p:nvPr/>
          </p:nvSpPr>
          <p:spPr bwMode="auto">
            <a:xfrm>
              <a:off x="3945819" y="5456547"/>
              <a:ext cx="399227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xmlns="" id="{86B45A9D-B665-438B-AA77-8F76DE684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2" y="5361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020435A-9D66-4334-B594-28F9EEAF23C0}"/>
              </a:ext>
            </a:extLst>
          </p:cNvPr>
          <p:cNvSpPr txBox="1"/>
          <p:nvPr/>
        </p:nvSpPr>
        <p:spPr>
          <a:xfrm>
            <a:off x="3535313" y="4878387"/>
            <a:ext cx="5692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59" name="_x226379872">
            <a:extLst>
              <a:ext uri="{FF2B5EF4-FFF2-40B4-BE49-F238E27FC236}">
                <a16:creationId xmlns:a16="http://schemas.microsoft.com/office/drawing/2014/main" xmlns="" id="{6BBE25C7-F685-4BF5-9388-8602222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25787"/>
            <a:ext cx="2391345" cy="23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97A293CB-0D48-46D5-98DE-2E80C495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FA56EF67-108A-49EA-B54E-7C3FA2BB5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7121AC2A-8602-4BD7-8659-F1F3E78A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422E02-0F42-41B0-AC01-C7A5FB1CAD7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6AC29847-9867-4F3C-8FEF-A87C4B3137E4}"/>
              </a:ext>
            </a:extLst>
          </p:cNvPr>
          <p:cNvGrpSpPr/>
          <p:nvPr/>
        </p:nvGrpSpPr>
        <p:grpSpPr>
          <a:xfrm>
            <a:off x="211371" y="2107831"/>
            <a:ext cx="6667165" cy="3129533"/>
            <a:chOff x="211371" y="2107831"/>
            <a:chExt cx="6667165" cy="312953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4FB7DAED-ADB1-49DE-A8AD-832FB500BDE0}"/>
                </a:ext>
              </a:extLst>
            </p:cNvPr>
            <p:cNvSpPr/>
            <p:nvPr/>
          </p:nvSpPr>
          <p:spPr>
            <a:xfrm>
              <a:off x="211371" y="2225787"/>
              <a:ext cx="6667165" cy="28234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:a16="http://schemas.microsoft.com/office/drawing/2014/main" xmlns="" id="{3B4CC045-3C5D-4929-A0A4-007D9FFD4118}"/>
                </a:ext>
              </a:extLst>
            </p:cNvPr>
            <p:cNvSpPr/>
            <p:nvPr/>
          </p:nvSpPr>
          <p:spPr>
            <a:xfrm>
              <a:off x="370800" y="210783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EC3809AA-038D-41FB-B017-D72A728DF7B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6" name="_x226379872">
            <a:extLst>
              <a:ext uri="{FF2B5EF4-FFF2-40B4-BE49-F238E27FC236}">
                <a16:creationId xmlns:a16="http://schemas.microsoft.com/office/drawing/2014/main" xmlns="" id="{7BF29B6B-96F2-4C04-A75F-C41DCEE2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05" y="2431867"/>
            <a:ext cx="1976318" cy="19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4DC4CD3-3816-48B2-BA00-0EB473D36C76}"/>
              </a:ext>
            </a:extLst>
          </p:cNvPr>
          <p:cNvSpPr/>
          <p:nvPr/>
        </p:nvSpPr>
        <p:spPr>
          <a:xfrm>
            <a:off x="3001184" y="3618420"/>
            <a:ext cx="119552" cy="1195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903FE49-418B-403A-A410-5FB6BBB4D132}"/>
              </a:ext>
            </a:extLst>
          </p:cNvPr>
          <p:cNvSpPr/>
          <p:nvPr/>
        </p:nvSpPr>
        <p:spPr>
          <a:xfrm>
            <a:off x="3929778" y="3618420"/>
            <a:ext cx="119552" cy="1195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4B7AD6A2-591E-497E-83B4-7AC08C7D15CA}"/>
              </a:ext>
            </a:extLst>
          </p:cNvPr>
          <p:cNvSpPr/>
          <p:nvPr/>
        </p:nvSpPr>
        <p:spPr>
          <a:xfrm>
            <a:off x="3448188" y="2831746"/>
            <a:ext cx="119552" cy="1195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5D08374C-B938-4FE9-9755-4C3DFEE08177}"/>
              </a:ext>
            </a:extLst>
          </p:cNvPr>
          <p:cNvSpPr/>
          <p:nvPr/>
        </p:nvSpPr>
        <p:spPr>
          <a:xfrm>
            <a:off x="3448188" y="3362281"/>
            <a:ext cx="119552" cy="1195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43"/>
          <p:cNvSpPr txBox="1"/>
          <p:nvPr/>
        </p:nvSpPr>
        <p:spPr>
          <a:xfrm>
            <a:off x="621277" y="1604119"/>
            <a:ext cx="6134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모양을 그릴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중심은 모두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69399" y="4566513"/>
            <a:ext cx="61792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작은 원의 중심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큰 원의 중심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개로 모두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598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F74CE902-912A-4759-8567-726AEDC7DD57}"/>
              </a:ext>
            </a:extLst>
          </p:cNvPr>
          <p:cNvGrpSpPr/>
          <p:nvPr/>
        </p:nvGrpSpPr>
        <p:grpSpPr>
          <a:xfrm>
            <a:off x="483014" y="4269866"/>
            <a:ext cx="6120680" cy="923330"/>
            <a:chOff x="191850" y="3789040"/>
            <a:chExt cx="6120680" cy="92333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2D09DB64-D989-4E1E-AD7B-24047B43A354}"/>
                </a:ext>
              </a:extLst>
            </p:cNvPr>
            <p:cNvSpPr txBox="1"/>
            <p:nvPr/>
          </p:nvSpPr>
          <p:spPr>
            <a:xfrm>
              <a:off x="191850" y="3789040"/>
              <a:ext cx="6120680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컴퍼스의 침을 한 점에 맞추고 컴퍼스를 </a:t>
              </a:r>
              <a:r>
                <a:rPr lang="en-US" altLang="ko-KR" sz="18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cm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벌립니다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컴퍼스 손잡이를 적당히 꺾어 침을 수직으로 꽂고 한쪽 방향으로 돌려 원을 그립니다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xmlns="" id="{A98CB34A-3939-442D-BFFE-B382DB9D1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08" y="3806132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834FF5E6-E986-40FF-9E04-4EE23FF6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37" y="41741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C691E56D-AF29-4660-9055-B15152F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03EFD47A-E73C-4BD0-807F-DA99A8C7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36A6E258-1DD4-4A78-8909-429DE2548F9A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이용하여 반지름이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그리는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말해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xmlns="" id="{BDA81B99-2C7F-4DD9-8D0B-50443ED9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CF5C0C8-8D5F-4A49-9BC8-30CE55ADCF2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3C876A1-0261-4FDD-8F13-E162C9134771}"/>
              </a:ext>
            </a:extLst>
          </p:cNvPr>
          <p:cNvSpPr/>
          <p:nvPr/>
        </p:nvSpPr>
        <p:spPr>
          <a:xfrm>
            <a:off x="5328888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222E27F7-F6C5-4505-B7D6-433B2977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22C6F3AB-1FD7-4CED-A54C-EE3476F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24B1EFA7-C60B-4309-9607-547BD8324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12B79BE-4621-4317-B550-49FF1432E6D6}"/>
              </a:ext>
            </a:extLst>
          </p:cNvPr>
          <p:cNvSpPr/>
          <p:nvPr/>
        </p:nvSpPr>
        <p:spPr>
          <a:xfrm>
            <a:off x="2773862" y="2262138"/>
            <a:ext cx="1937427" cy="193742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82A1B285-7525-42A6-905B-4C6531A8BF9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21220" y="3248014"/>
            <a:ext cx="1023231" cy="966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6DFDE54B-74F7-43AC-AD3C-D676705DC5EE}"/>
              </a:ext>
            </a:extLst>
          </p:cNvPr>
          <p:cNvSpPr/>
          <p:nvPr/>
        </p:nvSpPr>
        <p:spPr>
          <a:xfrm>
            <a:off x="368755" y="4123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AC0AFE74-5313-41D8-8AFA-119B995E5727}"/>
              </a:ext>
            </a:extLst>
          </p:cNvPr>
          <p:cNvSpPr/>
          <p:nvPr/>
        </p:nvSpPr>
        <p:spPr>
          <a:xfrm>
            <a:off x="3696915" y="3193078"/>
            <a:ext cx="119552" cy="1195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29EA566-5800-4FAA-8CD2-6A57BC77818F}"/>
              </a:ext>
            </a:extLst>
          </p:cNvPr>
          <p:cNvSpPr txBox="1"/>
          <p:nvPr/>
        </p:nvSpPr>
        <p:spPr>
          <a:xfrm>
            <a:off x="3912554" y="2888940"/>
            <a:ext cx="938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496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https://cdata2.tsherpa.co.kr/tsherpa/MultiMedia/Flash/2020/curri/MM_32_04/suh_0302_03_0005/images/suh_0302_03_0005_202_1/suh_0302_03_0005_202_1_3.png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67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86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https://cdata2.tsherpa.co.kr/tsherpa/MultiMedia/Flash/2020/curri/MM_32_04/suh_0302_03_0005/images/suh_0302_03_0005_401_1/suh_0302_03_0005_401_2.png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748D827D-615C-47C4-8B42-CA518EF4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9D155F45-5846-462B-A2B7-260687EA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71345CA-7783-4C38-A255-50F4E2BD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43">
            <a:extLst>
              <a:ext uri="{FF2B5EF4-FFF2-40B4-BE49-F238E27FC236}">
                <a16:creationId xmlns:a16="http://schemas.microsoft.com/office/drawing/2014/main" xmlns="" id="{88ACBF38-F4BB-4251-AE4B-3F617944804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 모양의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 맛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모아 놓고 각 빵의 중심에 초를 꽂았습니다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하는 삼각형의 세 변의 길이의 합을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3AF79733-2F29-466B-B9A1-7C40F9EC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F42A883D-1458-4AED-A497-7F37F706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B025972-76E3-4AB3-A4F7-C6364119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547" y="2573615"/>
            <a:ext cx="2259235" cy="1881385"/>
          </a:xfrm>
          <a:prstGeom prst="rect">
            <a:avLst/>
          </a:prstGeom>
        </p:spPr>
      </p:pic>
      <p:pic>
        <p:nvPicPr>
          <p:cNvPr id="59" name="Picture 40">
            <a:extLst>
              <a:ext uri="{FF2B5EF4-FFF2-40B4-BE49-F238E27FC236}">
                <a16:creationId xmlns:a16="http://schemas.microsoft.com/office/drawing/2014/main" xmlns="" id="{9896822F-F6EB-409F-94F4-4CBFB6D0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24382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1">
            <a:extLst>
              <a:ext uri="{FF2B5EF4-FFF2-40B4-BE49-F238E27FC236}">
                <a16:creationId xmlns:a16="http://schemas.microsoft.com/office/drawing/2014/main" xmlns="" id="{3F3BC5DD-60B9-4C62-83F7-AABF8283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24086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C65DC2B9-73B8-48B4-8263-10EF724EFB44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CA0D13E6-7B14-4764-8C31-07E6A4D44737}"/>
              </a:ext>
            </a:extLst>
          </p:cNvPr>
          <p:cNvCxnSpPr>
            <a:cxnSpLocks/>
          </p:cNvCxnSpPr>
          <p:nvPr/>
        </p:nvCxnSpPr>
        <p:spPr bwMode="auto">
          <a:xfrm>
            <a:off x="2268538" y="2204864"/>
            <a:ext cx="44292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6274B84C-CA56-4156-9478-6EA2BE8F3333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04864"/>
            <a:ext cx="296987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20488FDF-3315-4D21-9914-8F9C70EC7B8C}"/>
              </a:ext>
            </a:extLst>
          </p:cNvPr>
          <p:cNvCxnSpPr>
            <a:cxnSpLocks/>
          </p:cNvCxnSpPr>
          <p:nvPr/>
        </p:nvCxnSpPr>
        <p:spPr bwMode="auto">
          <a:xfrm>
            <a:off x="743748" y="2492896"/>
            <a:ext cx="400521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F1932C9E-5588-4AA7-9261-F820D086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3617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AEC41178-A20C-4845-B860-34EE2FEE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48" y="46476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A70DD2D-5268-4A16-93BE-F76BC206DB84}"/>
              </a:ext>
            </a:extLst>
          </p:cNvPr>
          <p:cNvSpPr/>
          <p:nvPr/>
        </p:nvSpPr>
        <p:spPr bwMode="auto">
          <a:xfrm>
            <a:off x="1943708" y="4636975"/>
            <a:ext cx="129825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3×6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5737D0AE-8607-4B63-8740-EF07A647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59" y="44907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B7A970E-9575-476D-96B8-D19C1AFC2AA3}"/>
              </a:ext>
            </a:extLst>
          </p:cNvPr>
          <p:cNvSpPr/>
          <p:nvPr/>
        </p:nvSpPr>
        <p:spPr bwMode="auto">
          <a:xfrm>
            <a:off x="4319972" y="4638423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005E5A7C-2595-40BF-916C-736BA05A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6" y="4492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7016BD-D9EE-4B30-BBA5-7F59A5D436B6}"/>
              </a:ext>
            </a:extLst>
          </p:cNvPr>
          <p:cNvSpPr txBox="1"/>
          <p:nvPr/>
        </p:nvSpPr>
        <p:spPr>
          <a:xfrm>
            <a:off x="4768137" y="4631001"/>
            <a:ext cx="537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A321483-0F04-4FB0-8CA6-1CE46E9BDC2F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구해야할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클릭 시 푸른 밑줄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클릭 시 주황색 밑줄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93629FBF-7DA5-4441-B23A-A0D3BADB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800298E5-3476-45FB-ABF5-7E8011D9082A}"/>
              </a:ext>
            </a:extLst>
          </p:cNvPr>
          <p:cNvSpPr/>
          <p:nvPr/>
        </p:nvSpPr>
        <p:spPr>
          <a:xfrm>
            <a:off x="559837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:a16="http://schemas.microsoft.com/office/drawing/2014/main" xmlns="" id="{2CC1142A-B3CF-4346-8145-ECE5225B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2822CEDC-6856-4019-9880-8BC23BB40FC9}"/>
              </a:ext>
            </a:extLst>
          </p:cNvPr>
          <p:cNvSpPr/>
          <p:nvPr/>
        </p:nvSpPr>
        <p:spPr>
          <a:xfrm>
            <a:off x="460069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3B500CB6-3630-432F-960E-AB415B697ABB}"/>
              </a:ext>
            </a:extLst>
          </p:cNvPr>
          <p:cNvSpPr/>
          <p:nvPr/>
        </p:nvSpPr>
        <p:spPr>
          <a:xfrm>
            <a:off x="4763252" y="2255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748D827D-615C-47C4-8B42-CA518EF4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3AF79733-2F29-466B-B9A1-7C40F9EC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F42A883D-1458-4AED-A497-7F37F706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B025972-76E3-4AB3-A4F7-C6364119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47" y="2573615"/>
            <a:ext cx="2259235" cy="1881385"/>
          </a:xfrm>
          <a:prstGeom prst="rect">
            <a:avLst/>
          </a:prstGeom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F1932C9E-5588-4AA7-9261-F820D086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3617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AEC41178-A20C-4845-B860-34EE2FEE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48" y="46476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A70DD2D-5268-4A16-93BE-F76BC206DB84}"/>
              </a:ext>
            </a:extLst>
          </p:cNvPr>
          <p:cNvSpPr/>
          <p:nvPr/>
        </p:nvSpPr>
        <p:spPr bwMode="auto">
          <a:xfrm>
            <a:off x="1943708" y="4636975"/>
            <a:ext cx="129825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3×6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5737D0AE-8607-4B63-8740-EF07A647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59" y="44907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B7A970E-9575-476D-96B8-D19C1AFC2AA3}"/>
              </a:ext>
            </a:extLst>
          </p:cNvPr>
          <p:cNvSpPr/>
          <p:nvPr/>
        </p:nvSpPr>
        <p:spPr bwMode="auto">
          <a:xfrm>
            <a:off x="4319972" y="4638423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005E5A7C-2595-40BF-916C-736BA05AC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6" y="4492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7016BD-D9EE-4B30-BBA5-7F59A5D436B6}"/>
              </a:ext>
            </a:extLst>
          </p:cNvPr>
          <p:cNvSpPr txBox="1"/>
          <p:nvPr/>
        </p:nvSpPr>
        <p:spPr>
          <a:xfrm>
            <a:off x="4768137" y="4631001"/>
            <a:ext cx="537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93629FBF-7DA5-4441-B23A-A0D3BADB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>
            <a:extLst>
              <a:ext uri="{FF2B5EF4-FFF2-40B4-BE49-F238E27FC236}">
                <a16:creationId xmlns:a16="http://schemas.microsoft.com/office/drawing/2014/main" xmlns="" id="{2CC1142A-B3CF-4346-8145-ECE5225B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5538A2-9943-4862-AA5C-5B4C7288BBA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47CBF54-6C82-455C-90C0-F95C9240B847}"/>
              </a:ext>
            </a:extLst>
          </p:cNvPr>
          <p:cNvGrpSpPr/>
          <p:nvPr/>
        </p:nvGrpSpPr>
        <p:grpSpPr>
          <a:xfrm>
            <a:off x="211371" y="4077072"/>
            <a:ext cx="6667165" cy="1160292"/>
            <a:chOff x="211371" y="4077072"/>
            <a:chExt cx="6667165" cy="116029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9A559C34-5FB1-4ED4-98B9-322ECC14BD42}"/>
                </a:ext>
              </a:extLst>
            </p:cNvPr>
            <p:cNvSpPr/>
            <p:nvPr/>
          </p:nvSpPr>
          <p:spPr>
            <a:xfrm>
              <a:off x="211371" y="4234925"/>
              <a:ext cx="6667165" cy="814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CDD5A6D8-49DD-4427-AA48-56B1D8EE347D}"/>
                </a:ext>
              </a:extLst>
            </p:cNvPr>
            <p:cNvSpPr/>
            <p:nvPr/>
          </p:nvSpPr>
          <p:spPr>
            <a:xfrm>
              <a:off x="370800" y="407707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ABD63558-F858-4B0E-9654-B798BABADC6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ED6224BA-F8D9-42CD-91B8-A43AB42CB546}"/>
              </a:ext>
            </a:extLst>
          </p:cNvPr>
          <p:cNvSpPr txBox="1"/>
          <p:nvPr/>
        </p:nvSpPr>
        <p:spPr>
          <a:xfrm>
            <a:off x="369331" y="4428401"/>
            <a:ext cx="632846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 한 변의 길이는 원의 반지름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개의 길이의 합과 같으므로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3×2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 (cm)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 세 변의 길이의 합은 한 변의 길이의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D155F45-5846-462B-A2B7-260687EA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771345CA-7783-4C38-A255-50F4E2BD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88ACBF38-F4BB-4251-AE4B-3F617944804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 모양의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초콜릿 맛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모아 놓고 각 빵의 중심에 초를 꽂았습니다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하는 삼각형의 세 변의 길이의 합을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40">
            <a:extLst>
              <a:ext uri="{FF2B5EF4-FFF2-40B4-BE49-F238E27FC236}">
                <a16:creationId xmlns:a16="http://schemas.microsoft.com/office/drawing/2014/main" xmlns="" id="{9896822F-F6EB-409F-94F4-4CBFB6D0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24382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1">
            <a:extLst>
              <a:ext uri="{FF2B5EF4-FFF2-40B4-BE49-F238E27FC236}">
                <a16:creationId xmlns:a16="http://schemas.microsoft.com/office/drawing/2014/main" xmlns="" id="{3F3BC5DD-60B9-4C62-83F7-AABF8283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24086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C65DC2B9-73B8-48B4-8263-10EF724EFB44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CA0D13E6-7B14-4764-8C31-07E6A4D44737}"/>
              </a:ext>
            </a:extLst>
          </p:cNvPr>
          <p:cNvCxnSpPr>
            <a:cxnSpLocks/>
          </p:cNvCxnSpPr>
          <p:nvPr/>
        </p:nvCxnSpPr>
        <p:spPr bwMode="auto">
          <a:xfrm>
            <a:off x="2268538" y="2204864"/>
            <a:ext cx="44292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6274B84C-CA56-4156-9478-6EA2BE8F3333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04864"/>
            <a:ext cx="296987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20488FDF-3315-4D21-9914-8F9C70EC7B8C}"/>
              </a:ext>
            </a:extLst>
          </p:cNvPr>
          <p:cNvCxnSpPr>
            <a:cxnSpLocks/>
          </p:cNvCxnSpPr>
          <p:nvPr/>
        </p:nvCxnSpPr>
        <p:spPr bwMode="auto">
          <a:xfrm>
            <a:off x="743748" y="2492896"/>
            <a:ext cx="400521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270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xmlns="" id="{D163DDF6-FD5E-4C30-933F-7F006490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5" name="직사각형 21">
            <a:extLst>
              <a:ext uri="{FF2B5EF4-FFF2-40B4-BE49-F238E27FC236}">
                <a16:creationId xmlns:a16="http://schemas.microsoft.com/office/drawing/2014/main" xmlns="" id="{01EA6C2D-F5DA-4D51-8574-FBB8F631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9">
            <a:extLst>
              <a:ext uri="{FF2B5EF4-FFF2-40B4-BE49-F238E27FC236}">
                <a16:creationId xmlns:a16="http://schemas.microsoft.com/office/drawing/2014/main" xmlns="" id="{04E6D384-51CD-4EAB-91D2-B147B420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5BD617F-72F0-4243-86F6-FDD309E518EF}"/>
              </a:ext>
            </a:extLst>
          </p:cNvPr>
          <p:cNvGrpSpPr/>
          <p:nvPr/>
        </p:nvGrpSpPr>
        <p:grpSpPr>
          <a:xfrm>
            <a:off x="287524" y="1814797"/>
            <a:ext cx="3404015" cy="2937204"/>
            <a:chOff x="1690442" y="2183702"/>
            <a:chExt cx="2963084" cy="232431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1B8D4DFF-B690-4E02-BC49-BD7BE2A68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00"/>
            <a:stretch/>
          </p:blipFill>
          <p:spPr>
            <a:xfrm>
              <a:off x="1690442" y="2183702"/>
              <a:ext cx="2123470" cy="232431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094283A9-2559-403B-B601-7A6DB774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785" y="2183702"/>
              <a:ext cx="845741" cy="232431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D937EBA0-C6A2-4A58-918D-B73FAD509E9B}"/>
              </a:ext>
            </a:extLst>
          </p:cNvPr>
          <p:cNvGrpSpPr/>
          <p:nvPr/>
        </p:nvGrpSpPr>
        <p:grpSpPr>
          <a:xfrm>
            <a:off x="1583668" y="3642199"/>
            <a:ext cx="1680905" cy="1010937"/>
            <a:chOff x="990751" y="434492"/>
            <a:chExt cx="2033896" cy="1010937"/>
          </a:xfrm>
        </p:grpSpPr>
        <p:sp>
          <p:nvSpPr>
            <p:cNvPr id="63" name="모서리가 둥근 직사각형 61">
              <a:extLst>
                <a:ext uri="{FF2B5EF4-FFF2-40B4-BE49-F238E27FC236}">
                  <a16:creationId xmlns:a16="http://schemas.microsoft.com/office/drawing/2014/main" xmlns="" id="{8E7FB436-C9DD-4958-AACD-2D35064AA4DC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14C16F2-13CD-47A4-9E9F-EC3E9F1F7272}"/>
                </a:ext>
              </a:extLst>
            </p:cNvPr>
            <p:cNvSpPr/>
            <p:nvPr/>
          </p:nvSpPr>
          <p:spPr>
            <a:xfrm>
              <a:off x="1121999" y="774945"/>
              <a:ext cx="181159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같은 크기의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원이 있네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xmlns="" id="{2B983A6B-6FB6-46AF-9E15-6604C296D3C1}"/>
                </a:ext>
              </a:extLst>
            </p:cNvPr>
            <p:cNvSpPr/>
            <p:nvPr/>
          </p:nvSpPr>
          <p:spPr>
            <a:xfrm rot="10800000" flipV="1">
              <a:off x="2580055" y="434492"/>
              <a:ext cx="90011" cy="20422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39AE292F-DD83-41BF-B3F0-78C18981A383}"/>
              </a:ext>
            </a:extLst>
          </p:cNvPr>
          <p:cNvGrpSpPr/>
          <p:nvPr/>
        </p:nvGrpSpPr>
        <p:grpSpPr>
          <a:xfrm>
            <a:off x="1704422" y="1881703"/>
            <a:ext cx="1987117" cy="1187257"/>
            <a:chOff x="990750" y="335974"/>
            <a:chExt cx="2644852" cy="1436581"/>
          </a:xfrm>
        </p:grpSpPr>
        <p:sp>
          <p:nvSpPr>
            <p:cNvPr id="84" name="모서리가 둥근 직사각형 61">
              <a:extLst>
                <a:ext uri="{FF2B5EF4-FFF2-40B4-BE49-F238E27FC236}">
                  <a16:creationId xmlns:a16="http://schemas.microsoft.com/office/drawing/2014/main" xmlns="" id="{BA9A4820-A2BA-4D68-BBEF-604F0C832969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B9FDCAB-5869-4BCC-90C7-02EB8FE44891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크기가 같은 원을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그리려면 어떻게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해야 할까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xmlns="" id="{C9CC8C01-B5EF-4EB8-988F-D492275243FB}"/>
                </a:ext>
              </a:extLst>
            </p:cNvPr>
            <p:cNvSpPr/>
            <p:nvPr/>
          </p:nvSpPr>
          <p:spPr>
            <a:xfrm flipV="1">
              <a:off x="3038273" y="1445429"/>
              <a:ext cx="170605" cy="327126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8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885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말풍선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배경색 투명하게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716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크기가 같은 원과 다른 원의 조각 작품이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3D1E9976-5BB1-4291-B9ED-1DFAF0CA1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B5B919A4-2755-4389-B42B-A7BC0B6B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01108"/>
            <a:ext cx="360000" cy="360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608997" y="1736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549012CD-76D3-489C-A225-365D61C67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92044" y="1268760"/>
            <a:ext cx="1728228" cy="313547"/>
            <a:chOff x="4211960" y="1279249"/>
            <a:chExt cx="1728228" cy="313547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12EF0CD2-D6EB-475C-8BF8-08F72A3CF1A4}"/>
                </a:ext>
              </a:extLst>
            </p:cNvPr>
            <p:cNvGrpSpPr/>
            <p:nvPr/>
          </p:nvGrpSpPr>
          <p:grpSpPr>
            <a:xfrm>
              <a:off x="4211960" y="1279249"/>
              <a:ext cx="620721" cy="313547"/>
              <a:chOff x="2349675" y="4210757"/>
              <a:chExt cx="620721" cy="313547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56BE6970-C8FE-4AA5-8797-5D3BE038650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3" name="TextBox 67">
                <a:extLst>
                  <a:ext uri="{FF2B5EF4-FFF2-40B4-BE49-F238E27FC236}">
                    <a16:creationId xmlns:a16="http://schemas.microsoft.com/office/drawing/2014/main" xmlns="" id="{D131C2AE-F0D7-48CC-942C-9B44B3471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50DA77B6-A631-4E7B-8CE9-B9EB221EEBED}"/>
                </a:ext>
              </a:extLst>
            </p:cNvPr>
            <p:cNvGrpSpPr/>
            <p:nvPr/>
          </p:nvGrpSpPr>
          <p:grpSpPr>
            <a:xfrm>
              <a:off x="4769554" y="1279249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F7C409C5-C186-46A1-89E0-BD31684F2F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65">
                <a:extLst>
                  <a:ext uri="{FF2B5EF4-FFF2-40B4-BE49-F238E27FC236}">
                    <a16:creationId xmlns:a16="http://schemas.microsoft.com/office/drawing/2014/main" xmlns="" id="{8F838C81-332C-4E80-A153-1D315A573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D5508B35-DC36-420B-9ABD-066A2F2EEF75}"/>
                </a:ext>
              </a:extLst>
            </p:cNvPr>
            <p:cNvGrpSpPr/>
            <p:nvPr/>
          </p:nvGrpSpPr>
          <p:grpSpPr>
            <a:xfrm>
              <a:off x="5319467" y="1279249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573674D9-4F3F-4F76-8357-0AF8120ADB1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63">
                <a:extLst>
                  <a:ext uri="{FF2B5EF4-FFF2-40B4-BE49-F238E27FC236}">
                    <a16:creationId xmlns:a16="http://schemas.microsoft.com/office/drawing/2014/main" xmlns="" id="{69894CAC-0A0E-4A83-86A5-F95DE3ED6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CB13A5C-9698-4581-9561-C08D421E9127}"/>
              </a:ext>
            </a:extLst>
          </p:cNvPr>
          <p:cNvSpPr/>
          <p:nvPr/>
        </p:nvSpPr>
        <p:spPr bwMode="auto">
          <a:xfrm>
            <a:off x="3916115" y="2777646"/>
            <a:ext cx="2974460" cy="716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 작품의 원이 서로 맞닿아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BB12CD6F-1738-4404-BE7B-437FB5AB4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26322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ED7D0E8F-8E5A-4FDB-B7A3-E341D0D604DA}"/>
              </a:ext>
            </a:extLst>
          </p:cNvPr>
          <p:cNvSpPr/>
          <p:nvPr/>
        </p:nvSpPr>
        <p:spPr>
          <a:xfrm>
            <a:off x="5051866" y="1289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673895" y="4469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278AF5C-01CD-45E6-B523-F1DB3DFCBFE5}"/>
              </a:ext>
            </a:extLst>
          </p:cNvPr>
          <p:cNvGrpSpPr/>
          <p:nvPr/>
        </p:nvGrpSpPr>
        <p:grpSpPr>
          <a:xfrm>
            <a:off x="106016" y="1814862"/>
            <a:ext cx="6912997" cy="2937204"/>
            <a:chOff x="28776" y="2183702"/>
            <a:chExt cx="5470491" cy="23243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859648A-06DE-4366-B87F-FE9BF80F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76" y="2183702"/>
              <a:ext cx="3785136" cy="232431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F2494C2-5E48-4745-BCF4-4F5EEE6D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785" y="2183702"/>
              <a:ext cx="845741" cy="232431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21D6D698-693B-4905-80CE-DBEAD247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3526" y="2952766"/>
              <a:ext cx="845741" cy="1549541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9852" y="1846872"/>
            <a:ext cx="1680905" cy="995683"/>
            <a:chOff x="990751" y="646099"/>
            <a:chExt cx="2033896" cy="995683"/>
          </a:xfrm>
        </p:grpSpPr>
        <p:sp>
          <p:nvSpPr>
            <p:cNvPr id="25" name="모서리가 둥근 직사각형 61">
              <a:extLst>
                <a:ext uri="{FF2B5EF4-FFF2-40B4-BE49-F238E27FC236}">
                  <a16:creationId xmlns:a16="http://schemas.microsoft.com/office/drawing/2014/main" xmlns="" id="{EE208D9B-19FA-4584-9F0E-343E9CBF9006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49DE7668-8927-410F-B5B4-1B29F47D260B}"/>
                </a:ext>
              </a:extLst>
            </p:cNvPr>
            <p:cNvSpPr/>
            <p:nvPr/>
          </p:nvSpPr>
          <p:spPr>
            <a:xfrm>
              <a:off x="1121999" y="774945"/>
              <a:ext cx="181159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같은 크기의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원이 있네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C43CAEE3-4FEB-47B0-8571-DB915B6A7D4F}"/>
                </a:ext>
              </a:extLst>
            </p:cNvPr>
            <p:cNvSpPr/>
            <p:nvPr/>
          </p:nvSpPr>
          <p:spPr>
            <a:xfrm flipV="1">
              <a:off x="2580055" y="1437555"/>
              <a:ext cx="90011" cy="20422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208E4FEE-EFD0-4284-ABA0-4EC2B104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0AC1B23-36CB-4644-93B1-16A16A6CEEED}"/>
              </a:ext>
            </a:extLst>
          </p:cNvPr>
          <p:cNvSpPr/>
          <p:nvPr/>
        </p:nvSpPr>
        <p:spPr>
          <a:xfrm>
            <a:off x="6700432" y="2901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490F57AB-21C0-490F-BE73-C812E4186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9DC3E63B-AC6B-412B-975D-6570D80D1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9AE292F-DD83-41BF-B3F0-78C18981A383}"/>
              </a:ext>
            </a:extLst>
          </p:cNvPr>
          <p:cNvGrpSpPr/>
          <p:nvPr/>
        </p:nvGrpSpPr>
        <p:grpSpPr>
          <a:xfrm>
            <a:off x="5019280" y="1848955"/>
            <a:ext cx="1987117" cy="1187257"/>
            <a:chOff x="990750" y="335974"/>
            <a:chExt cx="2644852" cy="1436581"/>
          </a:xfrm>
        </p:grpSpPr>
        <p:sp>
          <p:nvSpPr>
            <p:cNvPr id="41" name="모서리가 둥근 직사각형 61">
              <a:extLst>
                <a:ext uri="{FF2B5EF4-FFF2-40B4-BE49-F238E27FC236}">
                  <a16:creationId xmlns:a16="http://schemas.microsoft.com/office/drawing/2014/main" xmlns="" id="{BA9A4820-A2BA-4D68-BBEF-604F0C832969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B9FDCAB-5869-4BCC-90C7-02EB8FE44891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크기가 같은 원을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그리려면 어떻게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해야 할까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C9CC8C01-B5EF-4EB8-988F-D492275243FB}"/>
                </a:ext>
              </a:extLst>
            </p:cNvPr>
            <p:cNvSpPr/>
            <p:nvPr/>
          </p:nvSpPr>
          <p:spPr>
            <a:xfrm flipV="1">
              <a:off x="1833060" y="1445429"/>
              <a:ext cx="170605" cy="327126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F9B394F1-3A8C-4745-AE9F-3F00E87CCA45}"/>
              </a:ext>
            </a:extLst>
          </p:cNvPr>
          <p:cNvGrpSpPr/>
          <p:nvPr/>
        </p:nvGrpSpPr>
        <p:grpSpPr>
          <a:xfrm>
            <a:off x="287524" y="1814797"/>
            <a:ext cx="3404015" cy="2937204"/>
            <a:chOff x="1690442" y="2183702"/>
            <a:chExt cx="2963084" cy="232431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B5CC4C0A-18B3-4642-B927-435D308A5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00"/>
            <a:stretch/>
          </p:blipFill>
          <p:spPr>
            <a:xfrm>
              <a:off x="1690442" y="2183702"/>
              <a:ext cx="2123470" cy="232431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33F01228-EF82-41C9-AB85-928637EA8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785" y="2183702"/>
              <a:ext cx="845741" cy="2324310"/>
            </a:xfrm>
            <a:prstGeom prst="rect">
              <a:avLst/>
            </a:prstGeom>
          </p:spPr>
        </p:pic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6AA00B1-DE4E-49F6-84A9-7C9008D639B0}"/>
              </a:ext>
            </a:extLst>
          </p:cNvPr>
          <p:cNvSpPr/>
          <p:nvPr/>
        </p:nvSpPr>
        <p:spPr>
          <a:xfrm>
            <a:off x="65312" y="894492"/>
            <a:ext cx="6918956" cy="68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같은 원인지는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51755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016680FE-3524-4749-AB71-05FEC15ED878}"/>
              </a:ext>
            </a:extLst>
          </p:cNvPr>
          <p:cNvSpPr/>
          <p:nvPr/>
        </p:nvSpPr>
        <p:spPr>
          <a:xfrm>
            <a:off x="3575410" y="427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AB739C60-6ACF-4D5E-8727-DB2B2056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292044" y="1268760"/>
            <a:ext cx="1728228" cy="313547"/>
            <a:chOff x="4211960" y="1279249"/>
            <a:chExt cx="1728228" cy="3135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EC72AA81-D054-44DC-8DB3-B4E3ECFCC611}"/>
                </a:ext>
              </a:extLst>
            </p:cNvPr>
            <p:cNvGrpSpPr/>
            <p:nvPr/>
          </p:nvGrpSpPr>
          <p:grpSpPr>
            <a:xfrm>
              <a:off x="4211960" y="1279249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997EE521-89D1-4344-BB1C-A19839E601F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77">
                <a:extLst>
                  <a:ext uri="{FF2B5EF4-FFF2-40B4-BE49-F238E27FC236}">
                    <a16:creationId xmlns:a16="http://schemas.microsoft.com/office/drawing/2014/main" xmlns="" id="{71B76276-A030-4F0A-8AA2-22982FACC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8155BFD2-8D89-42BB-AB27-D9714175F620}"/>
                </a:ext>
              </a:extLst>
            </p:cNvPr>
            <p:cNvGrpSpPr/>
            <p:nvPr/>
          </p:nvGrpSpPr>
          <p:grpSpPr>
            <a:xfrm>
              <a:off x="4769554" y="1279249"/>
              <a:ext cx="620721" cy="313547"/>
              <a:chOff x="2349675" y="4210757"/>
              <a:chExt cx="620721" cy="313547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D6723F74-3A8A-42E9-9689-B89D13D3D54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67">
                <a:extLst>
                  <a:ext uri="{FF2B5EF4-FFF2-40B4-BE49-F238E27FC236}">
                    <a16:creationId xmlns:a16="http://schemas.microsoft.com/office/drawing/2014/main" xmlns="" id="{512D2540-B3CD-4BBB-8B51-9B2E3B1D5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54D6084E-D77F-4D00-B592-2BAF87753412}"/>
                </a:ext>
              </a:extLst>
            </p:cNvPr>
            <p:cNvGrpSpPr/>
            <p:nvPr/>
          </p:nvGrpSpPr>
          <p:grpSpPr>
            <a:xfrm>
              <a:off x="5319467" y="1279249"/>
              <a:ext cx="620721" cy="313547"/>
              <a:chOff x="2349675" y="4210757"/>
              <a:chExt cx="620721" cy="313547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2F989ED7-6B36-497A-84BE-E687D2A4DC6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65">
                <a:extLst>
                  <a:ext uri="{FF2B5EF4-FFF2-40B4-BE49-F238E27FC236}">
                    <a16:creationId xmlns:a16="http://schemas.microsoft.com/office/drawing/2014/main" xmlns="" id="{B2A6EDE7-FE20-4C0D-9AE1-7674B53B8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ECC6B73B-E42A-459D-A5F3-D0ECD5B6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4FCABF6B-0A99-44A9-ADE0-56C3060B2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59FDE3F-DC42-4DBD-B480-46108897C7C8}"/>
              </a:ext>
            </a:extLst>
          </p:cNvPr>
          <p:cNvSpPr/>
          <p:nvPr/>
        </p:nvSpPr>
        <p:spPr bwMode="auto">
          <a:xfrm>
            <a:off x="3916115" y="2280265"/>
            <a:ext cx="2974460" cy="716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원의 중심을 찾아 반지름의 길이가 </a:t>
            </a:r>
            <a:r>
              <a:rPr lang="ko-KR" altLang="en-US" sz="1900" b="1" spc="-150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비교합니다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04E7369E-3699-4DA7-8484-95259D9E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21348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39AE292F-DD83-41BF-B3F0-78C18981A383}"/>
              </a:ext>
            </a:extLst>
          </p:cNvPr>
          <p:cNvGrpSpPr/>
          <p:nvPr/>
        </p:nvGrpSpPr>
        <p:grpSpPr>
          <a:xfrm>
            <a:off x="1704422" y="1881703"/>
            <a:ext cx="1987117" cy="1187257"/>
            <a:chOff x="990750" y="335974"/>
            <a:chExt cx="2644852" cy="1436581"/>
          </a:xfrm>
        </p:grpSpPr>
        <p:sp>
          <p:nvSpPr>
            <p:cNvPr id="55" name="모서리가 둥근 직사각형 61">
              <a:extLst>
                <a:ext uri="{FF2B5EF4-FFF2-40B4-BE49-F238E27FC236}">
                  <a16:creationId xmlns:a16="http://schemas.microsoft.com/office/drawing/2014/main" xmlns="" id="{BA9A4820-A2BA-4D68-BBEF-604F0C832969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2B9FDCAB-5869-4BCC-90C7-02EB8FE44891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크기가 같은 원을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그리려면 어떻게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해야 할까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xmlns="" id="{C9CC8C01-B5EF-4EB8-988F-D492275243FB}"/>
                </a:ext>
              </a:extLst>
            </p:cNvPr>
            <p:cNvSpPr/>
            <p:nvPr/>
          </p:nvSpPr>
          <p:spPr>
            <a:xfrm flipV="1">
              <a:off x="3038273" y="1445429"/>
              <a:ext cx="170605" cy="327126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01108"/>
            <a:ext cx="360000" cy="36000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D937EBA0-C6A2-4A58-918D-B73FAD509E9B}"/>
              </a:ext>
            </a:extLst>
          </p:cNvPr>
          <p:cNvGrpSpPr/>
          <p:nvPr/>
        </p:nvGrpSpPr>
        <p:grpSpPr>
          <a:xfrm>
            <a:off x="1583668" y="3642199"/>
            <a:ext cx="1680905" cy="1010937"/>
            <a:chOff x="990751" y="434492"/>
            <a:chExt cx="2033896" cy="1010937"/>
          </a:xfrm>
        </p:grpSpPr>
        <p:sp>
          <p:nvSpPr>
            <p:cNvPr id="79" name="모서리가 둥근 직사각형 61">
              <a:extLst>
                <a:ext uri="{FF2B5EF4-FFF2-40B4-BE49-F238E27FC236}">
                  <a16:creationId xmlns:a16="http://schemas.microsoft.com/office/drawing/2014/main" xmlns="" id="{8E7FB436-C9DD-4958-AACD-2D35064AA4DC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414C16F2-13CD-47A4-9E9F-EC3E9F1F7272}"/>
                </a:ext>
              </a:extLst>
            </p:cNvPr>
            <p:cNvSpPr/>
            <p:nvPr/>
          </p:nvSpPr>
          <p:spPr>
            <a:xfrm>
              <a:off x="1121999" y="774945"/>
              <a:ext cx="181159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같은 크기의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원이 있네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xmlns="" id="{2B983A6B-6FB6-46AF-9E15-6604C296D3C1}"/>
                </a:ext>
              </a:extLst>
            </p:cNvPr>
            <p:cNvSpPr/>
            <p:nvPr/>
          </p:nvSpPr>
          <p:spPr>
            <a:xfrm rot="10800000" flipV="1">
              <a:off x="2580055" y="434492"/>
              <a:ext cx="90011" cy="20422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xmlns="" id="{076C95C9-DE34-4A48-855D-49348546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6">
            <a:extLst>
              <a:ext uri="{FF2B5EF4-FFF2-40B4-BE49-F238E27FC236}">
                <a16:creationId xmlns:a16="http://schemas.microsoft.com/office/drawing/2014/main" xmlns="" id="{076C95C9-DE34-4A48-855D-49348546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868954D-4DDF-4055-8720-67D92ADDD6C8}"/>
              </a:ext>
            </a:extLst>
          </p:cNvPr>
          <p:cNvGrpSpPr/>
          <p:nvPr/>
        </p:nvGrpSpPr>
        <p:grpSpPr>
          <a:xfrm>
            <a:off x="287524" y="1814797"/>
            <a:ext cx="3404015" cy="2937204"/>
            <a:chOff x="1690442" y="2183702"/>
            <a:chExt cx="2963084" cy="232431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F95B92D4-B0E4-4ECD-85D3-CEDF6BDBA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900"/>
            <a:stretch/>
          </p:blipFill>
          <p:spPr>
            <a:xfrm>
              <a:off x="1690442" y="2183702"/>
              <a:ext cx="2123470" cy="232431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E4B24A66-578F-41FA-BD70-5250553E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7785" y="2183702"/>
              <a:ext cx="845741" cy="2324310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DB400C3-3FA2-4E27-8E89-80C08DD897DB}"/>
              </a:ext>
            </a:extLst>
          </p:cNvPr>
          <p:cNvSpPr/>
          <p:nvPr/>
        </p:nvSpPr>
        <p:spPr>
          <a:xfrm>
            <a:off x="65312" y="894492"/>
            <a:ext cx="6918956" cy="68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1815939-5043-4405-B131-5C20DD71AF3A}"/>
              </a:ext>
            </a:extLst>
          </p:cNvPr>
          <p:cNvSpPr/>
          <p:nvPr/>
        </p:nvSpPr>
        <p:spPr>
          <a:xfrm>
            <a:off x="5643650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B2413855-193E-4ECA-B647-C29F3EB7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9DAE862-740F-44E7-9B35-FD85CECCC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292044" y="1268760"/>
            <a:ext cx="1728228" cy="313547"/>
            <a:chOff x="4211960" y="1279249"/>
            <a:chExt cx="1728228" cy="31354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C5E4910E-41ED-4FB5-8566-7B12793BEA51}"/>
                </a:ext>
              </a:extLst>
            </p:cNvPr>
            <p:cNvGrpSpPr/>
            <p:nvPr/>
          </p:nvGrpSpPr>
          <p:grpSpPr>
            <a:xfrm>
              <a:off x="4211960" y="1279249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61F058B1-A082-49A2-B32F-C25F37F42BC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91">
                <a:extLst>
                  <a:ext uri="{FF2B5EF4-FFF2-40B4-BE49-F238E27FC236}">
                    <a16:creationId xmlns:a16="http://schemas.microsoft.com/office/drawing/2014/main" xmlns="" id="{0261C1C9-89A9-417E-A694-82A4FD7D4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4572F4FC-5F83-4685-A41C-1AFA901D7C8F}"/>
                </a:ext>
              </a:extLst>
            </p:cNvPr>
            <p:cNvGrpSpPr/>
            <p:nvPr/>
          </p:nvGrpSpPr>
          <p:grpSpPr>
            <a:xfrm>
              <a:off x="4769554" y="1279249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D6BB66E5-EAD8-4DC8-AA86-372502F6533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89">
                <a:extLst>
                  <a:ext uri="{FF2B5EF4-FFF2-40B4-BE49-F238E27FC236}">
                    <a16:creationId xmlns:a16="http://schemas.microsoft.com/office/drawing/2014/main" xmlns="" id="{BED36772-08CE-41C1-B2D3-F208AFC21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BE31C9A8-7971-474E-927B-721C3FE99770}"/>
                </a:ext>
              </a:extLst>
            </p:cNvPr>
            <p:cNvGrpSpPr/>
            <p:nvPr/>
          </p:nvGrpSpPr>
          <p:grpSpPr>
            <a:xfrm>
              <a:off x="5319467" y="1279249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04A7E5C9-8891-415A-ADD3-23E6E54AB51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77">
                <a:extLst>
                  <a:ext uri="{FF2B5EF4-FFF2-40B4-BE49-F238E27FC236}">
                    <a16:creationId xmlns:a16="http://schemas.microsoft.com/office/drawing/2014/main" xmlns="" id="{E7691662-7630-4735-8681-CB273BC71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B5A741E7-C05F-45F8-8B8A-A5776B95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D04FF300-C675-40B9-A5EF-49B6474C5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39AE292F-DD83-41BF-B3F0-78C18981A383}"/>
              </a:ext>
            </a:extLst>
          </p:cNvPr>
          <p:cNvGrpSpPr/>
          <p:nvPr/>
        </p:nvGrpSpPr>
        <p:grpSpPr>
          <a:xfrm>
            <a:off x="1704422" y="1881703"/>
            <a:ext cx="1987117" cy="1187257"/>
            <a:chOff x="990750" y="335974"/>
            <a:chExt cx="2644852" cy="1436581"/>
          </a:xfrm>
        </p:grpSpPr>
        <p:sp>
          <p:nvSpPr>
            <p:cNvPr id="84" name="모서리가 둥근 직사각형 61">
              <a:extLst>
                <a:ext uri="{FF2B5EF4-FFF2-40B4-BE49-F238E27FC236}">
                  <a16:creationId xmlns:a16="http://schemas.microsoft.com/office/drawing/2014/main" xmlns="" id="{BA9A4820-A2BA-4D68-BBEF-604F0C832969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B9FDCAB-5869-4BCC-90C7-02EB8FE44891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크기가 같은 원을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그리려면 어떻게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해야 할까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xmlns="" id="{C9CC8C01-B5EF-4EB8-988F-D492275243FB}"/>
                </a:ext>
              </a:extLst>
            </p:cNvPr>
            <p:cNvSpPr/>
            <p:nvPr/>
          </p:nvSpPr>
          <p:spPr>
            <a:xfrm flipV="1">
              <a:off x="3038273" y="1445429"/>
              <a:ext cx="170605" cy="327126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1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같은 원을 쉽게 그리는 방법은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2B6AE3E-6904-49AB-A7C2-801ADB79205C}"/>
              </a:ext>
            </a:extLst>
          </p:cNvPr>
          <p:cNvSpPr/>
          <p:nvPr/>
        </p:nvSpPr>
        <p:spPr bwMode="auto">
          <a:xfrm>
            <a:off x="3916115" y="2280265"/>
            <a:ext cx="2974460" cy="716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도구나 컴퍼스를 사용하여 원을 그립니다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BF2E3C46-8B94-4CA0-B5FC-0EEF6D72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21348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016680FE-3524-4749-AB71-05FEC15ED878}"/>
              </a:ext>
            </a:extLst>
          </p:cNvPr>
          <p:cNvSpPr/>
          <p:nvPr/>
        </p:nvSpPr>
        <p:spPr>
          <a:xfrm>
            <a:off x="3575410" y="427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01108"/>
            <a:ext cx="360000" cy="360000"/>
          </a:xfrm>
          <a:prstGeom prst="rect">
            <a:avLst/>
          </a:prstGeom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D937EBA0-C6A2-4A58-918D-B73FAD509E9B}"/>
              </a:ext>
            </a:extLst>
          </p:cNvPr>
          <p:cNvGrpSpPr/>
          <p:nvPr/>
        </p:nvGrpSpPr>
        <p:grpSpPr>
          <a:xfrm>
            <a:off x="1583668" y="3642199"/>
            <a:ext cx="1680905" cy="1010937"/>
            <a:chOff x="990751" y="434492"/>
            <a:chExt cx="2033896" cy="1010937"/>
          </a:xfrm>
        </p:grpSpPr>
        <p:sp>
          <p:nvSpPr>
            <p:cNvPr id="99" name="모서리가 둥근 직사각형 61">
              <a:extLst>
                <a:ext uri="{FF2B5EF4-FFF2-40B4-BE49-F238E27FC236}">
                  <a16:creationId xmlns:a16="http://schemas.microsoft.com/office/drawing/2014/main" xmlns="" id="{8E7FB436-C9DD-4958-AACD-2D35064AA4DC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14C16F2-13CD-47A4-9E9F-EC3E9F1F7272}"/>
                </a:ext>
              </a:extLst>
            </p:cNvPr>
            <p:cNvSpPr/>
            <p:nvPr/>
          </p:nvSpPr>
          <p:spPr>
            <a:xfrm>
              <a:off x="1121999" y="774945"/>
              <a:ext cx="181159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같은 크기의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원이 있네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xmlns="" id="{2B983A6B-6FB6-46AF-9E15-6604C296D3C1}"/>
                </a:ext>
              </a:extLst>
            </p:cNvPr>
            <p:cNvSpPr/>
            <p:nvPr/>
          </p:nvSpPr>
          <p:spPr>
            <a:xfrm rot="10800000" flipV="1">
              <a:off x="2580055" y="434492"/>
              <a:ext cx="90011" cy="20422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컴퍼스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</a:p>
          </p:txBody>
        </p:sp>
      </p:grpSp>
      <p:sp>
        <p:nvSpPr>
          <p:cNvPr id="27" name="타원 26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E05E8580-F31A-43CA-8DA1-96508441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6E12E6C-BBF0-40E4-9E44-D5F25816DD13}"/>
              </a:ext>
            </a:extLst>
          </p:cNvPr>
          <p:cNvSpPr txBox="1"/>
          <p:nvPr/>
        </p:nvSpPr>
        <p:spPr>
          <a:xfrm>
            <a:off x="707420" y="3177706"/>
            <a:ext cx="6024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컴퍼스를 사용하여 원을 그릴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0656AA53-436D-4645-B9C2-F25695C0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2857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8BB25981-C1E8-4925-A52A-E0ACB442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B251E321-33CB-4CE6-838A-58084648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7838"/>
            <a:ext cx="6651708" cy="26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6AA6ACF9-7037-4A4D-A5F9-66EA1A4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xmlns="" id="{709B1A6D-5DDB-4379-9E70-8C740754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62061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크기 박스 안에서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568C5E26-55CB-4E22-B16F-390E7D02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0DC19B8F-7AA5-467A-9AE5-879A4C0D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컴퍼스를 사용하여 원을 그려 볼까요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9E5E028A-14EF-4252-8234-9568CC187AD6}"/>
              </a:ext>
            </a:extLst>
          </p:cNvPr>
          <p:cNvSpPr txBox="1"/>
          <p:nvPr/>
        </p:nvSpPr>
        <p:spPr>
          <a:xfrm>
            <a:off x="306103" y="4334976"/>
            <a:ext cx="20017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원의 중심이 되는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ㅇ을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정하기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B71DBD5-C707-460E-BC2E-861A5D99692B}"/>
              </a:ext>
            </a:extLst>
          </p:cNvPr>
          <p:cNvGrpSpPr/>
          <p:nvPr/>
        </p:nvGrpSpPr>
        <p:grpSpPr>
          <a:xfrm>
            <a:off x="2817735" y="5295536"/>
            <a:ext cx="1637116" cy="263186"/>
            <a:chOff x="319554" y="1245924"/>
            <a:chExt cx="2636592" cy="423864"/>
          </a:xfrm>
        </p:grpSpPr>
        <p:pic>
          <p:nvPicPr>
            <p:cNvPr id="45" name="Picture 11">
              <a:extLst>
                <a:ext uri="{FF2B5EF4-FFF2-40B4-BE49-F238E27FC236}">
                  <a16:creationId xmlns:a16="http://schemas.microsoft.com/office/drawing/2014/main" xmlns="" id="{949DEAB6-958D-4F26-A4D4-1E5D7038D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xmlns="" id="{94EB37A3-BB35-4C4E-B6AD-CA91E41B7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52D97DA1-B470-4163-8899-21CE158FF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:a16="http://schemas.microsoft.com/office/drawing/2014/main" xmlns="" id="{5E5FCEC8-FBEB-4E0C-8917-841154897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B7B9BEB1-BEF3-49F5-8955-F346C50C9B4C}"/>
              </a:ext>
            </a:extLst>
          </p:cNvPr>
          <p:cNvSpPr txBox="1"/>
          <p:nvPr/>
        </p:nvSpPr>
        <p:spPr>
          <a:xfrm>
            <a:off x="1061951" y="3260622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A690BD36-D447-4BA2-B97A-A1AF60262509}"/>
              </a:ext>
            </a:extLst>
          </p:cNvPr>
          <p:cNvSpPr txBox="1"/>
          <p:nvPr/>
        </p:nvSpPr>
        <p:spPr>
          <a:xfrm>
            <a:off x="5490679" y="3463912"/>
            <a:ext cx="360040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C3F1392D-1583-4ED6-BC5A-012BCE48A5BD}"/>
              </a:ext>
            </a:extLst>
          </p:cNvPr>
          <p:cNvSpPr txBox="1"/>
          <p:nvPr/>
        </p:nvSpPr>
        <p:spPr>
          <a:xfrm>
            <a:off x="2885927" y="3750803"/>
            <a:ext cx="245913" cy="217165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9C4C3706-972E-47EA-8BB8-98F51E9BA698}"/>
              </a:ext>
            </a:extLst>
          </p:cNvPr>
          <p:cNvSpPr txBox="1"/>
          <p:nvPr/>
        </p:nvSpPr>
        <p:spPr>
          <a:xfrm>
            <a:off x="3221253" y="3751944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3E5ADB1D-DE84-41D2-AB9D-A41FECFFDB8E}"/>
              </a:ext>
            </a:extLst>
          </p:cNvPr>
          <p:cNvSpPr txBox="1"/>
          <p:nvPr/>
        </p:nvSpPr>
        <p:spPr>
          <a:xfrm>
            <a:off x="3545289" y="3751944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DFE149C2-CF2F-4AF0-B6FA-14D97E04CB88}"/>
              </a:ext>
            </a:extLst>
          </p:cNvPr>
          <p:cNvSpPr txBox="1"/>
          <p:nvPr/>
        </p:nvSpPr>
        <p:spPr>
          <a:xfrm>
            <a:off x="3851920" y="3751944"/>
            <a:ext cx="245913" cy="262769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072A0B4F-6292-413F-B520-470FC7254C08}"/>
              </a:ext>
            </a:extLst>
          </p:cNvPr>
          <p:cNvSpPr txBox="1"/>
          <p:nvPr/>
        </p:nvSpPr>
        <p:spPr>
          <a:xfrm>
            <a:off x="2322327" y="4334976"/>
            <a:ext cx="242217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컴퍼스를 원의 반지름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 벌리기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596DA6EB-1905-44F8-B880-0459BF34F0E6}"/>
              </a:ext>
            </a:extLst>
          </p:cNvPr>
          <p:cNvSpPr txBox="1"/>
          <p:nvPr/>
        </p:nvSpPr>
        <p:spPr>
          <a:xfrm>
            <a:off x="4590579" y="4334976"/>
            <a:ext cx="242217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컴퍼스의 침을 점 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ㅇ에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꽂고 원 그리기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0ECF9972-1D6C-41D7-BEA4-693C50495CAB}"/>
              </a:ext>
            </a:extLst>
          </p:cNvPr>
          <p:cNvSpPr/>
          <p:nvPr/>
        </p:nvSpPr>
        <p:spPr>
          <a:xfrm>
            <a:off x="5292080" y="1880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0E8326B4-D66B-4633-A483-FBD2C90070B4}"/>
              </a:ext>
            </a:extLst>
          </p:cNvPr>
          <p:cNvSpPr/>
          <p:nvPr/>
        </p:nvSpPr>
        <p:spPr>
          <a:xfrm>
            <a:off x="204515" y="4334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80346A03-916F-4789-A582-377050869F29}"/>
              </a:ext>
            </a:extLst>
          </p:cNvPr>
          <p:cNvSpPr/>
          <p:nvPr/>
        </p:nvSpPr>
        <p:spPr>
          <a:xfrm>
            <a:off x="6435702" y="5183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4433F0BB-6B94-4340-8935-C91AB2863F3D}"/>
              </a:ext>
            </a:extLst>
          </p:cNvPr>
          <p:cNvSpPr/>
          <p:nvPr/>
        </p:nvSpPr>
        <p:spPr>
          <a:xfrm>
            <a:off x="2521197" y="5224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888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텍스트는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지우고 새로 작성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5588618" y="1811572"/>
            <a:ext cx="1277869" cy="369637"/>
            <a:chOff x="3781409" y="2974792"/>
            <a:chExt cx="1277869" cy="369637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09" y="2974792"/>
              <a:ext cx="1259505" cy="36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>
              <a:off x="3990165" y="3014545"/>
              <a:ext cx="1069113" cy="287217"/>
              <a:chOff x="3990165" y="3014545"/>
              <a:chExt cx="1069113" cy="28721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042531" y="3014545"/>
                <a:ext cx="293218" cy="287217"/>
              </a:xfrm>
              <a:prstGeom prst="rect">
                <a:avLst/>
              </a:prstGeom>
              <a:solidFill>
                <a:srgbClr val="5E3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90165" y="3030374"/>
                <a:ext cx="10691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활동</a:t>
                </a:r>
                <a:endParaRPr lang="en-US" altLang="ko-KR" sz="10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45636</TotalTime>
  <Words>2759</Words>
  <Application>Microsoft Office PowerPoint</Application>
  <PresentationFormat>화면 슬라이드 쇼(4:3)</PresentationFormat>
  <Paragraphs>970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8531</cp:revision>
  <cp:lastPrinted>2021-12-20T01:30:02Z</cp:lastPrinted>
  <dcterms:created xsi:type="dcterms:W3CDTF">2008-07-15T12:19:11Z</dcterms:created>
  <dcterms:modified xsi:type="dcterms:W3CDTF">2022-07-01T05:15:14Z</dcterms:modified>
</cp:coreProperties>
</file>