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782" r:id="rId2"/>
    <p:sldId id="783" r:id="rId3"/>
    <p:sldId id="1327" r:id="rId4"/>
    <p:sldId id="1097" r:id="rId5"/>
    <p:sldId id="1289" r:id="rId6"/>
    <p:sldId id="1375" r:id="rId7"/>
    <p:sldId id="1376" r:id="rId8"/>
    <p:sldId id="1377" r:id="rId9"/>
    <p:sldId id="1385" r:id="rId10"/>
    <p:sldId id="1389" r:id="rId11"/>
    <p:sldId id="1351" r:id="rId12"/>
    <p:sldId id="1387" r:id="rId13"/>
    <p:sldId id="1390" r:id="rId14"/>
    <p:sldId id="1372" r:id="rId15"/>
    <p:sldId id="1362" r:id="rId16"/>
    <p:sldId id="1363" r:id="rId17"/>
    <p:sldId id="1392" r:id="rId18"/>
    <p:sldId id="1384" r:id="rId19"/>
    <p:sldId id="1391" r:id="rId20"/>
    <p:sldId id="1373" r:id="rId21"/>
    <p:sldId id="1388" r:id="rId22"/>
    <p:sldId id="1315" r:id="rId23"/>
    <p:sldId id="1316" r:id="rId2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8A2"/>
    <a:srgbClr val="E6B9B8"/>
    <a:srgbClr val="00A0FF"/>
    <a:srgbClr val="FF0000"/>
    <a:srgbClr val="336600"/>
    <a:srgbClr val="339933"/>
    <a:srgbClr val="FFFFCC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600" y="-31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227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9387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505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1.png"/><Relationship Id="rId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18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24.png"/><Relationship Id="rId7" Type="http://schemas.openxmlformats.org/officeDocument/2006/relationships/image" Target="../media/image15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18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0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1.png"/><Relationship Id="rId5" Type="http://schemas.openxmlformats.org/officeDocument/2006/relationships/image" Target="../media/image12.png"/><Relationship Id="rId10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3.png"/><Relationship Id="rId5" Type="http://schemas.openxmlformats.org/officeDocument/2006/relationships/image" Target="../media/image11.png"/><Relationship Id="rId10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21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27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36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27.png"/><Relationship Id="rId10" Type="http://schemas.openxmlformats.org/officeDocument/2006/relationships/image" Target="../media/image21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2.png"/><Relationship Id="rId7" Type="http://schemas.openxmlformats.org/officeDocument/2006/relationships/image" Target="../media/image36.png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2.png"/><Relationship Id="rId5" Type="http://schemas.openxmlformats.org/officeDocument/2006/relationships/image" Target="../media/image27.png"/><Relationship Id="rId10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emf"/><Relationship Id="rId10" Type="http://schemas.openxmlformats.org/officeDocument/2006/relationships/image" Target="../media/image12.png"/><Relationship Id="rId4" Type="http://schemas.openxmlformats.org/officeDocument/2006/relationships/image" Target="../media/image16.emf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2.png"/><Relationship Id="rId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0162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빅종민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39636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58638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수학의 힘을 키워요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보기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닫혔을 때 화면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클릭 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팝업창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열림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0" name="타원 39"/>
          <p:cNvSpPr/>
          <p:nvPr/>
        </p:nvSpPr>
        <p:spPr>
          <a:xfrm>
            <a:off x="5893011" y="8785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503548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620415" y="2192494"/>
            <a:ext cx="5787789" cy="790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원이 여러 개 있는 모양에서 규칙을 찾을 수 있습니다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633" y="2024844"/>
            <a:ext cx="360000" cy="3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503548" y="332098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문제를 해결하기 위해 이용할 수 있는 정보는 무엇이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46083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647564" y="3784222"/>
            <a:ext cx="5740069" cy="8515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원의 중심의 위치나 반지름의 길이를 파악하여 규칙을 찾습니다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411" y="3576349"/>
            <a:ext cx="360000" cy="355000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20032" y="24483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>
            <a:extLst>
              <a:ext uri="{FF2B5EF4-FFF2-40B4-BE49-F238E27FC236}">
                <a16:creationId xmlns:a16="http://schemas.microsoft.com/office/drawing/2014/main" xmlns="" id="{1DFF0CAF-EB46-453B-A9FC-C17AE9D45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B3B5D864-017E-4E89-87E0-DAD3A9236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EA70573C-EC59-4CB7-8247-1895E7370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xmlns="" id="{E383552E-4249-41CC-A712-61061F4B0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23F62595-E349-47ED-8A0E-2900E11292EE}"/>
              </a:ext>
            </a:extLst>
          </p:cNvPr>
          <p:cNvGrpSpPr/>
          <p:nvPr/>
        </p:nvGrpSpPr>
        <p:grpSpPr>
          <a:xfrm>
            <a:off x="2706232" y="5301208"/>
            <a:ext cx="1637116" cy="263186"/>
            <a:chOff x="319554" y="1245924"/>
            <a:chExt cx="2636592" cy="423864"/>
          </a:xfrm>
        </p:grpSpPr>
        <p:pic>
          <p:nvPicPr>
            <p:cNvPr id="63" name="Picture 11">
              <a:extLst>
                <a:ext uri="{FF2B5EF4-FFF2-40B4-BE49-F238E27FC236}">
                  <a16:creationId xmlns:a16="http://schemas.microsoft.com/office/drawing/2014/main" xmlns="" id="{BD323389-9BA8-408F-B702-6189B0BC53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>
              <a:extLst>
                <a:ext uri="{FF2B5EF4-FFF2-40B4-BE49-F238E27FC236}">
                  <a16:creationId xmlns:a16="http://schemas.microsoft.com/office/drawing/2014/main" xmlns="" id="{B1E59389-116B-4FBE-89BA-B8A540473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:a16="http://schemas.microsoft.com/office/drawing/2014/main" xmlns="" id="{779AAB7A-6D18-4C84-9115-A7BE22F8E4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>
              <a:extLst>
                <a:ext uri="{FF2B5EF4-FFF2-40B4-BE49-F238E27FC236}">
                  <a16:creationId xmlns:a16="http://schemas.microsoft.com/office/drawing/2014/main" xmlns="" id="{EAB01899-FAA9-447E-9974-68EE76B46F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2253DD62-1B01-4269-AC45-C8EA05E3A6E2}"/>
              </a:ext>
            </a:extLst>
          </p:cNvPr>
          <p:cNvSpPr/>
          <p:nvPr/>
        </p:nvSpPr>
        <p:spPr>
          <a:xfrm>
            <a:off x="4472495" y="51965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9F02285-2BBF-43B5-BBBA-20866185BA21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정해 원을 이용한 모양을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11">
            <a:extLst>
              <a:ext uri="{FF2B5EF4-FFF2-40B4-BE49-F238E27FC236}">
                <a16:creationId xmlns:a16="http://schemas.microsoft.com/office/drawing/2014/main" xmlns="" id="{848F6277-2B0D-48EF-8790-3AAF5641E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09" y="104202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97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 직접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삽화는 최대한 크게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2694157" y="5439035"/>
            <a:ext cx="1637116" cy="263186"/>
            <a:chOff x="319554" y="1245924"/>
            <a:chExt cx="2636592" cy="423864"/>
          </a:xfrm>
        </p:grpSpPr>
        <p:pic>
          <p:nvPicPr>
            <p:cNvPr id="4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2486432" y="53373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xmlns="" id="{8C221C79-4B53-4FDE-BF0C-4245FA82C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FE69E2B8-09CA-4883-92CC-21E7C1EBD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xmlns="" id="{3A2803C1-DF85-44A1-A329-FB685E048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01B48422-E504-4B7C-B137-58D06724FB9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541"/>
          <a:stretch/>
        </p:blipFill>
        <p:spPr>
          <a:xfrm>
            <a:off x="37462" y="685894"/>
            <a:ext cx="6927987" cy="4052060"/>
          </a:xfrm>
          <a:prstGeom prst="rect">
            <a:avLst/>
          </a:prstGeom>
        </p:spPr>
      </p:pic>
      <p:sp>
        <p:nvSpPr>
          <p:cNvPr id="29" name="모서리가 둥근 직사각형 66">
            <a:extLst>
              <a:ext uri="{FF2B5EF4-FFF2-40B4-BE49-F238E27FC236}">
                <a16:creationId xmlns:a16="http://schemas.microsoft.com/office/drawing/2014/main" xmlns="" id="{95D57F8D-5147-4923-AB00-CD1BFD0B169A}"/>
              </a:ext>
            </a:extLst>
          </p:cNvPr>
          <p:cNvSpPr/>
          <p:nvPr/>
        </p:nvSpPr>
        <p:spPr>
          <a:xfrm>
            <a:off x="827584" y="692697"/>
            <a:ext cx="2402927" cy="97397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모양은 컴퍼스를 사용하여 그릴 수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 것 같은데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xmlns="" id="{6DC14278-9BEF-470B-9D54-F3BBD68DA3DA}"/>
              </a:ext>
            </a:extLst>
          </p:cNvPr>
          <p:cNvSpPr/>
          <p:nvPr/>
        </p:nvSpPr>
        <p:spPr>
          <a:xfrm flipH="1" flipV="1">
            <a:off x="2969821" y="1676601"/>
            <a:ext cx="90011" cy="204227"/>
          </a:xfrm>
          <a:prstGeom prst="triangle">
            <a:avLst/>
          </a:prstGeom>
          <a:solidFill>
            <a:srgbClr val="E6B9B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0">
            <a:extLst>
              <a:ext uri="{FF2B5EF4-FFF2-40B4-BE49-F238E27FC236}">
                <a16:creationId xmlns:a16="http://schemas.microsoft.com/office/drawing/2014/main" xmlns="" id="{842E1CF9-805D-401A-8877-7453CFC7E6AB}"/>
              </a:ext>
            </a:extLst>
          </p:cNvPr>
          <p:cNvSpPr/>
          <p:nvPr/>
        </p:nvSpPr>
        <p:spPr>
          <a:xfrm>
            <a:off x="3923929" y="692697"/>
            <a:ext cx="2736304" cy="6840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그려야 할지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우선 규칙을 찾아보자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xmlns="" id="{A7571BBE-B2C3-44EC-A7CC-7B4C3E873743}"/>
              </a:ext>
            </a:extLst>
          </p:cNvPr>
          <p:cNvSpPr/>
          <p:nvPr/>
        </p:nvSpPr>
        <p:spPr>
          <a:xfrm flipV="1">
            <a:off x="4719083" y="1388569"/>
            <a:ext cx="90011" cy="20422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1111115" y="1635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66">
            <a:extLst>
              <a:ext uri="{FF2B5EF4-FFF2-40B4-BE49-F238E27FC236}">
                <a16:creationId xmlns:a16="http://schemas.microsoft.com/office/drawing/2014/main" xmlns="" id="{BD7715E6-3A85-4FC9-B176-E7E0B34E3054}"/>
              </a:ext>
            </a:extLst>
          </p:cNvPr>
          <p:cNvSpPr/>
          <p:nvPr/>
        </p:nvSpPr>
        <p:spPr>
          <a:xfrm>
            <a:off x="468427" y="4367888"/>
            <a:ext cx="2184479" cy="7172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자세히 보니 원이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맞닿아 있네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0">
            <a:extLst>
              <a:ext uri="{FF2B5EF4-FFF2-40B4-BE49-F238E27FC236}">
                <a16:creationId xmlns:a16="http://schemas.microsoft.com/office/drawing/2014/main" xmlns="" id="{2DA5CB82-5899-4DEE-B59D-B8F012EAECBA}"/>
              </a:ext>
            </a:extLst>
          </p:cNvPr>
          <p:cNvSpPr/>
          <p:nvPr/>
        </p:nvSpPr>
        <p:spPr>
          <a:xfrm>
            <a:off x="2948471" y="4350150"/>
            <a:ext cx="3898521" cy="98719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왼쪽에서부터 오른쪽으로 갈수록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반지름이 모눈 한 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칸씩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규칙적으로 작아지네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xmlns="" id="{6DC14278-9BEF-470B-9D54-F3BBD68DA3DA}"/>
              </a:ext>
            </a:extLst>
          </p:cNvPr>
          <p:cNvSpPr/>
          <p:nvPr/>
        </p:nvSpPr>
        <p:spPr>
          <a:xfrm rot="10800000" flipH="1" flipV="1">
            <a:off x="2268538" y="4113003"/>
            <a:ext cx="119139" cy="270316"/>
          </a:xfrm>
          <a:prstGeom prst="triangle">
            <a:avLst/>
          </a:prstGeom>
          <a:solidFill>
            <a:srgbClr val="E6B9B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xmlns="" id="{A7571BBE-B2C3-44EC-A7CC-7B4C3E873743}"/>
              </a:ext>
            </a:extLst>
          </p:cNvPr>
          <p:cNvSpPr/>
          <p:nvPr/>
        </p:nvSpPr>
        <p:spPr>
          <a:xfrm rot="10800000" flipV="1">
            <a:off x="6084166" y="4107573"/>
            <a:ext cx="108013" cy="24507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1DFF0CAF-EB46-453B-A9FC-C17AE9D45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6784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)3-2-3.psd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34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 직접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삽화는 최대한 크게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타원 57"/>
          <p:cNvSpPr/>
          <p:nvPr/>
        </p:nvSpPr>
        <p:spPr>
          <a:xfrm>
            <a:off x="217636" y="1228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699287" y="5445224"/>
            <a:ext cx="1654859" cy="269100"/>
            <a:chOff x="290979" y="2009759"/>
            <a:chExt cx="2665167" cy="433388"/>
          </a:xfrm>
        </p:grpSpPr>
        <p:pic>
          <p:nvPicPr>
            <p:cNvPr id="33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B06E3A4E-5CB7-48B2-BEB6-F80CBA937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1646FE2C-BAB2-4CE3-9217-07E242E02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xmlns="" id="{B62C179C-FC96-4822-9280-86F837DA4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10EBFE11-B7D5-479F-A22F-57E771C715EA}"/>
              </a:ext>
            </a:extLst>
          </p:cNvPr>
          <p:cNvGrpSpPr/>
          <p:nvPr/>
        </p:nvGrpSpPr>
        <p:grpSpPr>
          <a:xfrm>
            <a:off x="115384" y="1506803"/>
            <a:ext cx="6868884" cy="3857830"/>
            <a:chOff x="-216532" y="721323"/>
            <a:chExt cx="7651907" cy="4259791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412E687E-7272-4EAE-8357-8510385565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4295"/>
            <a:stretch/>
          </p:blipFill>
          <p:spPr>
            <a:xfrm>
              <a:off x="1494714" y="725011"/>
              <a:ext cx="4997390" cy="4252415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BBDDB26C-9BAE-46B2-8C31-F7976C524B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4629" r="48787"/>
            <a:stretch/>
          </p:blipFill>
          <p:spPr>
            <a:xfrm>
              <a:off x="6456697" y="728700"/>
              <a:ext cx="978678" cy="4252414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5A1ABAE2-E305-4109-A402-18BC26AD5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5418" t="14295"/>
            <a:stretch/>
          </p:blipFill>
          <p:spPr>
            <a:xfrm>
              <a:off x="-216532" y="721323"/>
              <a:ext cx="1728192" cy="4252416"/>
            </a:xfrm>
            <a:prstGeom prst="rect">
              <a:avLst/>
            </a:prstGeom>
          </p:spPr>
        </p:pic>
      </p:grpSp>
      <p:sp>
        <p:nvSpPr>
          <p:cNvPr id="46" name="모서리가 둥근 직사각형 66">
            <a:extLst>
              <a:ext uri="{FF2B5EF4-FFF2-40B4-BE49-F238E27FC236}">
                <a16:creationId xmlns:a16="http://schemas.microsoft.com/office/drawing/2014/main" xmlns="" id="{6A923EA3-6113-43AA-B0E9-A0E067AD07BB}"/>
              </a:ext>
            </a:extLst>
          </p:cNvPr>
          <p:cNvSpPr/>
          <p:nvPr/>
        </p:nvSpPr>
        <p:spPr>
          <a:xfrm>
            <a:off x="761282" y="1947432"/>
            <a:ext cx="2205876" cy="8600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규칙으로도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모양을 그려 볼까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xmlns="" id="{70B9DE10-CDAE-429B-8130-4EC05037033C}"/>
              </a:ext>
            </a:extLst>
          </p:cNvPr>
          <p:cNvSpPr/>
          <p:nvPr/>
        </p:nvSpPr>
        <p:spPr>
          <a:xfrm flipH="1" flipV="1">
            <a:off x="2011270" y="2828729"/>
            <a:ext cx="90011" cy="204227"/>
          </a:xfrm>
          <a:prstGeom prst="triangle">
            <a:avLst/>
          </a:prstGeom>
          <a:solidFill>
            <a:srgbClr val="E6B9B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모서리가 둥근 직사각형 30">
            <a:extLst>
              <a:ext uri="{FF2B5EF4-FFF2-40B4-BE49-F238E27FC236}">
                <a16:creationId xmlns:a16="http://schemas.microsoft.com/office/drawing/2014/main" xmlns="" id="{6448A0C1-9B37-48B0-BC7D-40C9A2E98FA2}"/>
              </a:ext>
            </a:extLst>
          </p:cNvPr>
          <p:cNvSpPr/>
          <p:nvPr/>
        </p:nvSpPr>
        <p:spPr>
          <a:xfrm>
            <a:off x="4201050" y="1880828"/>
            <a:ext cx="2319392" cy="110932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규칙을 정해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나만의 모양을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그려 보자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xmlns="" id="{D1DE3149-84BE-47E0-A30F-BEE514B1C33B}"/>
              </a:ext>
            </a:extLst>
          </p:cNvPr>
          <p:cNvSpPr/>
          <p:nvPr/>
        </p:nvSpPr>
        <p:spPr>
          <a:xfrm flipV="1">
            <a:off x="5102867" y="3005135"/>
            <a:ext cx="90011" cy="20422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1DFF0CAF-EB46-453B-A9FC-C17AE9D45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</p:spTree>
    <p:extLst>
      <p:ext uri="{BB962C8B-B14F-4D97-AF65-F5344CB8AC3E}">
        <p14:creationId xmlns:p14="http://schemas.microsoft.com/office/powerpoint/2010/main" val="415857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해결해야 할 문제 상황은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620415" y="2192494"/>
            <a:ext cx="5787789" cy="790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규칙을 정해 원을 이용한 나만의 모양을 그려야 합니다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633" y="2024844"/>
            <a:ext cx="360000" cy="355000"/>
          </a:xfrm>
          <a:prstGeom prst="rect">
            <a:avLst/>
          </a:prstGeom>
        </p:spPr>
      </p:pic>
      <p:sp>
        <p:nvSpPr>
          <p:cNvPr id="54" name="TextBox 43"/>
          <p:cNvSpPr txBox="1"/>
          <p:nvPr/>
        </p:nvSpPr>
        <p:spPr>
          <a:xfrm>
            <a:off x="569064" y="332098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제시된 모양에는 어떤 규칙이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46083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647564" y="3784222"/>
            <a:ext cx="5740069" cy="4574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원의 중심이 이동하였습니다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411" y="3576349"/>
            <a:ext cx="360000" cy="355000"/>
          </a:xfrm>
          <a:prstGeom prst="rect">
            <a:avLst/>
          </a:prstGeom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7">
            <a:extLst>
              <a:ext uri="{FF2B5EF4-FFF2-40B4-BE49-F238E27FC236}">
                <a16:creationId xmlns:a16="http://schemas.microsoft.com/office/drawing/2014/main" xmlns="" id="{1DFF0CAF-EB46-453B-A9FC-C17AE9D45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B3B5D864-017E-4E89-87E0-DAD3A9236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EA70573C-EC59-4CB7-8247-1895E7370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xmlns="" id="{E383552E-4249-41CC-A712-61061F4B0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23F62595-E349-47ED-8A0E-2900E11292EE}"/>
              </a:ext>
            </a:extLst>
          </p:cNvPr>
          <p:cNvGrpSpPr/>
          <p:nvPr/>
        </p:nvGrpSpPr>
        <p:grpSpPr>
          <a:xfrm>
            <a:off x="2706232" y="5301208"/>
            <a:ext cx="1637116" cy="263186"/>
            <a:chOff x="319554" y="1245924"/>
            <a:chExt cx="2636592" cy="423864"/>
          </a:xfrm>
        </p:grpSpPr>
        <p:pic>
          <p:nvPicPr>
            <p:cNvPr id="63" name="Picture 11">
              <a:extLst>
                <a:ext uri="{FF2B5EF4-FFF2-40B4-BE49-F238E27FC236}">
                  <a16:creationId xmlns:a16="http://schemas.microsoft.com/office/drawing/2014/main" xmlns="" id="{BD323389-9BA8-408F-B702-6189B0BC53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>
              <a:extLst>
                <a:ext uri="{FF2B5EF4-FFF2-40B4-BE49-F238E27FC236}">
                  <a16:creationId xmlns:a16="http://schemas.microsoft.com/office/drawing/2014/main" xmlns="" id="{B1E59389-116B-4FBE-89BA-B8A540473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:a16="http://schemas.microsoft.com/office/drawing/2014/main" xmlns="" id="{779AAB7A-6D18-4C84-9115-A7BE22F8E4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>
              <a:extLst>
                <a:ext uri="{FF2B5EF4-FFF2-40B4-BE49-F238E27FC236}">
                  <a16:creationId xmlns:a16="http://schemas.microsoft.com/office/drawing/2014/main" xmlns="" id="{EAB01899-FAA9-447E-9974-68EE76B46F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7F883E6A-EB21-440E-9040-C6D35835FC6D}"/>
              </a:ext>
            </a:extLst>
          </p:cNvPr>
          <p:cNvGrpSpPr/>
          <p:nvPr/>
        </p:nvGrpSpPr>
        <p:grpSpPr>
          <a:xfrm>
            <a:off x="2696331" y="5295294"/>
            <a:ext cx="1654859" cy="269100"/>
            <a:chOff x="290979" y="2009759"/>
            <a:chExt cx="2665167" cy="433388"/>
          </a:xfrm>
        </p:grpSpPr>
        <p:pic>
          <p:nvPicPr>
            <p:cNvPr id="49" name="Picture 15">
              <a:extLst>
                <a:ext uri="{FF2B5EF4-FFF2-40B4-BE49-F238E27FC236}">
                  <a16:creationId xmlns:a16="http://schemas.microsoft.com/office/drawing/2014/main" xmlns="" id="{D1E8694F-E74B-470B-B513-2D65AA86DD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:a16="http://schemas.microsoft.com/office/drawing/2014/main" xmlns="" id="{A5A98B6D-4FC9-4DCA-A2C1-02D27A8B7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>
              <a:extLst>
                <a:ext uri="{FF2B5EF4-FFF2-40B4-BE49-F238E27FC236}">
                  <a16:creationId xmlns:a16="http://schemas.microsoft.com/office/drawing/2014/main" xmlns="" id="{03731C7E-0673-42FA-9A79-5D442490A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6">
              <a:extLst>
                <a:ext uri="{FF2B5EF4-FFF2-40B4-BE49-F238E27FC236}">
                  <a16:creationId xmlns:a16="http://schemas.microsoft.com/office/drawing/2014/main" xmlns="" id="{2421856B-ED1F-4A77-8B0D-AC08166B9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D9701D19-7352-4C03-8545-409A4BE45552}"/>
              </a:ext>
            </a:extLst>
          </p:cNvPr>
          <p:cNvSpPr/>
          <p:nvPr/>
        </p:nvSpPr>
        <p:spPr bwMode="auto">
          <a:xfrm>
            <a:off x="647564" y="4304160"/>
            <a:ext cx="5760640" cy="790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왼쪽에서부터 오른쪽으로 갈수록 원의 반지름이 모눈 한 </a:t>
            </a:r>
            <a:r>
              <a:rPr lang="ko-KR" altLang="en-US" sz="1900" b="1" dirty="0" err="1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칸씩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규칙적으로 작아집니다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80B06314-627E-4A61-9DA3-1D95ADD6A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633" y="4136510"/>
            <a:ext cx="360000" cy="355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9F02285-2BBF-43B5-BBBA-20866185BA21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정해 원을 이용한 모양을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11">
            <a:extLst>
              <a:ext uri="{FF2B5EF4-FFF2-40B4-BE49-F238E27FC236}">
                <a16:creationId xmlns:a16="http://schemas.microsoft.com/office/drawing/2014/main" xmlns="" id="{848F6277-2B0D-48EF-8790-3AAF5641E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09" y="104202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5239846" y="52823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90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539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4F70658A-5D63-4256-A987-3F8F62957E94}"/>
              </a:ext>
            </a:extLst>
          </p:cNvPr>
          <p:cNvSpPr/>
          <p:nvPr/>
        </p:nvSpPr>
        <p:spPr>
          <a:xfrm>
            <a:off x="521845" y="1755009"/>
            <a:ext cx="6012354" cy="3347849"/>
          </a:xfrm>
          <a:prstGeom prst="roundRect">
            <a:avLst>
              <a:gd name="adj" fmla="val 1332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크기와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삽화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 진입 화면에는 손가락 약물만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7" name="타원 46"/>
          <p:cNvSpPr/>
          <p:nvPr/>
        </p:nvSpPr>
        <p:spPr>
          <a:xfrm>
            <a:off x="6011756" y="52179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123728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479180" y="5298847"/>
            <a:ext cx="2091220" cy="256563"/>
            <a:chOff x="319554" y="1245924"/>
            <a:chExt cx="3454864" cy="423864"/>
          </a:xfrm>
        </p:grpSpPr>
        <p:pic>
          <p:nvPicPr>
            <p:cNvPr id="5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9" name="TextBox 7">
            <a:extLst>
              <a:ext uri="{FF2B5EF4-FFF2-40B4-BE49-F238E27FC236}">
                <a16:creationId xmlns:a16="http://schemas.microsoft.com/office/drawing/2014/main" xmlns="" id="{7E467AAC-5928-4EE4-8CBD-4945DE7B3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9354B006-377C-450C-93E0-3A3871E91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FF6932B0-475D-42A4-9B5B-B5D7444CF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C9EB87C5-EFA4-489F-8155-FFA5A4C89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6E415F1-D60E-4E39-84D0-9DFCABFB5B0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3672" t="12785" r="7067" b="11817"/>
          <a:stretch/>
        </p:blipFill>
        <p:spPr>
          <a:xfrm>
            <a:off x="2385904" y="2315210"/>
            <a:ext cx="2452064" cy="2479581"/>
          </a:xfrm>
          <a:prstGeom prst="rect">
            <a:avLst/>
          </a:prstGeom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81316CD-DA86-4B3E-B001-8D69926F6C09}"/>
              </a:ext>
            </a:extLst>
          </p:cNvPr>
          <p:cNvSpPr/>
          <p:nvPr/>
        </p:nvSpPr>
        <p:spPr>
          <a:xfrm>
            <a:off x="1382444" y="1790403"/>
            <a:ext cx="4977821" cy="5040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반지름이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모눈 두 칸인 원 그리기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91D3DBE3-05B9-49EE-B4F0-6137AB973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38" y="189621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6494DCB1-C335-4CDC-BB00-9E3DCB0D679E}"/>
              </a:ext>
            </a:extLst>
          </p:cNvPr>
          <p:cNvSpPr/>
          <p:nvPr/>
        </p:nvSpPr>
        <p:spPr>
          <a:xfrm>
            <a:off x="440395" y="16579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D5BF239A-DA1D-4D21-972D-B94B0AF06BD8}"/>
              </a:ext>
            </a:extLst>
          </p:cNvPr>
          <p:cNvSpPr/>
          <p:nvPr/>
        </p:nvSpPr>
        <p:spPr>
          <a:xfrm>
            <a:off x="3138847" y="32628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16A472DB-78EE-4E04-BBBF-7D8F3ACA1779}"/>
              </a:ext>
            </a:extLst>
          </p:cNvPr>
          <p:cNvSpPr/>
          <p:nvPr/>
        </p:nvSpPr>
        <p:spPr>
          <a:xfrm>
            <a:off x="1019022" y="1582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xmlns="" id="{6C539299-47D9-4C91-AF54-107E8EE7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85" y="3276956"/>
            <a:ext cx="343501" cy="46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9F02285-2BBF-43B5-BBBA-20866185BA21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정해 원을 이용한 모양을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11">
            <a:extLst>
              <a:ext uri="{FF2B5EF4-FFF2-40B4-BE49-F238E27FC236}">
                <a16:creationId xmlns:a16="http://schemas.microsoft.com/office/drawing/2014/main" xmlns="" id="{848F6277-2B0D-48EF-8790-3AAF5641E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09" y="104202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203134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11490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837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전자저작물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3-2\app\resource\contents\lesson03\ops\3\images\3_powerup\3_powerup_page2_ex1.svg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1" name="Picture 2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66029"/>
            <a:ext cx="338835" cy="33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71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삽화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 진입 화면에는 손가락 약물만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7" name="타원 46"/>
          <p:cNvSpPr/>
          <p:nvPr/>
        </p:nvSpPr>
        <p:spPr>
          <a:xfrm>
            <a:off x="6122945" y="52488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479180" y="5298847"/>
            <a:ext cx="2091220" cy="256563"/>
            <a:chOff x="2479180" y="5298847"/>
            <a:chExt cx="2091220" cy="256563"/>
          </a:xfrm>
        </p:grpSpPr>
        <p:grpSp>
          <p:nvGrpSpPr>
            <p:cNvPr id="58" name="그룹 57"/>
            <p:cNvGrpSpPr/>
            <p:nvPr/>
          </p:nvGrpSpPr>
          <p:grpSpPr>
            <a:xfrm>
              <a:off x="2479180" y="5298847"/>
              <a:ext cx="2091220" cy="256563"/>
              <a:chOff x="319554" y="1245924"/>
              <a:chExt cx="3454864" cy="423864"/>
            </a:xfrm>
          </p:grpSpPr>
          <p:pic>
            <p:nvPicPr>
              <p:cNvPr id="59" name="Picture 1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1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667" y="1317363"/>
                <a:ext cx="781050" cy="295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5" name="Picture 1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5318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5747" y="1312601"/>
                <a:ext cx="800099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000" y="53424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00" y="5342400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718B3623-CB8D-42B1-8B5B-E26CA6F64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0063CE70-FC9F-4EE7-A55E-B1C0DF694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xmlns="" id="{DB385C8C-9656-4FC3-BA2C-752873DCA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xmlns="" id="{31D09D08-9E63-42F5-91E6-1C5ED9478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F870E00A-C982-4D07-970A-713C52EDED24}"/>
              </a:ext>
            </a:extLst>
          </p:cNvPr>
          <p:cNvSpPr/>
          <p:nvPr/>
        </p:nvSpPr>
        <p:spPr>
          <a:xfrm>
            <a:off x="521845" y="1755009"/>
            <a:ext cx="6012354" cy="3336280"/>
          </a:xfrm>
          <a:prstGeom prst="roundRect">
            <a:avLst>
              <a:gd name="adj" fmla="val 1332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F0192377-FD45-4C69-89C9-80D682374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0E950CC-BD94-40F6-A5DF-D93887E525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2296" y="2569598"/>
            <a:ext cx="2405523" cy="238584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9F02285-2BBF-43B5-BBBA-20866185BA21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정해 원을 이용한 모양을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1">
            <a:extLst>
              <a:ext uri="{FF2B5EF4-FFF2-40B4-BE49-F238E27FC236}">
                <a16:creationId xmlns:a16="http://schemas.microsoft.com/office/drawing/2014/main" xmlns="" id="{848F6277-2B0D-48EF-8790-3AAF5641E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09" y="104202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D5BF239A-DA1D-4D21-972D-B94B0AF06BD8}"/>
              </a:ext>
            </a:extLst>
          </p:cNvPr>
          <p:cNvSpPr/>
          <p:nvPr/>
        </p:nvSpPr>
        <p:spPr>
          <a:xfrm>
            <a:off x="2988698" y="35315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6C539299-47D9-4C91-AF54-107E8EE7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036" y="3545620"/>
            <a:ext cx="343501" cy="46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44752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11490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837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전자저작물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3-2\app\resource\contents\lesson03\ops\3\images\3_powerup\3_powerup_page2_ex2.svg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1" name="Picture 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97" y="1842016"/>
            <a:ext cx="356306" cy="36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81316CD-DA86-4B3E-B001-8D69926F6C09}"/>
              </a:ext>
            </a:extLst>
          </p:cNvPr>
          <p:cNvSpPr/>
          <p:nvPr/>
        </p:nvSpPr>
        <p:spPr>
          <a:xfrm>
            <a:off x="1382444" y="1916832"/>
            <a:ext cx="4977821" cy="5040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중심을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나만의 규칙을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정해 이동한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후반지름이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모눈 한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칸인 원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그리기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91D3DBE3-05B9-49EE-B4F0-6137AB973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38" y="189621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497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479180" y="5298847"/>
            <a:ext cx="2091220" cy="256563"/>
            <a:chOff x="2479180" y="5298847"/>
            <a:chExt cx="2091220" cy="256563"/>
          </a:xfrm>
        </p:grpSpPr>
        <p:grpSp>
          <p:nvGrpSpPr>
            <p:cNvPr id="58" name="그룹 57"/>
            <p:cNvGrpSpPr/>
            <p:nvPr/>
          </p:nvGrpSpPr>
          <p:grpSpPr>
            <a:xfrm>
              <a:off x="2479180" y="5298847"/>
              <a:ext cx="2091220" cy="256563"/>
              <a:chOff x="319554" y="1245924"/>
              <a:chExt cx="3454864" cy="423864"/>
            </a:xfrm>
          </p:grpSpPr>
          <p:pic>
            <p:nvPicPr>
              <p:cNvPr id="59" name="Picture 1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1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667" y="1317363"/>
                <a:ext cx="781050" cy="295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5" name="Picture 1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5318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5747" y="1312601"/>
                <a:ext cx="800099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1924" y="53424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460" y="5342400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4B6BA4FD-C6EB-4D45-BA43-4BDF2A973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8642169E-81EB-4CAD-BFEF-13B2FBAD3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>
            <a:extLst>
              <a:ext uri="{FF2B5EF4-FFF2-40B4-BE49-F238E27FC236}">
                <a16:creationId xmlns:a16="http://schemas.microsoft.com/office/drawing/2014/main" xmlns="" id="{5B852E02-A7B6-4B1D-8FA5-DCA84E10C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3" name="TextBox 9">
            <a:extLst>
              <a:ext uri="{FF2B5EF4-FFF2-40B4-BE49-F238E27FC236}">
                <a16:creationId xmlns:a16="http://schemas.microsoft.com/office/drawing/2014/main" xmlns="" id="{650BD02D-2988-4846-AC6D-AEB6E610F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BDD32D93-E95F-416E-BBC8-ED1C9927495E}"/>
              </a:ext>
            </a:extLst>
          </p:cNvPr>
          <p:cNvSpPr/>
          <p:nvPr/>
        </p:nvSpPr>
        <p:spPr>
          <a:xfrm>
            <a:off x="518613" y="1688526"/>
            <a:ext cx="6012354" cy="3402763"/>
          </a:xfrm>
          <a:prstGeom prst="roundRect">
            <a:avLst>
              <a:gd name="adj" fmla="val 1332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xmlns="" id="{22B68463-8238-4232-A537-6AC7E0020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9F02285-2BBF-43B5-BBBA-20866185BA21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정해 원을 이용한 모양을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1">
            <a:extLst>
              <a:ext uri="{FF2B5EF4-FFF2-40B4-BE49-F238E27FC236}">
                <a16:creationId xmlns:a16="http://schemas.microsoft.com/office/drawing/2014/main" xmlns="" id="{848F6277-2B0D-48EF-8790-3AAF5641E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09" y="104202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8F1BE5FB-84BD-440F-B2BB-A36266D81B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9752" y="2447488"/>
            <a:ext cx="2341271" cy="2365710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D5BF239A-DA1D-4D21-972D-B94B0AF06BD8}"/>
              </a:ext>
            </a:extLst>
          </p:cNvPr>
          <p:cNvSpPr/>
          <p:nvPr/>
        </p:nvSpPr>
        <p:spPr>
          <a:xfrm>
            <a:off x="3020290" y="33674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6C539299-47D9-4C91-AF54-107E8EE7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628" y="3381552"/>
            <a:ext cx="343501" cy="46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삽화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 진입 화면에는 손가락 약물만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122945" y="52488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745272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11490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837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전자저작물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3-2\app\resource\contents\lesson03\ops\3\images\3_powerup\3_powerup_page2_ex3.svg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1" name="Picture 2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21" y="1843912"/>
            <a:ext cx="365470" cy="365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81316CD-DA86-4B3E-B001-8D69926F6C09}"/>
              </a:ext>
            </a:extLst>
          </p:cNvPr>
          <p:cNvSpPr/>
          <p:nvPr/>
        </p:nvSpPr>
        <p:spPr>
          <a:xfrm>
            <a:off x="1382444" y="1772816"/>
            <a:ext cx="4977821" cy="5040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원을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색칠하여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나만의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모양 완성하기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xmlns="" id="{91D3DBE3-05B9-49EE-B4F0-6137AB973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38" y="189621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497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4" name="그룹 143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6" name="TextBox 7">
            <a:extLst>
              <a:ext uri="{FF2B5EF4-FFF2-40B4-BE49-F238E27FC236}">
                <a16:creationId xmlns:a16="http://schemas.microsoft.com/office/drawing/2014/main" xmlns="" id="{75E4B24C-A934-4CFB-8DC1-99020348D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22500C41-9D5C-431D-AE77-A6019442E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xmlns="" id="{A7A77469-AB52-4127-9D3E-B6DA742BA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FF098128-35FE-4D6F-9A77-A6E29EC8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090E9D41-1E33-465C-9E6D-67789DE683FD}"/>
              </a:ext>
            </a:extLst>
          </p:cNvPr>
          <p:cNvGrpSpPr/>
          <p:nvPr/>
        </p:nvGrpSpPr>
        <p:grpSpPr>
          <a:xfrm>
            <a:off x="168300" y="1788470"/>
            <a:ext cx="678255" cy="337706"/>
            <a:chOff x="1732647" y="2898197"/>
            <a:chExt cx="775056" cy="337706"/>
          </a:xfrm>
        </p:grpSpPr>
        <p:pic>
          <p:nvPicPr>
            <p:cNvPr id="49" name="Picture 5">
              <a:extLst>
                <a:ext uri="{FF2B5EF4-FFF2-40B4-BE49-F238E27FC236}">
                  <a16:creationId xmlns:a16="http://schemas.microsoft.com/office/drawing/2014/main" xmlns="" id="{BAF32B24-F6E4-4D64-95CD-4A7C8B7BDA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647" y="2898197"/>
              <a:ext cx="775056" cy="337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53B31526-2686-4E22-A692-55DB80C5CC90}"/>
                </a:ext>
              </a:extLst>
            </p:cNvPr>
            <p:cNvSpPr txBox="1"/>
            <p:nvPr/>
          </p:nvSpPr>
          <p:spPr>
            <a:xfrm>
              <a:off x="1803789" y="2905199"/>
              <a:ext cx="6768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규칙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92A3C2AA-7EE4-4379-8AB3-41307C583FEA}"/>
              </a:ext>
            </a:extLst>
          </p:cNvPr>
          <p:cNvGrpSpPr/>
          <p:nvPr/>
        </p:nvGrpSpPr>
        <p:grpSpPr>
          <a:xfrm>
            <a:off x="890595" y="1792320"/>
            <a:ext cx="5655482" cy="923330"/>
            <a:chOff x="854491" y="3555146"/>
            <a:chExt cx="5655482" cy="92333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993BE27F-6381-4900-B61A-E0682E829FCC}"/>
                </a:ext>
              </a:extLst>
            </p:cNvPr>
            <p:cNvSpPr txBox="1"/>
            <p:nvPr/>
          </p:nvSpPr>
          <p:spPr>
            <a:xfrm>
              <a:off x="854491" y="3555146"/>
              <a:ext cx="565548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1" algn="just"/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반지름이 모눈 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칸인 큰 원을 그리고 원의 중심을 모눈 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이동하여 반지름이 각각 모눈 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2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칸인 원을 그립니다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xmlns="" id="{D243E4CD-AE97-4F07-A232-98922003B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149" y="3572238"/>
              <a:ext cx="360771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4" name="Picture 4">
            <a:extLst>
              <a:ext uri="{FF2B5EF4-FFF2-40B4-BE49-F238E27FC236}">
                <a16:creationId xmlns:a16="http://schemas.microsoft.com/office/drawing/2014/main" xmlns="" id="{665F565A-CA7D-48D7-B363-9CFC7DD20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400" y="16700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E16B69D-4B9D-475D-BADE-3D87696BA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6814" y="2800946"/>
            <a:ext cx="3545899" cy="2528342"/>
          </a:xfrm>
          <a:prstGeom prst="rect">
            <a:avLst/>
          </a:prstGeom>
        </p:spPr>
      </p:pic>
      <p:pic>
        <p:nvPicPr>
          <p:cNvPr id="40" name="Picture 3">
            <a:extLst>
              <a:ext uri="{FF2B5EF4-FFF2-40B4-BE49-F238E27FC236}">
                <a16:creationId xmlns:a16="http://schemas.microsoft.com/office/drawing/2014/main" xmlns="" id="{29B2181A-3CD7-4B95-A19D-3435F0E3D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91" y="4521634"/>
            <a:ext cx="822595" cy="80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9">
            <a:extLst>
              <a:ext uri="{FF2B5EF4-FFF2-40B4-BE49-F238E27FC236}">
                <a16:creationId xmlns:a16="http://schemas.microsoft.com/office/drawing/2014/main" xmlns="" id="{AF896A0E-6293-48FC-9477-4D5CE4DD3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6513" y="4528610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xmlns="" id="{53B5414E-CDE6-4277-903D-652FB16D0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594" y="3403317"/>
            <a:ext cx="480186" cy="38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">
            <a:extLst>
              <a:ext uri="{FF2B5EF4-FFF2-40B4-BE49-F238E27FC236}">
                <a16:creationId xmlns:a16="http://schemas.microsoft.com/office/drawing/2014/main" xmlns="" id="{A7DD0C1C-B992-4606-96CD-6E571A67E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" y="2183478"/>
            <a:ext cx="6820597" cy="195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D8CFA66E-B53E-47DB-9752-950C04E38084}"/>
              </a:ext>
            </a:extLst>
          </p:cNvPr>
          <p:cNvSpPr/>
          <p:nvPr/>
        </p:nvSpPr>
        <p:spPr>
          <a:xfrm>
            <a:off x="5003159" y="23980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0D06D443-ABB8-47EF-930E-B04EC4272BA7}"/>
              </a:ext>
            </a:extLst>
          </p:cNvPr>
          <p:cNvSpPr txBox="1"/>
          <p:nvPr/>
        </p:nvSpPr>
        <p:spPr>
          <a:xfrm>
            <a:off x="1663105" y="3198133"/>
            <a:ext cx="30540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나만의 모양을 그려 보세요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9B83D324-0E3E-4A59-A218-7B4369593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창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뒤에 자동으로 닫힘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닫기 버튼으로 창 닫기 가능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939077DA-841C-46F8-9298-94475AE48E84}"/>
              </a:ext>
            </a:extLst>
          </p:cNvPr>
          <p:cNvGrpSpPr/>
          <p:nvPr/>
        </p:nvGrpSpPr>
        <p:grpSpPr>
          <a:xfrm>
            <a:off x="88454" y="3176972"/>
            <a:ext cx="1728863" cy="384721"/>
            <a:chOff x="6983597" y="2580788"/>
            <a:chExt cx="1728863" cy="38472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13879929-5AB1-4C49-BAEB-87AA3FC1893A}"/>
                </a:ext>
              </a:extLst>
            </p:cNvPr>
            <p:cNvSpPr txBox="1"/>
            <p:nvPr/>
          </p:nvSpPr>
          <p:spPr>
            <a:xfrm>
              <a:off x="6983597" y="2580788"/>
              <a:ext cx="172886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~         ]</a:t>
              </a:r>
            </a:p>
          </p:txBody>
        </p:sp>
        <p:sp>
          <p:nvSpPr>
            <p:cNvPr id="60" name="모서리가 둥근 직사각형 63">
              <a:extLst>
                <a:ext uri="{FF2B5EF4-FFF2-40B4-BE49-F238E27FC236}">
                  <a16:creationId xmlns:a16="http://schemas.microsoft.com/office/drawing/2014/main" xmlns="" id="{1DEB776C-394B-4D8F-8088-904837BFEB69}"/>
                </a:ext>
              </a:extLst>
            </p:cNvPr>
            <p:cNvSpPr/>
            <p:nvPr/>
          </p:nvSpPr>
          <p:spPr>
            <a:xfrm>
              <a:off x="7181957" y="2672671"/>
              <a:ext cx="553330" cy="240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실행</a:t>
              </a:r>
            </a:p>
          </p:txBody>
        </p:sp>
        <p:sp>
          <p:nvSpPr>
            <p:cNvPr id="61" name="모서리가 둥근 직사각형 64">
              <a:extLst>
                <a:ext uri="{FF2B5EF4-FFF2-40B4-BE49-F238E27FC236}">
                  <a16:creationId xmlns:a16="http://schemas.microsoft.com/office/drawing/2014/main" xmlns="" id="{45668A89-64DB-473E-B7D0-FC3ED765E0A0}"/>
                </a:ext>
              </a:extLst>
            </p:cNvPr>
            <p:cNvSpPr/>
            <p:nvPr/>
          </p:nvSpPr>
          <p:spPr>
            <a:xfrm>
              <a:off x="7870427" y="2672916"/>
              <a:ext cx="553330" cy="240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반성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9F02285-2BBF-43B5-BBBA-20866185BA21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정해 원을 이용한 모양을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7E9E4629-6A57-4D3C-B784-1411DB323B80}"/>
              </a:ext>
            </a:extLst>
          </p:cNvPr>
          <p:cNvGrpSpPr/>
          <p:nvPr/>
        </p:nvGrpSpPr>
        <p:grpSpPr>
          <a:xfrm>
            <a:off x="4538029" y="3207658"/>
            <a:ext cx="1226799" cy="307902"/>
            <a:chOff x="5253413" y="2035940"/>
            <a:chExt cx="1226799" cy="307902"/>
          </a:xfrm>
        </p:grpSpPr>
        <p:pic>
          <p:nvPicPr>
            <p:cNvPr id="68" name="Picture 3">
              <a:extLst>
                <a:ext uri="{FF2B5EF4-FFF2-40B4-BE49-F238E27FC236}">
                  <a16:creationId xmlns:a16="http://schemas.microsoft.com/office/drawing/2014/main" xmlns="" id="{E3847656-BBE4-4D45-9A53-CE73FB387F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43">
              <a:extLst>
                <a:ext uri="{FF2B5EF4-FFF2-40B4-BE49-F238E27FC236}">
                  <a16:creationId xmlns:a16="http://schemas.microsoft.com/office/drawing/2014/main" xmlns="" id="{576F5202-3360-4187-ACF5-A521B3FFB745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173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D8CFA66E-B53E-47DB-9752-950C04E38084}"/>
              </a:ext>
            </a:extLst>
          </p:cNvPr>
          <p:cNvSpPr/>
          <p:nvPr/>
        </p:nvSpPr>
        <p:spPr>
          <a:xfrm>
            <a:off x="4551351" y="30309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1">
            <a:extLst>
              <a:ext uri="{FF2B5EF4-FFF2-40B4-BE49-F238E27FC236}">
                <a16:creationId xmlns:a16="http://schemas.microsoft.com/office/drawing/2014/main" xmlns="" id="{848F6277-2B0D-48EF-8790-3AAF5641E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09" y="104202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877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닫혔을 때 화면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클릭 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팝업창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열림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보니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좌측에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그리기 툴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3-2\app\resource\contents\lesson03\ops\3\3_6_01.html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부분은 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4" name="그룹 143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6" name="TextBox 7">
            <a:extLst>
              <a:ext uri="{FF2B5EF4-FFF2-40B4-BE49-F238E27FC236}">
                <a16:creationId xmlns:a16="http://schemas.microsoft.com/office/drawing/2014/main" xmlns="" id="{75E4B24C-A934-4CFB-8DC1-99020348D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xmlns="" id="{1C4EEFA1-D1AC-4526-9607-7B943DE45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22500C41-9D5C-431D-AE77-A6019442E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xmlns="" id="{A7A77469-AB52-4127-9D3E-B6DA742BA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FF098128-35FE-4D6F-9A77-A6E29EC8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9EB5D74-B4F3-4D5B-923B-E73E4E9E10AB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정해 원을 이용한 모양을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090E9D41-1E33-465C-9E6D-67789DE683FD}"/>
              </a:ext>
            </a:extLst>
          </p:cNvPr>
          <p:cNvGrpSpPr/>
          <p:nvPr/>
        </p:nvGrpSpPr>
        <p:grpSpPr>
          <a:xfrm>
            <a:off x="168300" y="1788470"/>
            <a:ext cx="678255" cy="337706"/>
            <a:chOff x="1732647" y="2898197"/>
            <a:chExt cx="775056" cy="337706"/>
          </a:xfrm>
        </p:grpSpPr>
        <p:pic>
          <p:nvPicPr>
            <p:cNvPr id="49" name="Picture 5">
              <a:extLst>
                <a:ext uri="{FF2B5EF4-FFF2-40B4-BE49-F238E27FC236}">
                  <a16:creationId xmlns:a16="http://schemas.microsoft.com/office/drawing/2014/main" xmlns="" id="{BAF32B24-F6E4-4D64-95CD-4A7C8B7BDA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647" y="2898197"/>
              <a:ext cx="775056" cy="337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53B31526-2686-4E22-A692-55DB80C5CC90}"/>
                </a:ext>
              </a:extLst>
            </p:cNvPr>
            <p:cNvSpPr txBox="1"/>
            <p:nvPr/>
          </p:nvSpPr>
          <p:spPr>
            <a:xfrm>
              <a:off x="1803789" y="2905199"/>
              <a:ext cx="6768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규칙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92A3C2AA-7EE4-4379-8AB3-41307C583FEA}"/>
              </a:ext>
            </a:extLst>
          </p:cNvPr>
          <p:cNvGrpSpPr/>
          <p:nvPr/>
        </p:nvGrpSpPr>
        <p:grpSpPr>
          <a:xfrm>
            <a:off x="890595" y="1792320"/>
            <a:ext cx="5655482" cy="923330"/>
            <a:chOff x="854491" y="3555146"/>
            <a:chExt cx="5655482" cy="92333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993BE27F-6381-4900-B61A-E0682E829FCC}"/>
                </a:ext>
              </a:extLst>
            </p:cNvPr>
            <p:cNvSpPr txBox="1"/>
            <p:nvPr/>
          </p:nvSpPr>
          <p:spPr>
            <a:xfrm>
              <a:off x="854491" y="3555146"/>
              <a:ext cx="565548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1" algn="just"/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반지름이 모눈 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칸인 큰 원을 그리고 원의 중심을 모눈 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이동하여 반지름이 각각 모눈 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2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칸인 원을 그립니다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xmlns="" id="{D243E4CD-AE97-4F07-A232-98922003B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149" y="3572238"/>
              <a:ext cx="360771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4" name="Picture 4">
            <a:extLst>
              <a:ext uri="{FF2B5EF4-FFF2-40B4-BE49-F238E27FC236}">
                <a16:creationId xmlns:a16="http://schemas.microsoft.com/office/drawing/2014/main" xmlns="" id="{665F565A-CA7D-48D7-B363-9CFC7DD20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400" y="16700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E16B69D-4B9D-475D-BADE-3D87696BA0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6814" y="2800946"/>
            <a:ext cx="3545899" cy="2528342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70C71CF1-88E1-4345-BD87-57FA976198B6}"/>
              </a:ext>
            </a:extLst>
          </p:cNvPr>
          <p:cNvSpPr/>
          <p:nvPr/>
        </p:nvSpPr>
        <p:spPr>
          <a:xfrm>
            <a:off x="1121202" y="16266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3">
            <a:extLst>
              <a:ext uri="{FF2B5EF4-FFF2-40B4-BE49-F238E27FC236}">
                <a16:creationId xmlns:a16="http://schemas.microsoft.com/office/drawing/2014/main" xmlns="" id="{29B2181A-3CD7-4B95-A19D-3435F0E3D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91" y="4521634"/>
            <a:ext cx="822595" cy="80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9">
            <a:extLst>
              <a:ext uri="{FF2B5EF4-FFF2-40B4-BE49-F238E27FC236}">
                <a16:creationId xmlns:a16="http://schemas.microsoft.com/office/drawing/2014/main" xmlns="" id="{AF896A0E-6293-48FC-9477-4D5CE4DD3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6513" y="4528610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xmlns="" id="{53B5414E-CDE6-4277-903D-652FB16D0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40" y="2819386"/>
            <a:ext cx="320627" cy="25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3EB0F96C-9779-499E-AA65-F9205DCCA59B}"/>
              </a:ext>
            </a:extLst>
          </p:cNvPr>
          <p:cNvSpPr/>
          <p:nvPr/>
        </p:nvSpPr>
        <p:spPr>
          <a:xfrm>
            <a:off x="1180842" y="2869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DE713E3E-C851-460C-9903-3D18EFD76AE6}"/>
              </a:ext>
            </a:extLst>
          </p:cNvPr>
          <p:cNvSpPr/>
          <p:nvPr/>
        </p:nvSpPr>
        <p:spPr>
          <a:xfrm>
            <a:off x="610066" y="42368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1">
            <a:extLst>
              <a:ext uri="{FF2B5EF4-FFF2-40B4-BE49-F238E27FC236}">
                <a16:creationId xmlns:a16="http://schemas.microsoft.com/office/drawing/2014/main" xmlns="" id="{848F6277-2B0D-48EF-8790-3AAF5641E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09" y="104202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019" y="2819386"/>
            <a:ext cx="402495" cy="402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168301" y="2509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3EB0F96C-9779-499E-AA65-F9205DCCA59B}"/>
              </a:ext>
            </a:extLst>
          </p:cNvPr>
          <p:cNvSpPr/>
          <p:nvPr/>
        </p:nvSpPr>
        <p:spPr>
          <a:xfrm>
            <a:off x="5607369" y="2811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3EB0F96C-9779-499E-AA65-F9205DCCA59B}"/>
              </a:ext>
            </a:extLst>
          </p:cNvPr>
          <p:cNvSpPr/>
          <p:nvPr/>
        </p:nvSpPr>
        <p:spPr>
          <a:xfrm>
            <a:off x="5400092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22259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11490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837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전자저작물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3-2\app\resource\contents\lesson03\ops\3\images\3_powerup\3_powerup_page3_ex1.svg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3EB0F96C-9779-499E-AA65-F9205DCCA59B}"/>
              </a:ext>
            </a:extLst>
          </p:cNvPr>
          <p:cNvSpPr/>
          <p:nvPr/>
        </p:nvSpPr>
        <p:spPr>
          <a:xfrm>
            <a:off x="2411760" y="32243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59732" y="3320988"/>
            <a:ext cx="548566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52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4" name="그룹 143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6" name="TextBox 7">
            <a:extLst>
              <a:ext uri="{FF2B5EF4-FFF2-40B4-BE49-F238E27FC236}">
                <a16:creationId xmlns:a16="http://schemas.microsoft.com/office/drawing/2014/main" xmlns="" id="{75E4B24C-A934-4CFB-8DC1-99020348D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xmlns="" id="{1C4EEFA1-D1AC-4526-9607-7B943DE45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22500C41-9D5C-431D-AE77-A6019442E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xmlns="" id="{A7A77469-AB52-4127-9D3E-B6DA742BA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FF098128-35FE-4D6F-9A77-A6E29EC8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9EB5D74-B4F3-4D5B-923B-E73E4E9E10AB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정해 원을 이용한 모양을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090E9D41-1E33-465C-9E6D-67789DE683FD}"/>
              </a:ext>
            </a:extLst>
          </p:cNvPr>
          <p:cNvGrpSpPr/>
          <p:nvPr/>
        </p:nvGrpSpPr>
        <p:grpSpPr>
          <a:xfrm>
            <a:off x="168300" y="1788470"/>
            <a:ext cx="678255" cy="337706"/>
            <a:chOff x="1732647" y="2898197"/>
            <a:chExt cx="775056" cy="337706"/>
          </a:xfrm>
        </p:grpSpPr>
        <p:pic>
          <p:nvPicPr>
            <p:cNvPr id="49" name="Picture 5">
              <a:extLst>
                <a:ext uri="{FF2B5EF4-FFF2-40B4-BE49-F238E27FC236}">
                  <a16:creationId xmlns:a16="http://schemas.microsoft.com/office/drawing/2014/main" xmlns="" id="{BAF32B24-F6E4-4D64-95CD-4A7C8B7BDA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647" y="2898197"/>
              <a:ext cx="775056" cy="337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53B31526-2686-4E22-A692-55DB80C5CC90}"/>
                </a:ext>
              </a:extLst>
            </p:cNvPr>
            <p:cNvSpPr txBox="1"/>
            <p:nvPr/>
          </p:nvSpPr>
          <p:spPr>
            <a:xfrm>
              <a:off x="1803789" y="2905199"/>
              <a:ext cx="6768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규칙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92A3C2AA-7EE4-4379-8AB3-41307C583FEA}"/>
              </a:ext>
            </a:extLst>
          </p:cNvPr>
          <p:cNvGrpSpPr/>
          <p:nvPr/>
        </p:nvGrpSpPr>
        <p:grpSpPr>
          <a:xfrm>
            <a:off x="890595" y="1792320"/>
            <a:ext cx="5655482" cy="923330"/>
            <a:chOff x="854491" y="3555146"/>
            <a:chExt cx="5655482" cy="92333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993BE27F-6381-4900-B61A-E0682E829FCC}"/>
                </a:ext>
              </a:extLst>
            </p:cNvPr>
            <p:cNvSpPr txBox="1"/>
            <p:nvPr/>
          </p:nvSpPr>
          <p:spPr>
            <a:xfrm>
              <a:off x="854491" y="3555146"/>
              <a:ext cx="565548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1" algn="just"/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반지름이 모눈 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칸인 큰 원을 그리고 원의 중심을 모눈 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이동하여 반지름이 각각 모눈 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2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칸인 원을 그립니다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xmlns="" id="{D243E4CD-AE97-4F07-A232-98922003B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149" y="3572238"/>
              <a:ext cx="360771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4" name="Picture 4">
            <a:extLst>
              <a:ext uri="{FF2B5EF4-FFF2-40B4-BE49-F238E27FC236}">
                <a16:creationId xmlns:a16="http://schemas.microsoft.com/office/drawing/2014/main" xmlns="" id="{665F565A-CA7D-48D7-B363-9CFC7DD20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400" y="16700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E16B69D-4B9D-475D-BADE-3D87696BA0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6814" y="2800946"/>
            <a:ext cx="3545899" cy="2528342"/>
          </a:xfrm>
          <a:prstGeom prst="rect">
            <a:avLst/>
          </a:prstGeom>
        </p:spPr>
      </p:pic>
      <p:pic>
        <p:nvPicPr>
          <p:cNvPr id="13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>
            <a:extLst>
              <a:ext uri="{FF2B5EF4-FFF2-40B4-BE49-F238E27FC236}">
                <a16:creationId xmlns:a16="http://schemas.microsoft.com/office/drawing/2014/main" xmlns="" id="{29B2181A-3CD7-4B95-A19D-3435F0E3D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91" y="4521634"/>
            <a:ext cx="822595" cy="80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xmlns="" id="{199BE365-48DD-49CF-901C-09C4FB7B5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021" y="5242620"/>
            <a:ext cx="1016668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3">
            <a:extLst>
              <a:ext uri="{FF2B5EF4-FFF2-40B4-BE49-F238E27FC236}">
                <a16:creationId xmlns:a16="http://schemas.microsoft.com/office/drawing/2014/main" xmlns="" id="{75EAD9D0-F4BC-4F9D-A69F-B845CAB35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96" y="5936056"/>
            <a:ext cx="1016668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모서리가 둥근 직사각형 30">
            <a:extLst>
              <a:ext uri="{FF2B5EF4-FFF2-40B4-BE49-F238E27FC236}">
                <a16:creationId xmlns:a16="http://schemas.microsoft.com/office/drawing/2014/main" xmlns="" id="{8073A53C-E42A-4831-9D2E-6F5BC42FF2ED}"/>
              </a:ext>
            </a:extLst>
          </p:cNvPr>
          <p:cNvSpPr/>
          <p:nvPr/>
        </p:nvSpPr>
        <p:spPr>
          <a:xfrm>
            <a:off x="400597" y="3385472"/>
            <a:ext cx="1916853" cy="9513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규칙을 정해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나만의 모양을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그려 보세요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D24B8517-DC7E-4210-9027-D9311C3BC237}"/>
              </a:ext>
            </a:extLst>
          </p:cNvPr>
          <p:cNvSpPr/>
          <p:nvPr/>
        </p:nvSpPr>
        <p:spPr>
          <a:xfrm>
            <a:off x="991143" y="31605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5E79A9D-8F1E-4B29-9166-471E343447CA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D3F5531D-1CBF-4A7E-8606-E7B41451A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990" y="2444832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suh_h_0302_03_0007_201_2_1</a:t>
            </a:r>
            <a:endParaRPr kumimoji="0"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규칙을 정해 나만의 모양을 그려 보세요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D978C848-D4FE-4BC0-85F7-61544A4A2937}"/>
              </a:ext>
            </a:extLst>
          </p:cNvPr>
          <p:cNvSpPr/>
          <p:nvPr/>
        </p:nvSpPr>
        <p:spPr>
          <a:xfrm>
            <a:off x="801569" y="4325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xmlns="" id="{26ADB4F9-28BE-4571-B724-60AE593CDEE8}"/>
              </a:ext>
            </a:extLst>
          </p:cNvPr>
          <p:cNvSpPr/>
          <p:nvPr/>
        </p:nvSpPr>
        <p:spPr>
          <a:xfrm flipV="1">
            <a:off x="1262284" y="4346385"/>
            <a:ext cx="142483" cy="32328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11">
            <a:extLst>
              <a:ext uri="{FF2B5EF4-FFF2-40B4-BE49-F238E27FC236}">
                <a16:creationId xmlns:a16="http://schemas.microsoft.com/office/drawing/2014/main" xmlns="" id="{848F6277-2B0D-48EF-8790-3AAF5641E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09" y="104202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53B5414E-CDE6-4277-903D-652FB16D0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40" y="2819386"/>
            <a:ext cx="320627" cy="25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78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779408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원을 이용한 모양들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규칙을 정해 원을 이용한 나만의 모양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규칙을 정해 원을 이용한 나만의 모양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26" name="TextBox 43"/>
          <p:cNvSpPr txBox="1"/>
          <p:nvPr/>
        </p:nvSpPr>
        <p:spPr>
          <a:xfrm>
            <a:off x="569064" y="1709151"/>
            <a:ext cx="59222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활동을 통해 알게 된 점이나 느낀 점을 이야기해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6194806" y="52015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xmlns="" id="{4C40CA6A-992B-4773-8DF3-0567D536A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A83C6F9F-AC23-42AC-8349-EB77B09D1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C68FC8DF-F57B-4252-AF31-996252947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49D8294E-7B8F-4CB8-B86A-46AF99BE5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FF05DFA-EE1B-495B-AE00-D5CFD843CD3C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정해 원을 이용한 모양을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11">
            <a:extLst>
              <a:ext uri="{FF2B5EF4-FFF2-40B4-BE49-F238E27FC236}">
                <a16:creationId xmlns:a16="http://schemas.microsoft.com/office/drawing/2014/main" xmlns="" id="{848F6277-2B0D-48EF-8790-3AAF5641E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09" y="104202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_x158395288" descr="EMB00002bac2d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351" y="3814218"/>
            <a:ext cx="1101446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489" y="3780506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4175783" y="35184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819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>
            <a:extLst>
              <a:ext uri="{FF2B5EF4-FFF2-40B4-BE49-F238E27FC236}">
                <a16:creationId xmlns:a16="http://schemas.microsoft.com/office/drawing/2014/main" xmlns="" id="{4C40CA6A-992B-4773-8DF3-0567D536A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>
            <a:spLocks noChangeArrowheads="1"/>
          </p:cNvSpPr>
          <p:nvPr/>
        </p:nvSpPr>
        <p:spPr bwMode="auto">
          <a:xfrm>
            <a:off x="7084990" y="2444832"/>
            <a:ext cx="1971702" cy="11695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suh_h_0302_03_0007_201_2_2</a:t>
            </a:r>
            <a:endParaRPr kumimoji="0"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중심과 원의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반지름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등에 변화를 주어 독창적인 작품을 만들어 내는 활동이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재미있었어요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E28A4F8A-BB57-4ADF-8A96-5C7880359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8AE583FB-D18A-4B22-88F1-18D4BAC78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1ED7502E-FD38-4C86-8489-506483287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EA577DA-5D47-4BFD-B1AB-68BB243474B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정해 원을 이용한 모양을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033B39F8-EF8F-4B0A-B8C1-D72E3CA2BBC1}"/>
              </a:ext>
            </a:extLst>
          </p:cNvPr>
          <p:cNvSpPr txBox="1"/>
          <p:nvPr/>
        </p:nvSpPr>
        <p:spPr>
          <a:xfrm>
            <a:off x="569064" y="1709151"/>
            <a:ext cx="59222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활동을 통해 알게 된 점이나 느낀 점을 이야기해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6" name="Picture 11">
            <a:extLst>
              <a:ext uri="{FF2B5EF4-FFF2-40B4-BE49-F238E27FC236}">
                <a16:creationId xmlns:a16="http://schemas.microsoft.com/office/drawing/2014/main" xmlns="" id="{848F6277-2B0D-48EF-8790-3AAF5641E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09" y="104202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2657224" y="3966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215122" y="2360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_x158395288" descr="EMB00002bac2d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351" y="3814218"/>
            <a:ext cx="1101446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619672" y="2499730"/>
            <a:ext cx="4176464" cy="1469330"/>
            <a:chOff x="1560567" y="2415607"/>
            <a:chExt cx="4176464" cy="1469330"/>
          </a:xfrm>
        </p:grpSpPr>
        <p:sp>
          <p:nvSpPr>
            <p:cNvPr id="58" name="모서리가 둥근 사각형 설명선 57"/>
            <p:cNvSpPr/>
            <p:nvPr/>
          </p:nvSpPr>
          <p:spPr>
            <a:xfrm>
              <a:off x="1560567" y="2415607"/>
              <a:ext cx="4176464" cy="1117697"/>
            </a:xfrm>
            <a:prstGeom prst="wedgeRoundRectCallout">
              <a:avLst>
                <a:gd name="adj1" fmla="val 22561"/>
                <a:gd name="adj2" fmla="val 45497"/>
                <a:gd name="adj3" fmla="val 16667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원의 중심과 원의 반지름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지름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등에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변화를 주어 독창적인 작품을 만들어 내는 활동이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재미있었어요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이등변 삼각형 2"/>
            <p:cNvSpPr/>
            <p:nvPr/>
          </p:nvSpPr>
          <p:spPr>
            <a:xfrm rot="10800000">
              <a:off x="3815916" y="3533304"/>
              <a:ext cx="247495" cy="351633"/>
            </a:xfrm>
            <a:prstGeom prst="triangl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6545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24727" y="3008275"/>
            <a:ext cx="23713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23" y="313946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537" y="3612322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95" y="360640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205078" y="3582160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74~77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/>
          <p:cNvSpPr/>
          <p:nvPr/>
        </p:nvSpPr>
        <p:spPr>
          <a:xfrm>
            <a:off x="4729020" y="3587615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3AF54E25-E279-44F1-B1C9-336BDB04B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42907193-BC9C-45A8-BA0B-6BA7FCA8B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A448CE9A-5126-4631-9649-18F3D7E80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31779119-F4CC-4638-AA0F-CA79BBE43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2" name="모서리가 둥근 직사각형 1">
            <a:extLst>
              <a:ext uri="{FF2B5EF4-FFF2-40B4-BE49-F238E27FC236}">
                <a16:creationId xmlns:a16="http://schemas.microsoft.com/office/drawing/2014/main" xmlns="" id="{806AEAB6-D58D-4B50-BE5E-ECF757FC3011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xmlns="" id="{777967B1-9F84-4CA7-8697-2C2FEB690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BACE06B-E9DC-48DC-9B9D-B9E7413C8D73}"/>
              </a:ext>
            </a:extLst>
          </p:cNvPr>
          <p:cNvSpPr txBox="1"/>
          <p:nvPr/>
        </p:nvSpPr>
        <p:spPr>
          <a:xfrm>
            <a:off x="755576" y="4921423"/>
            <a:ext cx="5112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컴퍼스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8DB8F609-98D5-4A0F-8F30-F38758F275BB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5312" y="894492"/>
            <a:ext cx="6918956" cy="950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9042" y="129562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 반 친구를 칭찬해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5608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55233" y="896404"/>
            <a:ext cx="22565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64" y="721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2" y="1971080"/>
            <a:ext cx="6286282" cy="3006092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8E1A70F2-295D-468C-B91F-EBA75DACC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xmlns="" id="{C7E1AEAF-9FC5-4935-9141-0E2F4B4BB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xmlns="" id="{03662755-A5C0-4887-A14E-59A01682F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xmlns="" id="{B3DB09E8-5F96-428A-A9A0-0F8A3CFD1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D863098-DBB4-4361-B53E-1E07F12BA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" y="889756"/>
            <a:ext cx="6888007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521701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3_powerup_ani.mp4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3-2\app\resource\contents\lesson03\ops\3\media\mp4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9274" y="89869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44822" y="2425265"/>
            <a:ext cx="5016556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원을 이용한 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모양들</a:t>
            </a:r>
          </a:p>
        </p:txBody>
      </p:sp>
      <p:sp>
        <p:nvSpPr>
          <p:cNvPr id="20" name="타원 19"/>
          <p:cNvSpPr/>
          <p:nvPr/>
        </p:nvSpPr>
        <p:spPr>
          <a:xfrm>
            <a:off x="3400565" y="3487383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5400000">
            <a:off x="3510504" y="3595395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1825137"/>
            <a:ext cx="60797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원을 이용한 모양의 규칙을 찾을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7" y="19471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C604AFB5-DFA0-470C-9D65-5AAB1F120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xmlns="" id="{43ACB4C5-20C2-4E0D-AC65-B41F14A17163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E39E760-ECC5-4AF6-A971-8EE2872EBDBB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xmlns="" id="{FB9019BA-9374-4895-BB01-5E326839E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52ACE99-6C7B-4253-BFCC-026FED55A412}"/>
              </a:ext>
            </a:extLst>
          </p:cNvPr>
          <p:cNvSpPr txBox="1"/>
          <p:nvPr/>
        </p:nvSpPr>
        <p:spPr>
          <a:xfrm>
            <a:off x="755576" y="4967590"/>
            <a:ext cx="5112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컴퍼스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6FCCBAFD-9A6B-490E-AC3C-CBB9CA454586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8A7456DC-BA16-4EF1-B6D8-F381FE1DD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A3FA830E-BE8A-463E-96BA-6BA8CDB55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6ED02EE1-F6E2-41A2-998F-737699A03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C89065C-EAFD-4D26-AB93-2663C4EDEB2D}"/>
              </a:ext>
            </a:extLst>
          </p:cNvPr>
          <p:cNvSpPr txBox="1"/>
          <p:nvPr/>
        </p:nvSpPr>
        <p:spPr>
          <a:xfrm>
            <a:off x="652519" y="2204864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규칙을 정해 원을 이용하여 여러 가지 모양을 그릴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xmlns="" id="{3FB790BC-463C-4CBC-9A3E-E2C72E2F8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7" y="23269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EE8D57C-674E-4B6E-9628-40A1DC3E70A4}"/>
              </a:ext>
            </a:extLst>
          </p:cNvPr>
          <p:cNvGrpSpPr/>
          <p:nvPr/>
        </p:nvGrpSpPr>
        <p:grpSpPr>
          <a:xfrm>
            <a:off x="1338355" y="1592796"/>
            <a:ext cx="4543083" cy="3663981"/>
            <a:chOff x="575556" y="142830"/>
            <a:chExt cx="6651527" cy="487675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C1DE0471-612C-4088-8999-C8247ED090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288"/>
            <a:stretch/>
          </p:blipFill>
          <p:spPr>
            <a:xfrm>
              <a:off x="575556" y="142830"/>
              <a:ext cx="6651527" cy="427354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25673BF7-5402-485E-B320-345733BA3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7891"/>
            <a:stretch/>
          </p:blipFill>
          <p:spPr>
            <a:xfrm>
              <a:off x="575556" y="4412001"/>
              <a:ext cx="6651526" cy="607588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정해 원을 이용한 모양을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텍스트는 직접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내에서 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80878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)3-2-3.psd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8" name="타원 87"/>
          <p:cNvSpPr/>
          <p:nvPr/>
        </p:nvSpPr>
        <p:spPr>
          <a:xfrm>
            <a:off x="1511660" y="52906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453399" y="2168860"/>
            <a:ext cx="2205876" cy="74363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원을 이용한 여러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모양이 있어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338355" y="19376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xmlns="" id="{40DF4580-F39D-4D4C-A015-7F1D60DCB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xmlns="" id="{8FDBA042-BB56-4A96-86D4-1267183105F9}"/>
              </a:ext>
            </a:extLst>
          </p:cNvPr>
          <p:cNvSpPr/>
          <p:nvPr/>
        </p:nvSpPr>
        <p:spPr>
          <a:xfrm flipH="1" flipV="1">
            <a:off x="2703386" y="2912498"/>
            <a:ext cx="115752" cy="192465"/>
          </a:xfrm>
          <a:prstGeom prst="triangle">
            <a:avLst/>
          </a:prstGeom>
          <a:solidFill>
            <a:srgbClr val="E6B9B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0">
            <a:extLst>
              <a:ext uri="{FF2B5EF4-FFF2-40B4-BE49-F238E27FC236}">
                <a16:creationId xmlns:a16="http://schemas.microsoft.com/office/drawing/2014/main" xmlns="" id="{2B39574F-8BFD-4E58-B249-C3632E943E1B}"/>
              </a:ext>
            </a:extLst>
          </p:cNvPr>
          <p:cNvSpPr/>
          <p:nvPr/>
        </p:nvSpPr>
        <p:spPr>
          <a:xfrm>
            <a:off x="3743908" y="2083717"/>
            <a:ext cx="1742594" cy="7332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모양이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규칙적이네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xmlns="" id="{03E123B7-7D8C-4ACA-9294-BCB178DA9386}"/>
              </a:ext>
            </a:extLst>
          </p:cNvPr>
          <p:cNvSpPr/>
          <p:nvPr/>
        </p:nvSpPr>
        <p:spPr>
          <a:xfrm flipV="1">
            <a:off x="3959932" y="2831918"/>
            <a:ext cx="90011" cy="20422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120172" y="50467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94AA0468-65CF-4DB2-9ABF-017C62B99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FDCB7737-0E5E-47DA-AA3B-FC40C7235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606DC275-3FE5-4C36-830A-9583E100F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6303CF63-54D1-46C5-A952-CD7A9BEFB2C6}"/>
              </a:ext>
            </a:extLst>
          </p:cNvPr>
          <p:cNvGrpSpPr/>
          <p:nvPr/>
        </p:nvGrpSpPr>
        <p:grpSpPr>
          <a:xfrm>
            <a:off x="2268538" y="5301208"/>
            <a:ext cx="2557936" cy="256563"/>
            <a:chOff x="323528" y="3068960"/>
            <a:chExt cx="2557936" cy="256563"/>
          </a:xfrm>
        </p:grpSpPr>
        <p:pic>
          <p:nvPicPr>
            <p:cNvPr id="47" name="Picture 11">
              <a:extLst>
                <a:ext uri="{FF2B5EF4-FFF2-40B4-BE49-F238E27FC236}">
                  <a16:creationId xmlns:a16="http://schemas.microsoft.com/office/drawing/2014/main" xmlns="" id="{F7466948-6271-4B7F-AE0F-ED6FD1D72C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068960"/>
              <a:ext cx="247915" cy="242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>
              <a:extLst>
                <a:ext uri="{FF2B5EF4-FFF2-40B4-BE49-F238E27FC236}">
                  <a16:creationId xmlns:a16="http://schemas.microsoft.com/office/drawing/2014/main" xmlns="" id="{5AC9D70A-E713-436B-8670-BEEB58BEC9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746" y="3112202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:a16="http://schemas.microsoft.com/office/drawing/2014/main" xmlns="" id="{F2446363-1DDA-4CAE-B68E-8DFB863B47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486" y="3109319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>
              <a:extLst>
                <a:ext uri="{FF2B5EF4-FFF2-40B4-BE49-F238E27FC236}">
                  <a16:creationId xmlns:a16="http://schemas.microsoft.com/office/drawing/2014/main" xmlns="" id="{75CC97D9-A963-4B14-A976-97DE71A4DF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3077609"/>
              <a:ext cx="253680" cy="247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>
              <a:extLst>
                <a:ext uri="{FF2B5EF4-FFF2-40B4-BE49-F238E27FC236}">
                  <a16:creationId xmlns:a16="http://schemas.microsoft.com/office/drawing/2014/main" xmlns="" id="{F3D540C0-CA89-49D6-B127-A650E1866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506" y="3109319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>
              <a:extLst>
                <a:ext uri="{FF2B5EF4-FFF2-40B4-BE49-F238E27FC236}">
                  <a16:creationId xmlns:a16="http://schemas.microsoft.com/office/drawing/2014/main" xmlns="" id="{0C271CFD-61A3-4D2C-B0B9-C4900B1A5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5860" y="3109319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>
            <a:extLst>
              <a:ext uri="{FF2B5EF4-FFF2-40B4-BE49-F238E27FC236}">
                <a16:creationId xmlns:a16="http://schemas.microsoft.com/office/drawing/2014/main" xmlns="" id="{40DF4580-F39D-4D4C-A015-7F1D60DCB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3A1B4879-80D3-4C7A-A70C-636F2ED0B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xmlns="" id="{0C976D2C-349D-4998-8587-49964A9AE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AF9C11D8-E419-4252-9242-C5E40991F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2956037C-B56B-420E-90A1-25B3638AAE41}"/>
              </a:ext>
            </a:extLst>
          </p:cNvPr>
          <p:cNvGrpSpPr/>
          <p:nvPr/>
        </p:nvGrpSpPr>
        <p:grpSpPr>
          <a:xfrm>
            <a:off x="2228581" y="5301208"/>
            <a:ext cx="2557936" cy="256563"/>
            <a:chOff x="353904" y="3420616"/>
            <a:chExt cx="2557936" cy="256563"/>
          </a:xfrm>
        </p:grpSpPr>
        <p:pic>
          <p:nvPicPr>
            <p:cNvPr id="41" name="Picture 11">
              <a:extLst>
                <a:ext uri="{FF2B5EF4-FFF2-40B4-BE49-F238E27FC236}">
                  <a16:creationId xmlns:a16="http://schemas.microsoft.com/office/drawing/2014/main" xmlns="" id="{9E802B08-969A-4D43-A6BD-565CB5E316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904" y="3420616"/>
              <a:ext cx="247915" cy="242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>
              <a:extLst>
                <a:ext uri="{FF2B5EF4-FFF2-40B4-BE49-F238E27FC236}">
                  <a16:creationId xmlns:a16="http://schemas.microsoft.com/office/drawing/2014/main" xmlns="" id="{D3F9C179-B6E9-4793-90D0-0157BFA5F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038" y="3463858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>
              <a:extLst>
                <a:ext uri="{FF2B5EF4-FFF2-40B4-BE49-F238E27FC236}">
                  <a16:creationId xmlns:a16="http://schemas.microsoft.com/office/drawing/2014/main" xmlns="" id="{876514C5-1E8C-4DC7-B620-2170BCF84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52" y="3460975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4">
              <a:extLst>
                <a:ext uri="{FF2B5EF4-FFF2-40B4-BE49-F238E27FC236}">
                  <a16:creationId xmlns:a16="http://schemas.microsoft.com/office/drawing/2014/main" xmlns="" id="{4A0C71A4-5FC2-4F34-B3DE-EEDDFEEE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160" y="3429265"/>
              <a:ext cx="253680" cy="247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:a16="http://schemas.microsoft.com/office/drawing/2014/main" xmlns="" id="{2B520E2E-6629-4EAE-B7BB-69AA0909CD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0882" y="3460975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>
              <a:extLst>
                <a:ext uri="{FF2B5EF4-FFF2-40B4-BE49-F238E27FC236}">
                  <a16:creationId xmlns:a16="http://schemas.microsoft.com/office/drawing/2014/main" xmlns="" id="{32D13B04-C325-47FB-AA87-FF20753C84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236" y="3460975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7E10F8D-BFB3-4F35-B7CD-ECF9720AD62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541"/>
          <a:stretch/>
        </p:blipFill>
        <p:spPr>
          <a:xfrm>
            <a:off x="518133" y="1662711"/>
            <a:ext cx="6220900" cy="3638497"/>
          </a:xfrm>
          <a:prstGeom prst="rect">
            <a:avLst/>
          </a:prstGeom>
        </p:spPr>
      </p:pic>
      <p:sp>
        <p:nvSpPr>
          <p:cNvPr id="50" name="모서리가 둥근 직사각형 66">
            <a:extLst>
              <a:ext uri="{FF2B5EF4-FFF2-40B4-BE49-F238E27FC236}">
                <a16:creationId xmlns:a16="http://schemas.microsoft.com/office/drawing/2014/main" xmlns="" id="{4F61C613-1E26-47C1-A69D-57381484E269}"/>
              </a:ext>
            </a:extLst>
          </p:cNvPr>
          <p:cNvSpPr/>
          <p:nvPr/>
        </p:nvSpPr>
        <p:spPr>
          <a:xfrm>
            <a:off x="863600" y="1636395"/>
            <a:ext cx="2483625" cy="9986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모양은 컴퍼스를 사용하여 그릴 수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 것 같은데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30">
            <a:extLst>
              <a:ext uri="{FF2B5EF4-FFF2-40B4-BE49-F238E27FC236}">
                <a16:creationId xmlns:a16="http://schemas.microsoft.com/office/drawing/2014/main" xmlns="" id="{64F7BA28-52D0-4865-A717-BDEA6C517933}"/>
              </a:ext>
            </a:extLst>
          </p:cNvPr>
          <p:cNvSpPr/>
          <p:nvPr/>
        </p:nvSpPr>
        <p:spPr>
          <a:xfrm>
            <a:off x="4099938" y="1592797"/>
            <a:ext cx="2611434" cy="6840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그려야 할지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우선 규칙을 찾아보자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xmlns="" id="{2B42AEAA-0F56-47D2-A30A-2D89C4DD2639}"/>
              </a:ext>
            </a:extLst>
          </p:cNvPr>
          <p:cNvSpPr/>
          <p:nvPr/>
        </p:nvSpPr>
        <p:spPr>
          <a:xfrm flipV="1">
            <a:off x="4696506" y="2293856"/>
            <a:ext cx="90011" cy="20422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8B28585C-FB9B-4BE3-902D-178344160C08}"/>
              </a:ext>
            </a:extLst>
          </p:cNvPr>
          <p:cNvSpPr/>
          <p:nvPr/>
        </p:nvSpPr>
        <p:spPr>
          <a:xfrm>
            <a:off x="3696871" y="17763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>
            <a:extLst>
              <a:ext uri="{FF2B5EF4-FFF2-40B4-BE49-F238E27FC236}">
                <a16:creationId xmlns:a16="http://schemas.microsoft.com/office/drawing/2014/main" xmlns="" id="{8200269E-5B10-4AF3-BFE1-038A936C6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현재와 같이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줄바꿈이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불가능하다면 지금과 같이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줄바꿈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가능한 선에서 텍스트 크기 최대한 크게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9AA0191-713A-4D68-B3EA-012DC34C4A51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정해 원을 이용한 모양을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xmlns="" id="{8FDBA042-BB56-4A96-86D4-1267183105F9}"/>
              </a:ext>
            </a:extLst>
          </p:cNvPr>
          <p:cNvSpPr/>
          <p:nvPr/>
        </p:nvSpPr>
        <p:spPr>
          <a:xfrm flipH="1" flipV="1">
            <a:off x="3140346" y="2635018"/>
            <a:ext cx="115752" cy="192465"/>
          </a:xfrm>
          <a:prstGeom prst="triangle">
            <a:avLst/>
          </a:prstGeom>
          <a:solidFill>
            <a:srgbClr val="E6B9B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5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3B8098A-53D3-464F-B2DE-0888680FF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27" y="1664804"/>
            <a:ext cx="5228273" cy="362521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삭제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현재와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같이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줄바꿈이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불가능하다면 지금과 같이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줄바꿈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가능한 선에서 텍스트 크기 최대한 크게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2038110" y="13874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xmlns="" id="{40DF4580-F39D-4D4C-A015-7F1D60DCB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E54364F4-DDD3-4D6B-8AEE-D0D9E130E30F}"/>
              </a:ext>
            </a:extLst>
          </p:cNvPr>
          <p:cNvSpPr/>
          <p:nvPr/>
        </p:nvSpPr>
        <p:spPr>
          <a:xfrm>
            <a:off x="2186379" y="1412776"/>
            <a:ext cx="2277609" cy="7380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D75CE6D9-C27C-4887-BF81-44AE24EC8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xmlns="" id="{89929071-0C80-42C5-B0DD-AD9B5F4FB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11EC708-0312-4205-BC8E-029621763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FE604FD8-E83E-47BB-A54B-229FA383E7E2}"/>
              </a:ext>
            </a:extLst>
          </p:cNvPr>
          <p:cNvGrpSpPr/>
          <p:nvPr/>
        </p:nvGrpSpPr>
        <p:grpSpPr>
          <a:xfrm>
            <a:off x="2282538" y="5272077"/>
            <a:ext cx="2557936" cy="256563"/>
            <a:chOff x="353904" y="3847129"/>
            <a:chExt cx="2557936" cy="256563"/>
          </a:xfrm>
        </p:grpSpPr>
        <p:pic>
          <p:nvPicPr>
            <p:cNvPr id="40" name="Picture 11">
              <a:extLst>
                <a:ext uri="{FF2B5EF4-FFF2-40B4-BE49-F238E27FC236}">
                  <a16:creationId xmlns:a16="http://schemas.microsoft.com/office/drawing/2014/main" xmlns="" id="{B6AFED32-02D8-4B7F-8CD0-B91861189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904" y="3847129"/>
              <a:ext cx="247915" cy="242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>
              <a:extLst>
                <a:ext uri="{FF2B5EF4-FFF2-40B4-BE49-F238E27FC236}">
                  <a16:creationId xmlns:a16="http://schemas.microsoft.com/office/drawing/2014/main" xmlns="" id="{300C8165-E881-47E6-A72B-1BF5BAC2B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274" y="3890371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>
              <a:extLst>
                <a:ext uri="{FF2B5EF4-FFF2-40B4-BE49-F238E27FC236}">
                  <a16:creationId xmlns:a16="http://schemas.microsoft.com/office/drawing/2014/main" xmlns="" id="{188B7552-0882-410D-8A6D-12567E4C1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52" y="3887488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4">
              <a:extLst>
                <a:ext uri="{FF2B5EF4-FFF2-40B4-BE49-F238E27FC236}">
                  <a16:creationId xmlns:a16="http://schemas.microsoft.com/office/drawing/2014/main" xmlns="" id="{8A46921F-4266-4C36-B1E4-EF77ED054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160" y="3855778"/>
              <a:ext cx="253680" cy="247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:a16="http://schemas.microsoft.com/office/drawing/2014/main" xmlns="" id="{DDE542E5-0878-4C5D-8980-C24CB0AFE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792" y="3887488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>
              <a:extLst>
                <a:ext uri="{FF2B5EF4-FFF2-40B4-BE49-F238E27FC236}">
                  <a16:creationId xmlns:a16="http://schemas.microsoft.com/office/drawing/2014/main" xmlns="" id="{75851B42-D7BB-43BE-9C0B-CC565EDC1A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236" y="3887488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모서리가 둥근 직사각형 66">
            <a:extLst>
              <a:ext uri="{FF2B5EF4-FFF2-40B4-BE49-F238E27FC236}">
                <a16:creationId xmlns:a16="http://schemas.microsoft.com/office/drawing/2014/main" xmlns="" id="{03C81439-E362-4FC6-ABB8-0537EF08B525}"/>
              </a:ext>
            </a:extLst>
          </p:cNvPr>
          <p:cNvSpPr/>
          <p:nvPr/>
        </p:nvSpPr>
        <p:spPr>
          <a:xfrm>
            <a:off x="652693" y="4295663"/>
            <a:ext cx="2155111" cy="6815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자세히 보니 원이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맞닿아 있네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xmlns="" id="{52D5F546-A89C-4991-9278-745C7C2B4D7B}"/>
              </a:ext>
            </a:extLst>
          </p:cNvPr>
          <p:cNvSpPr/>
          <p:nvPr/>
        </p:nvSpPr>
        <p:spPr>
          <a:xfrm rot="10800000" flipH="1" flipV="1">
            <a:off x="2141729" y="4088490"/>
            <a:ext cx="90011" cy="204227"/>
          </a:xfrm>
          <a:prstGeom prst="triangle">
            <a:avLst/>
          </a:prstGeom>
          <a:solidFill>
            <a:srgbClr val="E6B9B8"/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30">
            <a:extLst>
              <a:ext uri="{FF2B5EF4-FFF2-40B4-BE49-F238E27FC236}">
                <a16:creationId xmlns:a16="http://schemas.microsoft.com/office/drawing/2014/main" xmlns="" id="{1A7CC638-522F-46E8-8BF9-68642BEB69C4}"/>
              </a:ext>
            </a:extLst>
          </p:cNvPr>
          <p:cNvSpPr/>
          <p:nvPr/>
        </p:nvSpPr>
        <p:spPr>
          <a:xfrm>
            <a:off x="2879844" y="4277925"/>
            <a:ext cx="3852396" cy="8792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왼쪽에서부터 오른쪽으로 갈수록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반지름이 모눈 한 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칸씩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규칙적으로 작아지네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xmlns="" id="{C786C7C1-C999-439B-B9AA-58E5E44F01D9}"/>
              </a:ext>
            </a:extLst>
          </p:cNvPr>
          <p:cNvSpPr/>
          <p:nvPr/>
        </p:nvSpPr>
        <p:spPr>
          <a:xfrm rot="10800000" flipV="1">
            <a:off x="5274077" y="4060770"/>
            <a:ext cx="90011" cy="20422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B7486A69-E792-41C3-8CD0-57BE27BFA6C3}"/>
              </a:ext>
            </a:extLst>
          </p:cNvPr>
          <p:cNvSpPr/>
          <p:nvPr/>
        </p:nvSpPr>
        <p:spPr>
          <a:xfrm>
            <a:off x="2691286" y="4149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39C38CC9-7679-47F1-9A97-A960AE2BD489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정해 원을 이용한 모양을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1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BD00A4BE-5A3F-4C09-A050-4F4719FA2A7C}"/>
              </a:ext>
            </a:extLst>
          </p:cNvPr>
          <p:cNvGrpSpPr/>
          <p:nvPr/>
        </p:nvGrpSpPr>
        <p:grpSpPr>
          <a:xfrm>
            <a:off x="449967" y="1711832"/>
            <a:ext cx="6323890" cy="3520488"/>
            <a:chOff x="-216532" y="721323"/>
            <a:chExt cx="7651907" cy="425979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795B74A8-2B2C-4E27-B06B-4229ED810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295"/>
            <a:stretch/>
          </p:blipFill>
          <p:spPr>
            <a:xfrm>
              <a:off x="1494714" y="725011"/>
              <a:ext cx="4997390" cy="425241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5AF0E011-F318-4EC2-8137-FD1F916B52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629" r="48787"/>
            <a:stretch/>
          </p:blipFill>
          <p:spPr>
            <a:xfrm>
              <a:off x="6456697" y="728700"/>
              <a:ext cx="978678" cy="425241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160D4AA5-AB06-4E5F-BF81-AC034D64D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5418" t="14295"/>
            <a:stretch/>
          </p:blipFill>
          <p:spPr>
            <a:xfrm>
              <a:off x="-216532" y="721323"/>
              <a:ext cx="1728192" cy="4252416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>
            <a:extLst>
              <a:ext uri="{FF2B5EF4-FFF2-40B4-BE49-F238E27FC236}">
                <a16:creationId xmlns:a16="http://schemas.microsoft.com/office/drawing/2014/main" xmlns="" id="{40DF4580-F39D-4D4C-A015-7F1D60DCB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xmlns="" id="{11F36826-3809-4ABC-9A03-A86E655C8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06BBAB39-F969-49A8-A528-BACF5BA37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D3A2CEB9-735C-4558-BE3A-D3E034CD1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20E3024B-44B8-4079-ABE7-3A6EAB41E6CC}"/>
              </a:ext>
            </a:extLst>
          </p:cNvPr>
          <p:cNvGrpSpPr/>
          <p:nvPr/>
        </p:nvGrpSpPr>
        <p:grpSpPr>
          <a:xfrm>
            <a:off x="2378470" y="5281628"/>
            <a:ext cx="2557936" cy="256563"/>
            <a:chOff x="343640" y="4282291"/>
            <a:chExt cx="2557936" cy="256563"/>
          </a:xfrm>
        </p:grpSpPr>
        <p:pic>
          <p:nvPicPr>
            <p:cNvPr id="48" name="Picture 11">
              <a:extLst>
                <a:ext uri="{FF2B5EF4-FFF2-40B4-BE49-F238E27FC236}">
                  <a16:creationId xmlns:a16="http://schemas.microsoft.com/office/drawing/2014/main" xmlns="" id="{C0247795-2E45-4A58-B378-736AA75E9C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40" y="4282291"/>
              <a:ext cx="247915" cy="242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>
              <a:extLst>
                <a:ext uri="{FF2B5EF4-FFF2-40B4-BE49-F238E27FC236}">
                  <a16:creationId xmlns:a16="http://schemas.microsoft.com/office/drawing/2014/main" xmlns="" id="{B687DC1E-8CCD-4743-B44D-757F19A73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882" y="4325533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>
              <a:extLst>
                <a:ext uri="{FF2B5EF4-FFF2-40B4-BE49-F238E27FC236}">
                  <a16:creationId xmlns:a16="http://schemas.microsoft.com/office/drawing/2014/main" xmlns="" id="{55B93658-DF25-489B-9307-F8A6C0C81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788" y="432265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4">
              <a:extLst>
                <a:ext uri="{FF2B5EF4-FFF2-40B4-BE49-F238E27FC236}">
                  <a16:creationId xmlns:a16="http://schemas.microsoft.com/office/drawing/2014/main" xmlns="" id="{295BE23A-476C-4F3E-96F7-E2F9987F6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7896" y="4290940"/>
              <a:ext cx="253680" cy="247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>
              <a:extLst>
                <a:ext uri="{FF2B5EF4-FFF2-40B4-BE49-F238E27FC236}">
                  <a16:creationId xmlns:a16="http://schemas.microsoft.com/office/drawing/2014/main" xmlns="" id="{A1F78E85-EC20-4FCB-82D5-1DC329DFF2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618" y="432265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>
              <a:extLst>
                <a:ext uri="{FF2B5EF4-FFF2-40B4-BE49-F238E27FC236}">
                  <a16:creationId xmlns:a16="http://schemas.microsoft.com/office/drawing/2014/main" xmlns="" id="{E20A3A36-5B8A-409B-8DBC-803DEF13C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528" y="432265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모서리가 둥근 직사각형 66">
            <a:extLst>
              <a:ext uri="{FF2B5EF4-FFF2-40B4-BE49-F238E27FC236}">
                <a16:creationId xmlns:a16="http://schemas.microsoft.com/office/drawing/2014/main" xmlns="" id="{798696BF-7E9A-41E2-9349-AAC898E64494}"/>
              </a:ext>
            </a:extLst>
          </p:cNvPr>
          <p:cNvSpPr/>
          <p:nvPr/>
        </p:nvSpPr>
        <p:spPr>
          <a:xfrm>
            <a:off x="853956" y="1988840"/>
            <a:ext cx="2205876" cy="83517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규칙으로도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모양을 그려 볼까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xmlns="" id="{648DCA23-2D0F-443A-B1B9-EDAC72AB409C}"/>
              </a:ext>
            </a:extLst>
          </p:cNvPr>
          <p:cNvSpPr/>
          <p:nvPr/>
        </p:nvSpPr>
        <p:spPr>
          <a:xfrm flipH="1" flipV="1">
            <a:off x="2103944" y="2831479"/>
            <a:ext cx="90011" cy="204227"/>
          </a:xfrm>
          <a:prstGeom prst="triangle">
            <a:avLst/>
          </a:prstGeom>
          <a:solidFill>
            <a:srgbClr val="E6B9B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30">
            <a:extLst>
              <a:ext uri="{FF2B5EF4-FFF2-40B4-BE49-F238E27FC236}">
                <a16:creationId xmlns:a16="http://schemas.microsoft.com/office/drawing/2014/main" xmlns="" id="{D3CD814F-44B7-4D0D-88F3-6A835ECCBFF3}"/>
              </a:ext>
            </a:extLst>
          </p:cNvPr>
          <p:cNvSpPr/>
          <p:nvPr/>
        </p:nvSpPr>
        <p:spPr>
          <a:xfrm>
            <a:off x="3887924" y="1916832"/>
            <a:ext cx="2319392" cy="10013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규칙을 정해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나만의 모양을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그려 보자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xmlns="" id="{E0C3F29E-93F1-4D3D-9131-9E1DB4BBCA29}"/>
              </a:ext>
            </a:extLst>
          </p:cNvPr>
          <p:cNvSpPr/>
          <p:nvPr/>
        </p:nvSpPr>
        <p:spPr>
          <a:xfrm flipV="1">
            <a:off x="4789741" y="2933127"/>
            <a:ext cx="90011" cy="20422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F4DEC02-08FB-4676-B875-1A1F58EE90E5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정해 원을 이용한 모양을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253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620415" y="2192494"/>
            <a:ext cx="5787789" cy="790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원이 여러 개 있는 모양에서 규칙을 찾을 수 있습니다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633" y="2024844"/>
            <a:ext cx="360000" cy="355000"/>
          </a:xfrm>
          <a:prstGeom prst="rect">
            <a:avLst/>
          </a:prstGeom>
        </p:spPr>
      </p:pic>
      <p:sp>
        <p:nvSpPr>
          <p:cNvPr id="54" name="TextBox 43"/>
          <p:cNvSpPr txBox="1"/>
          <p:nvPr/>
        </p:nvSpPr>
        <p:spPr>
          <a:xfrm>
            <a:off x="569064" y="332098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문제를 해결하기 위해 이용할 수 있는 정보는 무엇이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46083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647564" y="3784222"/>
            <a:ext cx="5740069" cy="8515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원의 중심의 위치나 반지름의 길이를 파악하여 규칙을 찾습니다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411" y="3576349"/>
            <a:ext cx="360000" cy="355000"/>
          </a:xfrm>
          <a:prstGeom prst="rect">
            <a:avLst/>
          </a:prstGeom>
        </p:spPr>
      </p:pic>
      <p:sp>
        <p:nvSpPr>
          <p:cNvPr id="60" name="TextBox 7">
            <a:extLst>
              <a:ext uri="{FF2B5EF4-FFF2-40B4-BE49-F238E27FC236}">
                <a16:creationId xmlns:a16="http://schemas.microsoft.com/office/drawing/2014/main" xmlns="" id="{1DFF0CAF-EB46-453B-A9FC-C17AE9D45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B3B5D864-017E-4E89-87E0-DAD3A9236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EA70573C-EC59-4CB7-8247-1895E7370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xmlns="" id="{E383552E-4249-41CC-A712-61061F4B0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xmlns="" id="{FB94C4C9-A107-46AE-B9DA-FE0E20B0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362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팝업 창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뒤에 자동으로 닫힘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닫기 버튼으로 창 닫기 가능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3">
            <a:extLst>
              <a:ext uri="{FF2B5EF4-FFF2-40B4-BE49-F238E27FC236}">
                <a16:creationId xmlns:a16="http://schemas.microsoft.com/office/drawing/2014/main" xmlns="" id="{8E08C27B-EEFB-47AD-89BD-3E202E905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" y="2183478"/>
            <a:ext cx="6820597" cy="195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A0FA1662-9329-46DF-AD82-AB45E74B8F16}"/>
              </a:ext>
            </a:extLst>
          </p:cNvPr>
          <p:cNvGrpSpPr/>
          <p:nvPr/>
        </p:nvGrpSpPr>
        <p:grpSpPr>
          <a:xfrm>
            <a:off x="71500" y="3157985"/>
            <a:ext cx="1728863" cy="384721"/>
            <a:chOff x="6983597" y="2580788"/>
            <a:chExt cx="1728863" cy="38472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EF4BF6E3-4A26-4E08-BA5F-7DFE041205D5}"/>
                </a:ext>
              </a:extLst>
            </p:cNvPr>
            <p:cNvSpPr txBox="1"/>
            <p:nvPr/>
          </p:nvSpPr>
          <p:spPr>
            <a:xfrm>
              <a:off x="6983597" y="2580788"/>
              <a:ext cx="172886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~         ]</a:t>
              </a:r>
            </a:p>
          </p:txBody>
        </p:sp>
        <p:sp>
          <p:nvSpPr>
            <p:cNvPr id="68" name="모서리가 둥근 직사각형 46">
              <a:extLst>
                <a:ext uri="{FF2B5EF4-FFF2-40B4-BE49-F238E27FC236}">
                  <a16:creationId xmlns:a16="http://schemas.microsoft.com/office/drawing/2014/main" xmlns="" id="{2C8785B6-DA82-4203-B8EB-C8BF55E41402}"/>
                </a:ext>
              </a:extLst>
            </p:cNvPr>
            <p:cNvSpPr/>
            <p:nvPr/>
          </p:nvSpPr>
          <p:spPr>
            <a:xfrm>
              <a:off x="7172813" y="2681815"/>
              <a:ext cx="553330" cy="240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문제</a:t>
              </a:r>
            </a:p>
          </p:txBody>
        </p:sp>
        <p:sp>
          <p:nvSpPr>
            <p:cNvPr id="69" name="모서리가 둥근 직사각형 48">
              <a:extLst>
                <a:ext uri="{FF2B5EF4-FFF2-40B4-BE49-F238E27FC236}">
                  <a16:creationId xmlns:a16="http://schemas.microsoft.com/office/drawing/2014/main" xmlns="" id="{540D36B3-E782-45F2-ADB8-2D22C68515F6}"/>
                </a:ext>
              </a:extLst>
            </p:cNvPr>
            <p:cNvSpPr/>
            <p:nvPr/>
          </p:nvSpPr>
          <p:spPr>
            <a:xfrm>
              <a:off x="7874553" y="2682060"/>
              <a:ext cx="553330" cy="240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계획</a:t>
              </a:r>
            </a:p>
          </p:txBody>
        </p: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B9850B29-4B68-4C38-BB93-689E3685E5BC}"/>
              </a:ext>
            </a:extLst>
          </p:cNvPr>
          <p:cNvSpPr/>
          <p:nvPr/>
        </p:nvSpPr>
        <p:spPr>
          <a:xfrm>
            <a:off x="5120840" y="2509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19F02285-2BBF-43B5-BBBA-20866185BA21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정해 원을 이용한 모양을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xmlns="" id="{437AAE07-EDE9-45A7-896C-8637F59216F2}"/>
              </a:ext>
            </a:extLst>
          </p:cNvPr>
          <p:cNvSpPr txBox="1"/>
          <p:nvPr/>
        </p:nvSpPr>
        <p:spPr>
          <a:xfrm>
            <a:off x="1659191" y="3188295"/>
            <a:ext cx="42359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latin typeface="맑은 고딕" pitchFamily="50" charset="-127"/>
                <a:ea typeface="맑은 고딕" pitchFamily="50" charset="-127"/>
              </a:rPr>
              <a:t>다음 순서로 나만의 모양을 그려 보세요</a:t>
            </a:r>
            <a:r>
              <a:rPr lang="en-US" altLang="ko-KR" sz="1900" b="1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1">
            <a:extLst>
              <a:ext uri="{FF2B5EF4-FFF2-40B4-BE49-F238E27FC236}">
                <a16:creationId xmlns:a16="http://schemas.microsoft.com/office/drawing/2014/main" xmlns="" id="{848F6277-2B0D-48EF-8790-3AAF5641E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09" y="104202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23F62595-E349-47ED-8A0E-2900E11292EE}"/>
              </a:ext>
            </a:extLst>
          </p:cNvPr>
          <p:cNvGrpSpPr/>
          <p:nvPr/>
        </p:nvGrpSpPr>
        <p:grpSpPr>
          <a:xfrm>
            <a:off x="2706232" y="5301208"/>
            <a:ext cx="1637116" cy="263186"/>
            <a:chOff x="319554" y="1245924"/>
            <a:chExt cx="2636592" cy="423864"/>
          </a:xfrm>
        </p:grpSpPr>
        <p:pic>
          <p:nvPicPr>
            <p:cNvPr id="47" name="Picture 11">
              <a:extLst>
                <a:ext uri="{FF2B5EF4-FFF2-40B4-BE49-F238E27FC236}">
                  <a16:creationId xmlns:a16="http://schemas.microsoft.com/office/drawing/2014/main" xmlns="" id="{BD323389-9BA8-408F-B702-6189B0BC53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>
              <a:extLst>
                <a:ext uri="{FF2B5EF4-FFF2-40B4-BE49-F238E27FC236}">
                  <a16:creationId xmlns:a16="http://schemas.microsoft.com/office/drawing/2014/main" xmlns="" id="{B1E59389-116B-4FBE-89BA-B8A540473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:a16="http://schemas.microsoft.com/office/drawing/2014/main" xmlns="" id="{779AAB7A-6D18-4C84-9115-A7BE22F8E4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4">
              <a:extLst>
                <a:ext uri="{FF2B5EF4-FFF2-40B4-BE49-F238E27FC236}">
                  <a16:creationId xmlns:a16="http://schemas.microsoft.com/office/drawing/2014/main" xmlns="" id="{EAB01899-FAA9-447E-9974-68EE76B46F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43"/>
          <p:cNvSpPr txBox="1"/>
          <p:nvPr/>
        </p:nvSpPr>
        <p:spPr>
          <a:xfrm>
            <a:off x="503548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748619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44299</TotalTime>
  <Words>1670</Words>
  <Application>Microsoft Office PowerPoint</Application>
  <PresentationFormat>화면 슬라이드 쇼(4:3)</PresentationFormat>
  <Paragraphs>588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7790</cp:revision>
  <cp:lastPrinted>2021-12-20T01:30:02Z</cp:lastPrinted>
  <dcterms:created xsi:type="dcterms:W3CDTF">2008-07-15T12:19:11Z</dcterms:created>
  <dcterms:modified xsi:type="dcterms:W3CDTF">2022-07-01T01:58:08Z</dcterms:modified>
</cp:coreProperties>
</file>