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84" r:id="rId4"/>
    <p:sldId id="1387" r:id="rId5"/>
    <p:sldId id="1402" r:id="rId6"/>
    <p:sldId id="1097" r:id="rId7"/>
    <p:sldId id="1374" r:id="rId8"/>
    <p:sldId id="1351" r:id="rId9"/>
    <p:sldId id="1352" r:id="rId10"/>
    <p:sldId id="1405" r:id="rId11"/>
    <p:sldId id="1353" r:id="rId12"/>
    <p:sldId id="1355" r:id="rId13"/>
    <p:sldId id="1403" r:id="rId14"/>
    <p:sldId id="1396" r:id="rId15"/>
    <p:sldId id="1407" r:id="rId16"/>
    <p:sldId id="1368" r:id="rId17"/>
    <p:sldId id="1315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A0FF"/>
    <a:srgbClr val="E46C0A"/>
    <a:srgbClr val="FDD09E"/>
    <a:srgbClr val="F5A21B"/>
    <a:srgbClr val="C99447"/>
    <a:srgbClr val="A04614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4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61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2/curri/index.html?flashxmlnum=yrhj07&amp;classno=E-curri04-math-H_2022/41/suh_h_0401_01_0910/suh_h_0401_01_0910_301_1.html&amp;id=1440575&amp;classa=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96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2022.6.10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빅종민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62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601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7">
            <a:extLst>
              <a:ext uri="{FF2B5EF4-FFF2-40B4-BE49-F238E27FC236}">
                <a16:creationId xmlns:a16="http://schemas.microsoft.com/office/drawing/2014/main" id="{57CE23FD-D024-4EBE-971F-744DA2BDB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9056CFA6-B9AF-44CB-BEC9-0ED9B5FD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6A94536-F81E-4F6E-ADBA-866FBEBFF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4F68F21-4B36-40A6-9280-B0C1ED855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EE400-1A7E-42C8-A5C0-3A6CC3E5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793" y="1592796"/>
            <a:ext cx="4191000" cy="32385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8DCEC-89D8-43CD-AAE5-FB6A3058BE68}"/>
              </a:ext>
            </a:extLst>
          </p:cNvPr>
          <p:cNvSpPr/>
          <p:nvPr/>
        </p:nvSpPr>
        <p:spPr bwMode="auto">
          <a:xfrm>
            <a:off x="3482578" y="332454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2F18F-D0A3-430D-9669-8D871C7C74D9}"/>
              </a:ext>
            </a:extLst>
          </p:cNvPr>
          <p:cNvSpPr/>
          <p:nvPr/>
        </p:nvSpPr>
        <p:spPr bwMode="auto">
          <a:xfrm>
            <a:off x="4558858" y="1885544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508F0D-065B-4ACF-8E09-A621548ABEF0}"/>
              </a:ext>
            </a:extLst>
          </p:cNvPr>
          <p:cNvSpPr/>
          <p:nvPr/>
        </p:nvSpPr>
        <p:spPr bwMode="auto">
          <a:xfrm>
            <a:off x="1894562" y="2564078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3875A5-05BE-45D9-A1AE-D92A6FD431C3}"/>
              </a:ext>
            </a:extLst>
          </p:cNvPr>
          <p:cNvSpPr/>
          <p:nvPr/>
        </p:nvSpPr>
        <p:spPr bwMode="auto">
          <a:xfrm>
            <a:off x="2394787" y="1862561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921F8B-5FF7-482B-872B-4A3E22EBE6AD}"/>
              </a:ext>
            </a:extLst>
          </p:cNvPr>
          <p:cNvSpPr/>
          <p:nvPr/>
        </p:nvSpPr>
        <p:spPr bwMode="auto">
          <a:xfrm>
            <a:off x="5040052" y="3140968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ㅂ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C7074C-F301-457B-858F-EB7215131649}"/>
              </a:ext>
            </a:extLst>
          </p:cNvPr>
          <p:cNvSpPr/>
          <p:nvPr/>
        </p:nvSpPr>
        <p:spPr bwMode="auto">
          <a:xfrm>
            <a:off x="2090961" y="403697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6821D6-C834-4D49-AC45-0324B4C7113A}"/>
              </a:ext>
            </a:extLst>
          </p:cNvPr>
          <p:cNvSpPr/>
          <p:nvPr/>
        </p:nvSpPr>
        <p:spPr bwMode="auto">
          <a:xfrm>
            <a:off x="1896457" y="3159531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066FA5F-EFE1-48CA-935E-18312DF31A4D}"/>
              </a:ext>
            </a:extLst>
          </p:cNvPr>
          <p:cNvSpPr/>
          <p:nvPr/>
        </p:nvSpPr>
        <p:spPr bwMode="auto">
          <a:xfrm>
            <a:off x="4750930" y="4013331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99CC27-EA7F-47F6-8B8C-3C73FD2B8262}"/>
              </a:ext>
            </a:extLst>
          </p:cNvPr>
          <p:cNvSpPr txBox="1"/>
          <p:nvPr/>
        </p:nvSpPr>
        <p:spPr>
          <a:xfrm>
            <a:off x="2838350" y="4898185"/>
            <a:ext cx="1483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3528BF6-BB98-4110-86A6-46ADB7100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05" y="4729163"/>
            <a:ext cx="360000" cy="355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FCC09F-C679-447A-A026-2F2FB6510480}"/>
              </a:ext>
            </a:extLst>
          </p:cNvPr>
          <p:cNvGrpSpPr/>
          <p:nvPr/>
        </p:nvGrpSpPr>
        <p:grpSpPr>
          <a:xfrm>
            <a:off x="192745" y="4219074"/>
            <a:ext cx="6667165" cy="1054216"/>
            <a:chOff x="192745" y="4219074"/>
            <a:chExt cx="6667165" cy="105421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C5D8919-3673-4DB6-8320-1D007E7A0436}"/>
                </a:ext>
              </a:extLst>
            </p:cNvPr>
            <p:cNvSpPr/>
            <p:nvPr/>
          </p:nvSpPr>
          <p:spPr>
            <a:xfrm>
              <a:off x="192745" y="4376676"/>
              <a:ext cx="6667165" cy="7085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9">
              <a:extLst>
                <a:ext uri="{FF2B5EF4-FFF2-40B4-BE49-F238E27FC236}">
                  <a16:creationId xmlns:a16="http://schemas.microsoft.com/office/drawing/2014/main" id="{C33BE0CC-BC9C-49AB-B6D1-54E893BF3D4C}"/>
                </a:ext>
              </a:extLst>
            </p:cNvPr>
            <p:cNvSpPr/>
            <p:nvPr/>
          </p:nvSpPr>
          <p:spPr>
            <a:xfrm>
              <a:off x="338478" y="421907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C85D08BE-CDFB-41F7-A75F-4FF2E78871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0528CA98-AA0A-4946-BBBD-9CC52C4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A52329-183E-4EF9-817A-FF386FC04C58}"/>
              </a:ext>
            </a:extLst>
          </p:cNvPr>
          <p:cNvSpPr txBox="1"/>
          <p:nvPr/>
        </p:nvSpPr>
        <p:spPr>
          <a:xfrm>
            <a:off x="359244" y="4581128"/>
            <a:ext cx="6336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지름은 원의 중심을 지나는 선분입니다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1E4C5-349C-4251-9D2E-93AB917685D2}"/>
              </a:ext>
            </a:extLst>
          </p:cNvPr>
          <p:cNvSpPr/>
          <p:nvPr/>
        </p:nvSpPr>
        <p:spPr bwMode="auto">
          <a:xfrm>
            <a:off x="4895491" y="2540318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96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505460" y="5041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7">
            <a:extLst>
              <a:ext uri="{FF2B5EF4-FFF2-40B4-BE49-F238E27FC236}">
                <a16:creationId xmlns:a16="http://schemas.microsoft.com/office/drawing/2014/main" id="{B0FEAB20-DCEC-4461-818C-0655AF3AB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id="{DCD64345-0CA8-4844-B119-9DA77771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id="{D7AFC314-638E-46B1-8F06-1E7AC1C9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6F86AFEC-8EE6-4B1F-A098-5C79AC7D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71FC672D-3308-4031-8366-FB81F061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881FA14-FF10-4FE9-8E17-5C8D6B86C06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86849E2C-3BC6-45A7-BE2F-C2BED167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16" y="30655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3678FE9F-0D0A-4C25-9E2D-D95B2EC3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16" y="3736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71810BD-6FE5-47BC-9816-6590549ED04B}"/>
              </a:ext>
            </a:extLst>
          </p:cNvPr>
          <p:cNvSpPr txBox="1"/>
          <p:nvPr/>
        </p:nvSpPr>
        <p:spPr>
          <a:xfrm>
            <a:off x="1408183" y="2926734"/>
            <a:ext cx="4564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    은 원을 똑같이 둘로 나눕니다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8FFACA-AFA1-4200-9F6F-02DB14C58F5D}"/>
              </a:ext>
            </a:extLst>
          </p:cNvPr>
          <p:cNvSpPr txBox="1"/>
          <p:nvPr/>
        </p:nvSpPr>
        <p:spPr>
          <a:xfrm>
            <a:off x="1408183" y="3620344"/>
            <a:ext cx="4564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지름은                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26098B-EEFC-4006-90D5-ED7C7EFCE446}"/>
              </a:ext>
            </a:extLst>
          </p:cNvPr>
          <p:cNvSpPr/>
          <p:nvPr/>
        </p:nvSpPr>
        <p:spPr bwMode="auto">
          <a:xfrm>
            <a:off x="2025582" y="2922088"/>
            <a:ext cx="709906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지름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A2EC45-997A-4C8B-933E-711B50F85050}"/>
              </a:ext>
            </a:extLst>
          </p:cNvPr>
          <p:cNvSpPr/>
          <p:nvPr/>
        </p:nvSpPr>
        <p:spPr bwMode="auto">
          <a:xfrm>
            <a:off x="2765718" y="3606214"/>
            <a:ext cx="854158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반지름</a:t>
            </a: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id="{BC89B0CA-1683-45FE-9134-ADE9F980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04" y="27858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9C17F280-C426-40FA-B0AB-2CB96492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85" y="34615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896454" y="2642135"/>
            <a:ext cx="5187714" cy="165096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EC75E7-DBEE-42BE-9C50-83BCE9458ADC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컴퍼스를 그림과 같이 벌려서 원을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정답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7">
            <a:extLst>
              <a:ext uri="{FF2B5EF4-FFF2-40B4-BE49-F238E27FC236}">
                <a16:creationId xmlns:a16="http://schemas.microsoft.com/office/drawing/2014/main" id="{CCC05E33-AEC3-44A9-98A1-08592C252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BFF79946-1F52-46D3-B765-ACDA5B6A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id="{45AAB081-0EB4-4C45-9A73-AF3B6090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3D35102F-4A63-4B7B-9A49-7C32D0289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5DE98A-1D7C-4C98-8A5A-46DAF9B1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8" y="2022279"/>
            <a:ext cx="5975488" cy="2762322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id="{D158CDF7-DA27-4BA1-9E1C-2370896A37E9}"/>
              </a:ext>
            </a:extLst>
          </p:cNvPr>
          <p:cNvSpPr txBox="1"/>
          <p:nvPr/>
        </p:nvSpPr>
        <p:spPr>
          <a:xfrm>
            <a:off x="755576" y="4039927"/>
            <a:ext cx="245913" cy="384721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DF3B84-A5A2-4068-809D-8F1EBA6C3C44}"/>
              </a:ext>
            </a:extLst>
          </p:cNvPr>
          <p:cNvSpPr txBox="1"/>
          <p:nvPr/>
        </p:nvSpPr>
        <p:spPr>
          <a:xfrm>
            <a:off x="1259632" y="4041068"/>
            <a:ext cx="245913" cy="384721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B80B67A3-FDF3-4CE9-BF61-DCA79ADDFBF3}"/>
              </a:ext>
            </a:extLst>
          </p:cNvPr>
          <p:cNvSpPr txBox="1"/>
          <p:nvPr/>
        </p:nvSpPr>
        <p:spPr>
          <a:xfrm>
            <a:off x="1763688" y="4041068"/>
            <a:ext cx="245913" cy="384721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id="{3A611809-6F10-4DE0-AFEC-EA5A273F8BB5}"/>
              </a:ext>
            </a:extLst>
          </p:cNvPr>
          <p:cNvSpPr txBox="1"/>
          <p:nvPr/>
        </p:nvSpPr>
        <p:spPr>
          <a:xfrm>
            <a:off x="2267744" y="4041068"/>
            <a:ext cx="245913" cy="384721"/>
          </a:xfrm>
          <a:prstGeom prst="rect">
            <a:avLst/>
          </a:prstGeom>
          <a:solidFill>
            <a:srgbClr val="E1EFFC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29E1E998-47C9-4FA1-8631-72D4BE3C611E}"/>
              </a:ext>
            </a:extLst>
          </p:cNvPr>
          <p:cNvSpPr txBox="1"/>
          <p:nvPr/>
        </p:nvSpPr>
        <p:spPr>
          <a:xfrm>
            <a:off x="3338522" y="2038799"/>
            <a:ext cx="72942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43">
            <a:extLst>
              <a:ext uri="{FF2B5EF4-FFF2-40B4-BE49-F238E27FC236}">
                <a16:creationId xmlns:a16="http://schemas.microsoft.com/office/drawing/2014/main" id="{15C041DD-1C19-48D5-B818-48969801868F}"/>
              </a:ext>
            </a:extLst>
          </p:cNvPr>
          <p:cNvSpPr txBox="1"/>
          <p:nvPr/>
        </p:nvSpPr>
        <p:spPr>
          <a:xfrm>
            <a:off x="2735796" y="2483968"/>
            <a:ext cx="720080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F92AB98-4EB3-486D-BCF4-77DE45E76914}"/>
              </a:ext>
            </a:extLst>
          </p:cNvPr>
          <p:cNvSpPr/>
          <p:nvPr/>
        </p:nvSpPr>
        <p:spPr>
          <a:xfrm>
            <a:off x="887445" y="2232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7CA46ED-01EA-4C15-9D7D-5A217217BFFA}"/>
              </a:ext>
            </a:extLst>
          </p:cNvPr>
          <p:cNvSpPr/>
          <p:nvPr/>
        </p:nvSpPr>
        <p:spPr>
          <a:xfrm>
            <a:off x="6172034" y="4961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D47CB3C-A9F6-48DD-BFCF-6E07B15A02E5}"/>
              </a:ext>
            </a:extLst>
          </p:cNvPr>
          <p:cNvSpPr/>
          <p:nvPr/>
        </p:nvSpPr>
        <p:spPr>
          <a:xfrm>
            <a:off x="4228742" y="2833714"/>
            <a:ext cx="1438835" cy="14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282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3-2\app\resource\contents\lesson03\ops\3\images\3_7\3_7_05_1.svg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105" y="33609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F7CA46ED-01EA-4C15-9D7D-5A217217BFFA}"/>
              </a:ext>
            </a:extLst>
          </p:cNvPr>
          <p:cNvSpPr/>
          <p:nvPr/>
        </p:nvSpPr>
        <p:spPr>
          <a:xfrm>
            <a:off x="4650382" y="3111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9943"/>
            <a:ext cx="5600948" cy="262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19FBD5-5F3A-44FC-B2CF-391A5FC058EA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이용하여 왼쪽과 똑같은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7">
            <a:extLst>
              <a:ext uri="{FF2B5EF4-FFF2-40B4-BE49-F238E27FC236}">
                <a16:creationId xmlns:a16="http://schemas.microsoft.com/office/drawing/2014/main" id="{0A6178F2-5EB2-4A6C-9E30-7E1FEAF7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id="{C9A3820F-EF86-4FD9-953B-ACD8EF4F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8078511A-66F1-4F17-A0E1-DC378833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9D61F058-3BEE-43F1-9DFE-7EF92CDB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CDEB2378-D65E-4FB1-B6F4-D9F67664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정답은 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선으로 표시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7C85BDA-F8D4-4763-B96B-827507DE38CE}"/>
              </a:ext>
            </a:extLst>
          </p:cNvPr>
          <p:cNvSpPr/>
          <p:nvPr/>
        </p:nvSpPr>
        <p:spPr>
          <a:xfrm>
            <a:off x="5893518" y="2414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70F5FAE-A35A-4E7D-8C26-BF80616588B2}"/>
              </a:ext>
            </a:extLst>
          </p:cNvPr>
          <p:cNvSpPr/>
          <p:nvPr/>
        </p:nvSpPr>
        <p:spPr>
          <a:xfrm>
            <a:off x="6172034" y="4961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50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3-2\app\resource\contents\lesson03\ops\3\images\3_7\3_7_06_1.svg, 3_7_06_2.svg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2" y="3291970"/>
            <a:ext cx="354667" cy="31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7C85BDA-F8D4-4763-B96B-827507DE38CE}"/>
              </a:ext>
            </a:extLst>
          </p:cNvPr>
          <p:cNvSpPr/>
          <p:nvPr/>
        </p:nvSpPr>
        <p:spPr>
          <a:xfrm>
            <a:off x="3488627" y="302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37" y="33213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F7CA46ED-01EA-4C15-9D7D-5A217217BFFA}"/>
              </a:ext>
            </a:extLst>
          </p:cNvPr>
          <p:cNvSpPr/>
          <p:nvPr/>
        </p:nvSpPr>
        <p:spPr>
          <a:xfrm>
            <a:off x="4709814" y="3071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3351314"/>
            <a:ext cx="1290637" cy="128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62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91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공원에 있는 조각 작품에서 규칙을 찾아 원의 중심과 반지름을 이용하여 설명하고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577534" y="5269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1DE2AE71-88F6-4057-B0CD-26DAE49D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29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3-2\app\resource\contents\lesson03\ops\3\images\3_7\3_7_07_4.png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8">
            <a:extLst>
              <a:ext uri="{FF2B5EF4-FFF2-40B4-BE49-F238E27FC236}">
                <a16:creationId xmlns:a16="http://schemas.microsoft.com/office/drawing/2014/main" id="{8078511A-66F1-4F17-A0E1-DC378833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9D61F058-3BEE-43F1-9DFE-7EF92CDB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9A3820F-EF86-4FD9-953B-ACD8EF4F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D:\2022 2학기 업무\한대희 전자저작물\한대희 3-2\app\resource\contents\lesson03\ops\3\images\3_7\3_7_07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916832"/>
            <a:ext cx="4891622" cy="246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85341" y="4537037"/>
            <a:ext cx="578259" cy="371475"/>
            <a:chOff x="1689485" y="2881313"/>
            <a:chExt cx="578259" cy="371475"/>
          </a:xfrm>
        </p:grpSpPr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규</a:t>
              </a:r>
              <a:r>
                <a:rPr lang="ko-KR" altLang="en-US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칙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1600" y="4370947"/>
            <a:ext cx="6068310" cy="822249"/>
            <a:chOff x="6012160" y="1660849"/>
            <a:chExt cx="6068310" cy="82224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6012160" y="1833284"/>
              <a:ext cx="5888310" cy="6498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원의 중심은 변하지 않고 반지름이 모눈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칸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칸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칸으로 모눈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칸씩 늘어나는 규칙이 있습니다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20470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2706232" y="5331132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타원 44"/>
          <p:cNvSpPr/>
          <p:nvPr/>
        </p:nvSpPr>
        <p:spPr>
          <a:xfrm>
            <a:off x="2508835" y="52200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3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91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공원에 있는 조각 작품에서 규칙을 찾아 원의 중심과 반지름을 이용하여 설명하고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똑같은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1DE2AE71-88F6-4057-B0CD-26DAE49D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55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3-2\app\resource\contents\lesson03\ops\3\images\3_7\3_7_07_1.svg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8">
            <a:extLst>
              <a:ext uri="{FF2B5EF4-FFF2-40B4-BE49-F238E27FC236}">
                <a16:creationId xmlns:a16="http://schemas.microsoft.com/office/drawing/2014/main" id="{8078511A-66F1-4F17-A0E1-DC378833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9D61F058-3BEE-43F1-9DFE-7EF92CDB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id="{C9A3820F-EF86-4FD9-953B-ACD8EF4F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 rot="10800000">
            <a:off x="2706232" y="5331132"/>
            <a:ext cx="1637116" cy="263186"/>
            <a:chOff x="319554" y="1245924"/>
            <a:chExt cx="2636592" cy="423864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5" y="2098909"/>
            <a:ext cx="5529865" cy="268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899592" y="2232242"/>
            <a:ext cx="2408529" cy="2393066"/>
            <a:chOff x="7346187" y="2764343"/>
            <a:chExt cx="1762522" cy="1751207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135653C-D65A-4DE9-A1AC-72622B9FDB2E}"/>
                </a:ext>
              </a:extLst>
            </p:cNvPr>
            <p:cNvSpPr/>
            <p:nvPr/>
          </p:nvSpPr>
          <p:spPr>
            <a:xfrm>
              <a:off x="7346187" y="2764343"/>
              <a:ext cx="1762522" cy="1751207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C213960-CB61-4CF5-BA2D-100EA57A1955}"/>
                </a:ext>
              </a:extLst>
            </p:cNvPr>
            <p:cNvSpPr/>
            <p:nvPr/>
          </p:nvSpPr>
          <p:spPr>
            <a:xfrm>
              <a:off x="7614931" y="3044410"/>
              <a:ext cx="1203826" cy="1196097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C84E577-B870-4732-9EA1-D6C394C8426C}"/>
                </a:ext>
              </a:extLst>
            </p:cNvPr>
            <p:cNvSpPr/>
            <p:nvPr/>
          </p:nvSpPr>
          <p:spPr>
            <a:xfrm>
              <a:off x="7909888" y="3345119"/>
              <a:ext cx="617753" cy="613786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F82F73F-AA40-46F0-A765-8E1883ECD11C}"/>
                </a:ext>
              </a:extLst>
            </p:cNvPr>
            <p:cNvSpPr/>
            <p:nvPr/>
          </p:nvSpPr>
          <p:spPr>
            <a:xfrm>
              <a:off x="8208609" y="3628439"/>
              <a:ext cx="45719" cy="45719"/>
            </a:xfrm>
            <a:prstGeom prst="ellipse">
              <a:avLst/>
            </a:prstGeom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96" y="32999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F7CA46ED-01EA-4C15-9D7D-5A217217BFFA}"/>
              </a:ext>
            </a:extLst>
          </p:cNvPr>
          <p:cNvSpPr/>
          <p:nvPr/>
        </p:nvSpPr>
        <p:spPr>
          <a:xfrm>
            <a:off x="1776073" y="3050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CA46ED-01EA-4C15-9D7D-5A217217BFFA}"/>
              </a:ext>
            </a:extLst>
          </p:cNvPr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49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54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https://cdata2.tsherpa.co.kr/tsherpa/multimedia/Flash/2022/curri/index.html?flashxmlnum=yrhj07&amp;classno=E-curri04-math-H_2022/41/suh_h_0401_01_0910/suh_h_0401_01_0910_301_1.html&amp;id=1440575&amp;classa=1</a:t>
                      </a:r>
                      <a:endParaRPr kumimoji="0" lang="en-US" altLang="ko-KR" sz="10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3965" y="2665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080A822-1D87-4AF0-971E-A61F6978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012AFB89-272C-4D82-89CA-2C799168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39C8E81E-5AB9-4BC1-894F-10DC4534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0B978A4D-67A0-4AA5-8EC0-7C4326F7D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790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조각조각 퍼즐 맞추기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1" y="353701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344154" y="353197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97DCF5DE-A94E-467D-884F-14861E24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:a16="http://schemas.microsoft.com/office/drawing/2014/main" id="{A3A13320-2D60-45E7-96D3-B6CB96A0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8A0A207C-3F38-483D-A020-F91BAD0BA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B24470B2-8451-4263-8C71-69B0EE687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46472"/>
              </p:ext>
            </p:extLst>
          </p:nvPr>
        </p:nvGraphicFramePr>
        <p:xfrm>
          <a:off x="179388" y="321572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반지름의 길이를 정해 원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suh_h_0302_03_0809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8240" y="1844824"/>
            <a:ext cx="6870024" cy="3281137"/>
            <a:chOff x="78240" y="1844824"/>
            <a:chExt cx="6870024" cy="328113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15713EB-56A4-4A6D-AFDC-8CB502CDB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410"/>
            <a:stretch/>
          </p:blipFill>
          <p:spPr>
            <a:xfrm>
              <a:off x="78240" y="1844824"/>
              <a:ext cx="6870024" cy="3281137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 bwMode="auto">
            <a:xfrm>
              <a:off x="1125146" y="2871164"/>
              <a:ext cx="1172824" cy="3319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4623201" y="2871515"/>
              <a:ext cx="1172824" cy="3319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D113F-0583-4EE8-A92A-BC3828D3F56D}"/>
              </a:ext>
            </a:extLst>
          </p:cNvPr>
          <p:cNvSpPr/>
          <p:nvPr/>
        </p:nvSpPr>
        <p:spPr>
          <a:xfrm>
            <a:off x="65312" y="894492"/>
            <a:ext cx="6918956" cy="733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길이를 정하여 다음 활동을 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이미지 안에서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버튼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예 약물은 우측 정답 칸 클릭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86248"/>
              </p:ext>
            </p:extLst>
          </p:nvPr>
        </p:nvGraphicFramePr>
        <p:xfrm>
          <a:off x="115384" y="6129300"/>
          <a:ext cx="6832880" cy="282949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3-2\app\resource\contents\lesson03\ops\3\images\3_finish_arrange\step1.png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256040" y="1315253"/>
            <a:ext cx="1728228" cy="313547"/>
            <a:chOff x="623133" y="5445224"/>
            <a:chExt cx="1728228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4999716" y="13259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id="{EC3C47D4-7477-4BFF-AB90-17135B40B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id="{3F8A2D85-4B39-4CF7-8D79-DC95114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A54AE4E1-CD0D-4411-97D5-3FD58E966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AA7845-762C-4AC6-BEAE-B8E2202564E0}"/>
              </a:ext>
            </a:extLst>
          </p:cNvPr>
          <p:cNvSpPr/>
          <p:nvPr/>
        </p:nvSpPr>
        <p:spPr>
          <a:xfrm>
            <a:off x="615786" y="2102153"/>
            <a:ext cx="2336660" cy="2467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6BF602-F4DE-45D3-8FDC-0A48C5F56CA7}"/>
              </a:ext>
            </a:extLst>
          </p:cNvPr>
          <p:cNvSpPr/>
          <p:nvPr/>
        </p:nvSpPr>
        <p:spPr>
          <a:xfrm>
            <a:off x="4182696" y="2102153"/>
            <a:ext cx="2124236" cy="2467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A05198-DAB6-4791-85EF-F88A09C6054C}"/>
              </a:ext>
            </a:extLst>
          </p:cNvPr>
          <p:cNvSpPr txBox="1"/>
          <p:nvPr/>
        </p:nvSpPr>
        <p:spPr>
          <a:xfrm>
            <a:off x="287524" y="2024844"/>
            <a:ext cx="2867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정한 반지름의 길이는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C9BB5B-7BD5-4F37-9C28-C38DB3E04D3A}"/>
              </a:ext>
            </a:extLst>
          </p:cNvPr>
          <p:cNvSpPr txBox="1"/>
          <p:nvPr/>
        </p:nvSpPr>
        <p:spPr>
          <a:xfrm>
            <a:off x="4391980" y="2024844"/>
            <a:ext cx="178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지름의 길이는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0ACDFAD-3E10-4797-8959-816BBA553B9C}"/>
              </a:ext>
            </a:extLst>
          </p:cNvPr>
          <p:cNvSpPr/>
          <p:nvPr/>
        </p:nvSpPr>
        <p:spPr>
          <a:xfrm>
            <a:off x="246916" y="1810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92982" y="2589087"/>
            <a:ext cx="1056874" cy="537565"/>
            <a:chOff x="6012159" y="1660849"/>
            <a:chExt cx="1056874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59" y="1833284"/>
              <a:ext cx="90445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 cm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9033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4784932" y="2601307"/>
            <a:ext cx="1056874" cy="537565"/>
            <a:chOff x="6012159" y="1660849"/>
            <a:chExt cx="1056874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6012159" y="1833284"/>
              <a:ext cx="90445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 cm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9033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0" y="2517875"/>
            <a:ext cx="368869" cy="29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BAF10911-1D50-4D23-AB46-744E33438F17}"/>
              </a:ext>
            </a:extLst>
          </p:cNvPr>
          <p:cNvSpPr/>
          <p:nvPr/>
        </p:nvSpPr>
        <p:spPr>
          <a:xfrm>
            <a:off x="44476" y="231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2536138"/>
            <a:ext cx="368869" cy="29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BAF10911-1D50-4D23-AB46-744E33438F17}"/>
              </a:ext>
            </a:extLst>
          </p:cNvPr>
          <p:cNvSpPr/>
          <p:nvPr/>
        </p:nvSpPr>
        <p:spPr>
          <a:xfrm>
            <a:off x="3513252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5050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BAF10911-1D50-4D23-AB46-744E33438F17}"/>
              </a:ext>
            </a:extLst>
          </p:cNvPr>
          <p:cNvSpPr/>
          <p:nvPr/>
        </p:nvSpPr>
        <p:spPr>
          <a:xfrm>
            <a:off x="5647756" y="5127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23FAA7-2AC8-4D1F-A86F-9B2EE5A92E4A}"/>
              </a:ext>
            </a:extLst>
          </p:cNvPr>
          <p:cNvSpPr/>
          <p:nvPr/>
        </p:nvSpPr>
        <p:spPr>
          <a:xfrm>
            <a:off x="65312" y="894492"/>
            <a:ext cx="6918956" cy="733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처음부터 나와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256040" y="1315253"/>
            <a:ext cx="1728228" cy="313547"/>
            <a:chOff x="623133" y="5445224"/>
            <a:chExt cx="1728228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내가 정한 반지름으로 원을 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9" name="TextBox 7">
            <a:extLst>
              <a:ext uri="{FF2B5EF4-FFF2-40B4-BE49-F238E27FC236}">
                <a16:creationId xmlns:a16="http://schemas.microsoft.com/office/drawing/2014/main" id="{9579336A-0B98-4F64-8608-B6867B9F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79" name="직사각형 21">
            <a:extLst>
              <a:ext uri="{FF2B5EF4-FFF2-40B4-BE49-F238E27FC236}">
                <a16:creationId xmlns:a16="http://schemas.microsoft.com/office/drawing/2014/main" id="{59B98F0A-5E70-4275-A209-8005428C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2AB5122B-CD94-4058-9729-B704FD18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id="{E83CDE34-6634-4BEF-8E0F-48B17013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C0452F7-55C8-45FE-945A-105CD85545AD}"/>
              </a:ext>
            </a:extLst>
          </p:cNvPr>
          <p:cNvSpPr/>
          <p:nvPr/>
        </p:nvSpPr>
        <p:spPr>
          <a:xfrm>
            <a:off x="1772876" y="2492896"/>
            <a:ext cx="3735228" cy="2498148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DB90AB1-F4E3-47CF-8722-E34ACB9DA0AF}"/>
              </a:ext>
            </a:extLst>
          </p:cNvPr>
          <p:cNvSpPr/>
          <p:nvPr/>
        </p:nvSpPr>
        <p:spPr>
          <a:xfrm>
            <a:off x="2548039" y="2697490"/>
            <a:ext cx="2131170" cy="2131170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A4D09A9-8880-40A0-AF79-BF1740BCA15C}"/>
              </a:ext>
            </a:extLst>
          </p:cNvPr>
          <p:cNvSpPr/>
          <p:nvPr/>
        </p:nvSpPr>
        <p:spPr>
          <a:xfrm>
            <a:off x="3576370" y="3716588"/>
            <a:ext cx="98804" cy="988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E0A4A684-2A78-4289-8645-CE1C72A25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5" y="2492896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3F3698FB-1972-42E0-8135-4491BBAF87D1}"/>
              </a:ext>
            </a:extLst>
          </p:cNvPr>
          <p:cNvSpPr/>
          <p:nvPr/>
        </p:nvSpPr>
        <p:spPr>
          <a:xfrm>
            <a:off x="378504" y="2241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길이를 정하여 다음 활동을 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90" y="352437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F3698FB-1972-42E0-8135-4491BBAF87D1}"/>
              </a:ext>
            </a:extLst>
          </p:cNvPr>
          <p:cNvSpPr/>
          <p:nvPr/>
        </p:nvSpPr>
        <p:spPr>
          <a:xfrm>
            <a:off x="3246173" y="3378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5050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BAF10911-1D50-4D23-AB46-744E33438F17}"/>
              </a:ext>
            </a:extLst>
          </p:cNvPr>
          <p:cNvSpPr/>
          <p:nvPr/>
        </p:nvSpPr>
        <p:spPr>
          <a:xfrm>
            <a:off x="5647756" y="5127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3588" y="2438069"/>
            <a:ext cx="8008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7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281889-C612-4A05-8B92-DA21D96D0B75}"/>
              </a:ext>
            </a:extLst>
          </p:cNvPr>
          <p:cNvSpPr/>
          <p:nvPr/>
        </p:nvSpPr>
        <p:spPr>
          <a:xfrm>
            <a:off x="65312" y="894492"/>
            <a:ext cx="6918956" cy="733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256040" y="1304764"/>
            <a:ext cx="1728228" cy="313547"/>
            <a:chOff x="623133" y="5445224"/>
            <a:chExt cx="1728228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 성질을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7">
            <a:extLst>
              <a:ext uri="{FF2B5EF4-FFF2-40B4-BE49-F238E27FC236}">
                <a16:creationId xmlns:a16="http://schemas.microsoft.com/office/drawing/2014/main" id="{42A5AD76-0B56-4064-871D-C89937E58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08" y="5085184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21">
            <a:extLst>
              <a:ext uri="{FF2B5EF4-FFF2-40B4-BE49-F238E27FC236}">
                <a16:creationId xmlns:a16="http://schemas.microsoft.com/office/drawing/2014/main" id="{E73DA265-99A9-442A-9DED-2C1EF062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id="{97D24544-CE6C-4870-876A-9AAC4519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9E6EB8E6-47DF-4C7D-A837-425223F0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8B95484-319B-45BA-93B9-04AA13D52C65}"/>
              </a:ext>
            </a:extLst>
          </p:cNvPr>
          <p:cNvGrpSpPr/>
          <p:nvPr/>
        </p:nvGrpSpPr>
        <p:grpSpPr>
          <a:xfrm>
            <a:off x="1234865" y="2148263"/>
            <a:ext cx="4857220" cy="574605"/>
            <a:chOff x="151665" y="1660849"/>
            <a:chExt cx="4857220" cy="57460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C1B549A-8D03-4086-967C-9B468384090E}"/>
                </a:ext>
              </a:extLst>
            </p:cNvPr>
            <p:cNvSpPr/>
            <p:nvPr/>
          </p:nvSpPr>
          <p:spPr bwMode="auto">
            <a:xfrm>
              <a:off x="151665" y="1833284"/>
              <a:ext cx="4644375" cy="40217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한 원에서 지름은 반지름의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배입니다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93B1D59-FC75-4430-835E-50760FA7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888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45840ACA-97F2-4692-8431-E118FC6BD138}"/>
              </a:ext>
            </a:extLst>
          </p:cNvPr>
          <p:cNvSpPr/>
          <p:nvPr/>
        </p:nvSpPr>
        <p:spPr>
          <a:xfrm>
            <a:off x="963094" y="2236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21">
            <a:extLst>
              <a:ext uri="{FF2B5EF4-FFF2-40B4-BE49-F238E27FC236}">
                <a16:creationId xmlns:a16="http://schemas.microsoft.com/office/drawing/2014/main" id="{FA52A6E4-FFBD-4E94-8CF2-D97FBB921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id="{489A8B00-8EA0-437B-BB1F-F64C1B8D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08" y="5085184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5233B876-E5E6-4E05-9BBF-BFA5A5C98155}"/>
              </a:ext>
            </a:extLst>
          </p:cNvPr>
          <p:cNvSpPr/>
          <p:nvPr/>
        </p:nvSpPr>
        <p:spPr>
          <a:xfrm>
            <a:off x="5570645" y="493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68F3820E-C208-4B03-BCD3-B6B07054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52" y="2376996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A2C2F19F-A5E0-437D-BAE6-0A96F5E571C6}"/>
              </a:ext>
            </a:extLst>
          </p:cNvPr>
          <p:cNvGrpSpPr/>
          <p:nvPr/>
        </p:nvGrpSpPr>
        <p:grpSpPr>
          <a:xfrm>
            <a:off x="1234865" y="2694399"/>
            <a:ext cx="4857220" cy="574605"/>
            <a:chOff x="151665" y="1660849"/>
            <a:chExt cx="4857220" cy="57460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9297CCB-CB75-4EBF-AED8-0B77E7F273A6}"/>
                </a:ext>
              </a:extLst>
            </p:cNvPr>
            <p:cNvSpPr/>
            <p:nvPr/>
          </p:nvSpPr>
          <p:spPr bwMode="auto">
            <a:xfrm>
              <a:off x="151665" y="1833284"/>
              <a:ext cx="4644375" cy="40217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지름은 원의 중심을 지납니다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E5B57423-EB57-4956-9CED-7B706073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8885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5CE75D96-1907-499A-9E48-F32D5821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52" y="2923132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반지름의 길이를 정하여 다음 활동을 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3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752817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컴퍼스를 이용하여 여러 가지 크기의 원을 그려서 다양한 모양을 꾸밀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287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6E3E258C-812D-468F-AD30-391BD068D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316" y="1988840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원의 중심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반지름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지름을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관계를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0" y="21145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4A679FDB-CB77-478F-BF97-126E5B91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0B4D75B6-E02C-4940-8C6D-0AFF90450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0EBF353D-5B47-49A1-A1A6-757E07A19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0" name="모서리가 둥근 직사각형 1">
            <a:extLst>
              <a:ext uri="{FF2B5EF4-FFF2-40B4-BE49-F238E27FC236}">
                <a16:creationId xmlns:a16="http://schemas.microsoft.com/office/drawing/2014/main" id="{C4188988-05C6-43DA-AF64-8BC5AB7A7FE7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B55431-556C-44A3-B372-E96FA22C728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E5B02459-BA4F-4DE8-A590-68CE8679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BE5099-FEBB-4957-9190-D09AFCF25977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4FAE00B-2FE2-4F68-A36C-D82138CE6362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055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이미지의 텍스트는 삭제 후 새로 작성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3-2\app\resource\contents\lesson03\ops\3\images\3_7\3_7_01_1.svg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969600" y="1968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06034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89042" y="101696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안에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말을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761B9B31-6512-487D-A662-EA5F9AC1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B612C9D0-33AC-4369-91B5-47E9A02C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5B965527-AA92-4DF3-87C3-22A7420F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8B2DF1AF-09AA-4B83-85E4-50D8402F4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6DF6F7-1D37-445C-9BDD-AC86CF995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538" y="2027473"/>
            <a:ext cx="3724275" cy="27336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9FBBD87-35E8-4F29-ACFE-B317502C419D}"/>
              </a:ext>
            </a:extLst>
          </p:cNvPr>
          <p:cNvSpPr txBox="1"/>
          <p:nvPr/>
        </p:nvSpPr>
        <p:spPr>
          <a:xfrm>
            <a:off x="4515533" y="4099965"/>
            <a:ext cx="2161563" cy="563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083545-9F56-4271-9610-F7441B480556}"/>
              </a:ext>
            </a:extLst>
          </p:cNvPr>
          <p:cNvSpPr txBox="1"/>
          <p:nvPr/>
        </p:nvSpPr>
        <p:spPr>
          <a:xfrm>
            <a:off x="863588" y="2328882"/>
            <a:ext cx="1624014" cy="563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787E0E-A53A-4289-8B63-BAB541F91D77}"/>
              </a:ext>
            </a:extLst>
          </p:cNvPr>
          <p:cNvSpPr/>
          <p:nvPr/>
        </p:nvSpPr>
        <p:spPr bwMode="auto">
          <a:xfrm>
            <a:off x="1502802" y="2332470"/>
            <a:ext cx="709906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지름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40FE7B-01A4-4C4E-8CFF-B14ABC080212}"/>
              </a:ext>
            </a:extLst>
          </p:cNvPr>
          <p:cNvSpPr/>
          <p:nvPr/>
        </p:nvSpPr>
        <p:spPr bwMode="auto">
          <a:xfrm>
            <a:off x="5163605" y="4099965"/>
            <a:ext cx="854158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반지름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F5D0013B-180E-4CE5-974B-F6BF4527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82" y="22238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0F033410-4204-45C6-B1BE-23D9339C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72" y="39553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A5BDCB5-844A-4681-993F-EE26193633E3}"/>
              </a:ext>
            </a:extLst>
          </p:cNvPr>
          <p:cNvSpPr/>
          <p:nvPr/>
        </p:nvSpPr>
        <p:spPr bwMode="auto">
          <a:xfrm>
            <a:off x="3168265" y="3330449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7212C8C-7941-4FF5-99A0-5DBBB8E5EFD3}"/>
              </a:ext>
            </a:extLst>
          </p:cNvPr>
          <p:cNvSpPr/>
          <p:nvPr/>
        </p:nvSpPr>
        <p:spPr>
          <a:xfrm>
            <a:off x="6124754" y="49001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15533" y="2328882"/>
            <a:ext cx="901423" cy="5632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BEF4A2-24D3-4C26-B487-E7230DFB0DE4}"/>
              </a:ext>
            </a:extLst>
          </p:cNvPr>
          <p:cNvSpPr txBox="1"/>
          <p:nvPr/>
        </p:nvSpPr>
        <p:spPr>
          <a:xfrm>
            <a:off x="4618963" y="2517513"/>
            <a:ext cx="159008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CFDEFB-C37D-4A92-9DB8-0F9C0599BDEC}"/>
              </a:ext>
            </a:extLst>
          </p:cNvPr>
          <p:cNvSpPr/>
          <p:nvPr/>
        </p:nvSpPr>
        <p:spPr bwMode="auto">
          <a:xfrm>
            <a:off x="5268359" y="2515735"/>
            <a:ext cx="708910" cy="3762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중심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F2E322B3-2279-4C51-A6D2-0798BBD0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637" y="25850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32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16965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반지름을 나타내는 선분을 모두 찾아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길이를 재어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자를 드래그하여 재었을 때 아래 정답과 동일한 길이가 되도록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자 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3-2\app\resource\contents\lesson03\ops\3\3_7_03.html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687730" y="5058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id="{8A42BAB7-3C6A-41CB-AF9E-3B3E3D795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959B8358-E76C-411D-A475-FF6E8C6C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53C5D1C2-5A38-44DB-8D1B-ECEAE688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98A1056C-78A9-47B9-9A8B-8DA431E3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D04C3-BBF7-42E6-A6F4-85C46DAB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02" y="1844824"/>
            <a:ext cx="2647950" cy="242887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82231F-54C5-4D02-A889-CFFB1F75844E}"/>
              </a:ext>
            </a:extLst>
          </p:cNvPr>
          <p:cNvSpPr/>
          <p:nvPr/>
        </p:nvSpPr>
        <p:spPr bwMode="auto">
          <a:xfrm>
            <a:off x="3508288" y="3082813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61FCA9-AD82-43B2-9CD1-57EDE53F5FC8}"/>
              </a:ext>
            </a:extLst>
          </p:cNvPr>
          <p:cNvSpPr/>
          <p:nvPr/>
        </p:nvSpPr>
        <p:spPr bwMode="auto">
          <a:xfrm>
            <a:off x="2729214" y="4012753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BEE856-F026-412F-9D05-C3C52A095EBE}"/>
              </a:ext>
            </a:extLst>
          </p:cNvPr>
          <p:cNvSpPr/>
          <p:nvPr/>
        </p:nvSpPr>
        <p:spPr bwMode="auto">
          <a:xfrm>
            <a:off x="4421402" y="2356569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44F4A0-7F08-4102-A5A4-B2C5169F17D8}"/>
              </a:ext>
            </a:extLst>
          </p:cNvPr>
          <p:cNvSpPr/>
          <p:nvPr/>
        </p:nvSpPr>
        <p:spPr bwMode="auto">
          <a:xfrm>
            <a:off x="2765218" y="188000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72D8A0-1F01-4DD1-A845-7FD13DBB9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1429"/>
              </p:ext>
            </p:extLst>
          </p:nvPr>
        </p:nvGraphicFramePr>
        <p:xfrm>
          <a:off x="456220" y="4302915"/>
          <a:ext cx="6096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297956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69385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864784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3429965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반지름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선분 </a:t>
                      </a:r>
                      <a:r>
                        <a:rPr lang="ko-KR" altLang="en-US" sz="19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ㅇㄱ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427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(cm)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7212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231ABA-3B4C-4D43-B4C4-F0F337566CDF}"/>
              </a:ext>
            </a:extLst>
          </p:cNvPr>
          <p:cNvSpPr/>
          <p:nvPr/>
        </p:nvSpPr>
        <p:spPr>
          <a:xfrm>
            <a:off x="3696734" y="4291029"/>
            <a:ext cx="11480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spc="-15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ㅇㄴ</a:t>
            </a:r>
            <a:endParaRPr lang="ko-KR" altLang="en-US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407A91-DE8E-4D9A-AD0B-D22E40102ECD}"/>
              </a:ext>
            </a:extLst>
          </p:cNvPr>
          <p:cNvSpPr/>
          <p:nvPr/>
        </p:nvSpPr>
        <p:spPr>
          <a:xfrm>
            <a:off x="5250986" y="4291029"/>
            <a:ext cx="11480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spc="-15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ㅇㄷ</a:t>
            </a:r>
            <a:endParaRPr lang="ko-KR" altLang="en-US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4D7D216-6F11-4E64-A8F9-D080D7EA20F0}"/>
              </a:ext>
            </a:extLst>
          </p:cNvPr>
          <p:cNvSpPr/>
          <p:nvPr/>
        </p:nvSpPr>
        <p:spPr>
          <a:xfrm>
            <a:off x="2615818" y="4700463"/>
            <a:ext cx="3064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F485A6-16E4-4F54-A0E4-816E917C4053}"/>
              </a:ext>
            </a:extLst>
          </p:cNvPr>
          <p:cNvSpPr/>
          <p:nvPr/>
        </p:nvSpPr>
        <p:spPr>
          <a:xfrm>
            <a:off x="5671774" y="4700463"/>
            <a:ext cx="3064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E07CEED-6F23-45D3-B4A5-53EDB4EF605C}"/>
              </a:ext>
            </a:extLst>
          </p:cNvPr>
          <p:cNvSpPr/>
          <p:nvPr/>
        </p:nvSpPr>
        <p:spPr>
          <a:xfrm>
            <a:off x="4095695" y="4700463"/>
            <a:ext cx="3064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150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E7E374C-CFA9-4738-B3DA-AA758A14CCD8}"/>
              </a:ext>
            </a:extLst>
          </p:cNvPr>
          <p:cNvSpPr/>
          <p:nvPr/>
        </p:nvSpPr>
        <p:spPr>
          <a:xfrm>
            <a:off x="275684" y="4034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BDC25663-E892-4443-940B-F3100CF9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43" y="4194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941020CD-4788-4BC8-AED8-918C9EDC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95" y="4194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24E5931A-40A9-403B-B0C0-3B6942AA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43" y="47142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CA145693-414A-457D-9C96-6E1EE15D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95" y="47142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D1184F64-6607-4569-9521-AB4E8D2B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77" y="47142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49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이미지의 텍스트는 삭제 후 새로 작성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3-2\app\resource\contents\lesson03\ops\3\images\3_7\3_7_02_1.svg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96" y="1803884"/>
            <a:ext cx="1703751" cy="37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4896036" y="1706810"/>
            <a:ext cx="1958727" cy="57006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E7E374C-CFA9-4738-B3DA-AA758A14CCD8}"/>
              </a:ext>
            </a:extLst>
          </p:cNvPr>
          <p:cNvSpPr/>
          <p:nvPr/>
        </p:nvSpPr>
        <p:spPr>
          <a:xfrm>
            <a:off x="2123412" y="20597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E7E374C-CFA9-4738-B3DA-AA758A14CCD8}"/>
              </a:ext>
            </a:extLst>
          </p:cNvPr>
          <p:cNvSpPr/>
          <p:nvPr/>
        </p:nvSpPr>
        <p:spPr>
          <a:xfrm>
            <a:off x="4696535" y="1657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지름을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651196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468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id="{57CE23FD-D024-4EBE-971F-744DA2BDB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9056CFA6-B9AF-44CB-BEC9-0ED9B5FD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suh_h_0302_03_0809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96A94536-F81E-4F6E-ADBA-866FBEBFF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4F68F21-4B36-40A6-9280-B0C1ED855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EE400-1A7E-42C8-A5C0-3A6CC3E5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793" y="1592796"/>
            <a:ext cx="4191000" cy="32385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8DCEC-89D8-43CD-AAE5-FB6A3058BE68}"/>
              </a:ext>
            </a:extLst>
          </p:cNvPr>
          <p:cNvSpPr/>
          <p:nvPr/>
        </p:nvSpPr>
        <p:spPr bwMode="auto">
          <a:xfrm>
            <a:off x="3482578" y="3324542"/>
            <a:ext cx="262838" cy="233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2F18F-D0A3-430D-9669-8D871C7C74D9}"/>
              </a:ext>
            </a:extLst>
          </p:cNvPr>
          <p:cNvSpPr/>
          <p:nvPr/>
        </p:nvSpPr>
        <p:spPr bwMode="auto">
          <a:xfrm>
            <a:off x="4558858" y="1885544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ㄴ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508F0D-065B-4ACF-8E09-A621548ABEF0}"/>
              </a:ext>
            </a:extLst>
          </p:cNvPr>
          <p:cNvSpPr/>
          <p:nvPr/>
        </p:nvSpPr>
        <p:spPr bwMode="auto">
          <a:xfrm>
            <a:off x="1894562" y="2564078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33875A5-05BE-45D9-A1AE-D92A6FD431C3}"/>
              </a:ext>
            </a:extLst>
          </p:cNvPr>
          <p:cNvSpPr/>
          <p:nvPr/>
        </p:nvSpPr>
        <p:spPr bwMode="auto">
          <a:xfrm>
            <a:off x="2394787" y="1862561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921F8B-5FF7-482B-872B-4A3E22EBE6AD}"/>
              </a:ext>
            </a:extLst>
          </p:cNvPr>
          <p:cNvSpPr/>
          <p:nvPr/>
        </p:nvSpPr>
        <p:spPr bwMode="auto">
          <a:xfrm>
            <a:off x="5040052" y="3140968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ㅂ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C7074C-F301-457B-858F-EB7215131649}"/>
              </a:ext>
            </a:extLst>
          </p:cNvPr>
          <p:cNvSpPr/>
          <p:nvPr/>
        </p:nvSpPr>
        <p:spPr bwMode="auto">
          <a:xfrm>
            <a:off x="2100486" y="4036973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ㅅ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6821D6-C834-4D49-AC45-0324B4C7113A}"/>
              </a:ext>
            </a:extLst>
          </p:cNvPr>
          <p:cNvSpPr/>
          <p:nvPr/>
        </p:nvSpPr>
        <p:spPr bwMode="auto">
          <a:xfrm>
            <a:off x="1896457" y="3159531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066FA5F-EFE1-48CA-935E-18312DF31A4D}"/>
              </a:ext>
            </a:extLst>
          </p:cNvPr>
          <p:cNvSpPr/>
          <p:nvPr/>
        </p:nvSpPr>
        <p:spPr bwMode="auto">
          <a:xfrm>
            <a:off x="4750930" y="4013331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ㅇ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99CC27-EA7F-47F6-8B8C-3C73FD2B8262}"/>
              </a:ext>
            </a:extLst>
          </p:cNvPr>
          <p:cNvSpPr txBox="1"/>
          <p:nvPr/>
        </p:nvSpPr>
        <p:spPr>
          <a:xfrm>
            <a:off x="2838350" y="4898185"/>
            <a:ext cx="1483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3528BF6-BB98-4110-86A6-46ADB7100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05" y="4729163"/>
            <a:ext cx="360000" cy="3550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22306052-4BB5-42FC-94F2-AB649D2343AC}"/>
              </a:ext>
            </a:extLst>
          </p:cNvPr>
          <p:cNvSpPr/>
          <p:nvPr/>
        </p:nvSpPr>
        <p:spPr>
          <a:xfrm>
            <a:off x="1671252" y="1850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C1E4C5-349C-4251-9D2E-93AB917685D2}"/>
              </a:ext>
            </a:extLst>
          </p:cNvPr>
          <p:cNvSpPr/>
          <p:nvPr/>
        </p:nvSpPr>
        <p:spPr bwMode="auto">
          <a:xfrm>
            <a:off x="4895491" y="2540318"/>
            <a:ext cx="289122" cy="256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ㄹ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334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전자저작물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3-2\app\resource\contents\lesson03\ops\3\images\3_7\3_7_03_1.svg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43799</TotalTime>
  <Words>1227</Words>
  <Application>Microsoft Office PowerPoint</Application>
  <PresentationFormat>화면 슬라이드 쇼(4:3)</PresentationFormat>
  <Paragraphs>462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7875</cp:revision>
  <cp:lastPrinted>2021-12-20T01:30:02Z</cp:lastPrinted>
  <dcterms:created xsi:type="dcterms:W3CDTF">2008-07-15T12:19:11Z</dcterms:created>
  <dcterms:modified xsi:type="dcterms:W3CDTF">2022-06-29T08:17:40Z</dcterms:modified>
</cp:coreProperties>
</file>