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388" r:id="rId6"/>
    <p:sldId id="1401" r:id="rId7"/>
    <p:sldId id="1384" r:id="rId8"/>
    <p:sldId id="1402" r:id="rId9"/>
    <p:sldId id="1392" r:id="rId10"/>
    <p:sldId id="1403" r:id="rId11"/>
    <p:sldId id="1406" r:id="rId12"/>
    <p:sldId id="1394" r:id="rId13"/>
    <p:sldId id="1407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8575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id="{673C9714-D228-4B0E-A792-AE9F5752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81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중심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반지름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지름을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B01DE-5343-45BE-846D-E3189CD9DFD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21803-99CF-46A4-AAE7-7798F173927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4C830846-2737-4A6C-961F-4B35FEFB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D00E67-7BB7-4395-8962-CE45A6A29702}"/>
              </a:ext>
            </a:extLst>
          </p:cNvPr>
          <p:cNvGrpSpPr/>
          <p:nvPr/>
        </p:nvGrpSpPr>
        <p:grpSpPr>
          <a:xfrm>
            <a:off x="2735796" y="5265204"/>
            <a:ext cx="1654859" cy="269100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:a16="http://schemas.microsoft.com/office/drawing/2014/main" id="{FDD72FD7-FEC0-470F-902C-F25951CEC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6C6F5538-40E8-4416-BD8B-E204D8EF8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CA3712B4-6A83-4849-8BE1-2FD97AF20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>
              <a:extLst>
                <a:ext uri="{FF2B5EF4-FFF2-40B4-BE49-F238E27FC236}">
                  <a16:creationId xmlns:a16="http://schemas.microsoft.com/office/drawing/2014/main" id="{B14CCE75-881A-4D25-9C4E-E6838DBEE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12">
            <a:extLst>
              <a:ext uri="{FF2B5EF4-FFF2-40B4-BE49-F238E27FC236}">
                <a16:creationId xmlns:a16="http://schemas.microsoft.com/office/drawing/2014/main" id="{816AA1A5-CE7D-4B46-B9EA-3A38A7C7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DAB6E05-DE3F-49AC-B9FB-BE50E32E7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726" y="2424008"/>
            <a:ext cx="2407111" cy="20948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F7127709-AC82-4D3B-9FDE-36419560AADD}"/>
              </a:ext>
            </a:extLst>
          </p:cNvPr>
          <p:cNvSpPr/>
          <p:nvPr/>
        </p:nvSpPr>
        <p:spPr bwMode="auto">
          <a:xfrm>
            <a:off x="3499812" y="362052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D1F5F5-FDD9-4B4C-B706-6CABC051FF8A}"/>
              </a:ext>
            </a:extLst>
          </p:cNvPr>
          <p:cNvSpPr/>
          <p:nvPr/>
        </p:nvSpPr>
        <p:spPr bwMode="auto">
          <a:xfrm>
            <a:off x="4592987" y="338693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AF32FC-D747-464B-8479-E6C33769193C}"/>
              </a:ext>
            </a:extLst>
          </p:cNvPr>
          <p:cNvSpPr/>
          <p:nvPr/>
        </p:nvSpPr>
        <p:spPr bwMode="auto">
          <a:xfrm>
            <a:off x="2709254" y="411626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6C1D5D-05B1-41B6-BA2E-4C2E430BA063}"/>
              </a:ext>
            </a:extLst>
          </p:cNvPr>
          <p:cNvSpPr/>
          <p:nvPr/>
        </p:nvSpPr>
        <p:spPr bwMode="auto">
          <a:xfrm>
            <a:off x="2504755" y="343872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5CFD9D-7AB3-468D-BF6C-C770F65045E2}"/>
              </a:ext>
            </a:extLst>
          </p:cNvPr>
          <p:cNvSpPr/>
          <p:nvPr/>
        </p:nvSpPr>
        <p:spPr bwMode="auto">
          <a:xfrm>
            <a:off x="4243757" y="423081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FBC58A-BE23-436F-BBA1-FADAE2243368}"/>
              </a:ext>
            </a:extLst>
          </p:cNvPr>
          <p:cNvSpPr/>
          <p:nvPr/>
        </p:nvSpPr>
        <p:spPr bwMode="auto">
          <a:xfrm>
            <a:off x="3512867" y="241304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6DF818-0E1D-4CFA-8DC0-68245C777CBB}"/>
              </a:ext>
            </a:extLst>
          </p:cNvPr>
          <p:cNvSpPr/>
          <p:nvPr/>
        </p:nvSpPr>
        <p:spPr bwMode="auto">
          <a:xfrm>
            <a:off x="4375176" y="272100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61538B-5869-49D3-85C2-5DE5BBCCF196}"/>
              </a:ext>
            </a:extLst>
          </p:cNvPr>
          <p:cNvSpPr/>
          <p:nvPr/>
        </p:nvSpPr>
        <p:spPr bwMode="auto">
          <a:xfrm>
            <a:off x="2792787" y="262958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35CEEEF6-5D92-440D-BB2D-1443E47D8D86}"/>
              </a:ext>
            </a:extLst>
          </p:cNvPr>
          <p:cNvSpPr txBox="1"/>
          <p:nvPr/>
        </p:nvSpPr>
        <p:spPr>
          <a:xfrm>
            <a:off x="711526" y="2144179"/>
            <a:ext cx="6227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재어 보고 알 수 있는 내용을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사각형: 둥근 모서리 1">
            <a:extLst>
              <a:ext uri="{FF2B5EF4-FFF2-40B4-BE49-F238E27FC236}">
                <a16:creationId xmlns:a16="http://schemas.microsoft.com/office/drawing/2014/main" id="{351934B9-E893-4B8C-A018-1486246C596D}"/>
              </a:ext>
            </a:extLst>
          </p:cNvPr>
          <p:cNvSpPr/>
          <p:nvPr/>
        </p:nvSpPr>
        <p:spPr>
          <a:xfrm>
            <a:off x="686772" y="4660592"/>
            <a:ext cx="5724624" cy="549287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원에서 원의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모두      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DDEC4FB-6845-4AF6-B1CA-0D98391FE027}"/>
              </a:ext>
            </a:extLst>
          </p:cNvPr>
          <p:cNvGrpSpPr/>
          <p:nvPr/>
        </p:nvGrpSpPr>
        <p:grpSpPr>
          <a:xfrm>
            <a:off x="4962646" y="4573699"/>
            <a:ext cx="1284709" cy="542630"/>
            <a:chOff x="5916979" y="1655784"/>
            <a:chExt cx="1284709" cy="54263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4DC5409-5F22-420D-A297-2081E33510AF}"/>
                </a:ext>
              </a:extLst>
            </p:cNvPr>
            <p:cNvSpPr/>
            <p:nvPr/>
          </p:nvSpPr>
          <p:spPr bwMode="auto">
            <a:xfrm>
              <a:off x="5916979" y="1833284"/>
              <a:ext cx="11347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같습니다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E89939CC-3E87-489F-93DE-CA829BC1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41688" y="1655784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타원 51"/>
          <p:cNvSpPr/>
          <p:nvPr/>
        </p:nvSpPr>
        <p:spPr>
          <a:xfrm>
            <a:off x="4559287" y="5349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647226" y="5164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7" y="22113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B01DE-5343-45BE-846D-E3189CD9DFD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21803-99CF-46A4-AAE7-7798F173927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4C830846-2737-4A6C-961F-4B35FEFB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D00E67-7BB7-4395-8962-CE45A6A29702}"/>
              </a:ext>
            </a:extLst>
          </p:cNvPr>
          <p:cNvGrpSpPr/>
          <p:nvPr/>
        </p:nvGrpSpPr>
        <p:grpSpPr>
          <a:xfrm>
            <a:off x="2735796" y="5265204"/>
            <a:ext cx="1654859" cy="269100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:a16="http://schemas.microsoft.com/office/drawing/2014/main" id="{FDD72FD7-FEC0-470F-902C-F25951CEC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6C6F5538-40E8-4416-BD8B-E204D8EF8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CA3712B4-6A83-4849-8BE1-2FD97AF20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>
              <a:extLst>
                <a:ext uri="{FF2B5EF4-FFF2-40B4-BE49-F238E27FC236}">
                  <a16:creationId xmlns:a16="http://schemas.microsoft.com/office/drawing/2014/main" id="{B14CCE75-881A-4D25-9C4E-E6838DBEE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12">
            <a:extLst>
              <a:ext uri="{FF2B5EF4-FFF2-40B4-BE49-F238E27FC236}">
                <a16:creationId xmlns:a16="http://schemas.microsoft.com/office/drawing/2014/main" id="{816AA1A5-CE7D-4B46-B9EA-3A38A7C7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DAB6E05-DE3F-49AC-B9FB-BE50E32E7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726" y="2424008"/>
            <a:ext cx="2407111" cy="20948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F7127709-AC82-4D3B-9FDE-36419560AADD}"/>
              </a:ext>
            </a:extLst>
          </p:cNvPr>
          <p:cNvSpPr/>
          <p:nvPr/>
        </p:nvSpPr>
        <p:spPr bwMode="auto">
          <a:xfrm>
            <a:off x="3499812" y="362052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D1F5F5-FDD9-4B4C-B706-6CABC051FF8A}"/>
              </a:ext>
            </a:extLst>
          </p:cNvPr>
          <p:cNvSpPr/>
          <p:nvPr/>
        </p:nvSpPr>
        <p:spPr bwMode="auto">
          <a:xfrm>
            <a:off x="4592987" y="338693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AF32FC-D747-464B-8479-E6C33769193C}"/>
              </a:ext>
            </a:extLst>
          </p:cNvPr>
          <p:cNvSpPr/>
          <p:nvPr/>
        </p:nvSpPr>
        <p:spPr bwMode="auto">
          <a:xfrm>
            <a:off x="2709254" y="411626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6C1D5D-05B1-41B6-BA2E-4C2E430BA063}"/>
              </a:ext>
            </a:extLst>
          </p:cNvPr>
          <p:cNvSpPr/>
          <p:nvPr/>
        </p:nvSpPr>
        <p:spPr bwMode="auto">
          <a:xfrm>
            <a:off x="2504755" y="343872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5CFD9D-7AB3-468D-BF6C-C770F65045E2}"/>
              </a:ext>
            </a:extLst>
          </p:cNvPr>
          <p:cNvSpPr/>
          <p:nvPr/>
        </p:nvSpPr>
        <p:spPr bwMode="auto">
          <a:xfrm>
            <a:off x="4243757" y="423081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FBC58A-BE23-436F-BBA1-FADAE2243368}"/>
              </a:ext>
            </a:extLst>
          </p:cNvPr>
          <p:cNvSpPr/>
          <p:nvPr/>
        </p:nvSpPr>
        <p:spPr bwMode="auto">
          <a:xfrm>
            <a:off x="3512867" y="241304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6DF818-0E1D-4CFA-8DC0-68245C777CBB}"/>
              </a:ext>
            </a:extLst>
          </p:cNvPr>
          <p:cNvSpPr/>
          <p:nvPr/>
        </p:nvSpPr>
        <p:spPr bwMode="auto">
          <a:xfrm>
            <a:off x="4375176" y="272100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61538B-5869-49D3-85C2-5DE5BBCCF196}"/>
              </a:ext>
            </a:extLst>
          </p:cNvPr>
          <p:cNvSpPr/>
          <p:nvPr/>
        </p:nvSpPr>
        <p:spPr bwMode="auto">
          <a:xfrm>
            <a:off x="2792787" y="262958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31F2BAAE-58FC-4B36-8207-D1B9C362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7256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35CEEEF6-5D92-440D-BB2D-1443E47D8D86}"/>
              </a:ext>
            </a:extLst>
          </p:cNvPr>
          <p:cNvSpPr txBox="1"/>
          <p:nvPr/>
        </p:nvSpPr>
        <p:spPr>
          <a:xfrm>
            <a:off x="711526" y="2144179"/>
            <a:ext cx="6227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재어 보고 알 수 있는 내용을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사각형: 둥근 모서리 1">
            <a:extLst>
              <a:ext uri="{FF2B5EF4-FFF2-40B4-BE49-F238E27FC236}">
                <a16:creationId xmlns:a16="http://schemas.microsoft.com/office/drawing/2014/main" id="{351934B9-E893-4B8C-A018-1486246C596D}"/>
              </a:ext>
            </a:extLst>
          </p:cNvPr>
          <p:cNvSpPr/>
          <p:nvPr/>
        </p:nvSpPr>
        <p:spPr>
          <a:xfrm>
            <a:off x="686772" y="4660592"/>
            <a:ext cx="5724624" cy="5492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원에서 원의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모두      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DDEC4FB-6845-4AF6-B1CA-0D98391FE027}"/>
              </a:ext>
            </a:extLst>
          </p:cNvPr>
          <p:cNvGrpSpPr/>
          <p:nvPr/>
        </p:nvGrpSpPr>
        <p:grpSpPr>
          <a:xfrm>
            <a:off x="4962646" y="4573699"/>
            <a:ext cx="1284709" cy="542630"/>
            <a:chOff x="5916979" y="1655784"/>
            <a:chExt cx="1284709" cy="54263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4DC5409-5F22-420D-A297-2081E33510AF}"/>
                </a:ext>
              </a:extLst>
            </p:cNvPr>
            <p:cNvSpPr/>
            <p:nvPr/>
          </p:nvSpPr>
          <p:spPr bwMode="auto">
            <a:xfrm>
              <a:off x="5916979" y="1833284"/>
              <a:ext cx="11347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같습니다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E89939CC-3E87-489F-93DE-CA829BC1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41688" y="1655784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6948E5-EB85-4E3F-A2F0-CECD73AD456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075CD39-3BF3-468F-A681-BFA2067DBB4D}"/>
              </a:ext>
            </a:extLst>
          </p:cNvPr>
          <p:cNvGrpSpPr/>
          <p:nvPr/>
        </p:nvGrpSpPr>
        <p:grpSpPr>
          <a:xfrm>
            <a:off x="211371" y="3620422"/>
            <a:ext cx="6667165" cy="1616942"/>
            <a:chOff x="211371" y="3620422"/>
            <a:chExt cx="6667165" cy="161694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3BC3D2E-184D-45CF-8DCD-1FB32926BBC5}"/>
                </a:ext>
              </a:extLst>
            </p:cNvPr>
            <p:cNvSpPr/>
            <p:nvPr/>
          </p:nvSpPr>
          <p:spPr>
            <a:xfrm>
              <a:off x="211371" y="3746839"/>
              <a:ext cx="6667165" cy="13024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FFFFFD5E-617F-432E-9693-432F9A17A341}"/>
                </a:ext>
              </a:extLst>
            </p:cNvPr>
            <p:cNvSpPr/>
            <p:nvPr/>
          </p:nvSpPr>
          <p:spPr>
            <a:xfrm>
              <a:off x="370800" y="362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CC142EB1-919F-4DB1-BDFD-71C4CE72C13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1B2875-F6DD-4E31-91D4-3C84BA76D98A}"/>
                </a:ext>
              </a:extLst>
            </p:cNvPr>
            <p:cNvSpPr txBox="1"/>
            <p:nvPr/>
          </p:nvSpPr>
          <p:spPr>
            <a:xfrm>
              <a:off x="539552" y="4002159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지름인 선분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ㄱㄹ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선분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ㄴㅁ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선분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ㄷㅂ의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길이가 모두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로 같습니다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원에서 원의 지름은 길이가 모두 같습니다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8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1\3_1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" y="2331246"/>
            <a:ext cx="6939887" cy="23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F81A63-01BA-4F4B-8313-BF3E1756543C}"/>
              </a:ext>
            </a:extLst>
          </p:cNvPr>
          <p:cNvSpPr/>
          <p:nvPr/>
        </p:nvSpPr>
        <p:spPr>
          <a:xfrm>
            <a:off x="2627784" y="3137028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반지름</a:t>
            </a:r>
            <a:endParaRPr lang="ko-KR" altLang="en-US" sz="1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506AEE-873D-44ED-A571-F3F27BA91536}"/>
              </a:ext>
            </a:extLst>
          </p:cNvPr>
          <p:cNvSpPr/>
          <p:nvPr/>
        </p:nvSpPr>
        <p:spPr>
          <a:xfrm>
            <a:off x="4043885" y="3116349"/>
            <a:ext cx="67197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원의 중심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지름을 볼 수 있는 경우를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원을 최대한 가리지 않는 선에서 텍스트 크기 최대로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6701735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380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\lesson03\ops\3\images\3_1\3_1_5.png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424DBD4-23CB-453C-8C47-C379AFF0088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1425CF-5983-44D7-A5C1-2D281B1C825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785ABE9A-F6F1-4E8C-9C55-EE1291F1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6477" y="2261609"/>
            <a:ext cx="2143255" cy="1459967"/>
          </a:xfrm>
          <a:prstGeom prst="wedgeRoundRectCallout">
            <a:avLst>
              <a:gd name="adj1" fmla="val -12"/>
              <a:gd name="adj2" fmla="val 5751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중심과 원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한 점을 이은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선분이 반지름이니까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선분이 원의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4860032" y="2405625"/>
            <a:ext cx="2108306" cy="1224136"/>
          </a:xfrm>
          <a:prstGeom prst="wedgeRoundRectCallout">
            <a:avLst>
              <a:gd name="adj1" fmla="val 11934"/>
              <a:gd name="adj2" fmla="val 5778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나누니까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선분은 원의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193787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282638" y="4614564"/>
            <a:ext cx="4553274" cy="537565"/>
            <a:chOff x="6012159" y="1660849"/>
            <a:chExt cx="4553274" cy="53756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6012159" y="1833284"/>
              <a:ext cx="4300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자전거 바퀴에서 찾을 수 있습니다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543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816AA1A5-CE7D-4B46-B9EA-3A38A7C7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4559287" y="5349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3\ops\3\images\3_1\3_1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" y="2331246"/>
            <a:ext cx="6939887" cy="23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F81A63-01BA-4F4B-8313-BF3E1756543C}"/>
              </a:ext>
            </a:extLst>
          </p:cNvPr>
          <p:cNvSpPr/>
          <p:nvPr/>
        </p:nvSpPr>
        <p:spPr>
          <a:xfrm>
            <a:off x="2627784" y="3137028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반지름</a:t>
            </a:r>
            <a:endParaRPr lang="ko-KR" altLang="en-US" sz="1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506AEE-873D-44ED-A571-F3F27BA91536}"/>
              </a:ext>
            </a:extLst>
          </p:cNvPr>
          <p:cNvSpPr/>
          <p:nvPr/>
        </p:nvSpPr>
        <p:spPr>
          <a:xfrm>
            <a:off x="4043885" y="3116349"/>
            <a:ext cx="67197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원의 중심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지름을 볼 수 있는 경우를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0550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\lesson03\ops\3\images\3_1\3_1_5_01.png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424DBD4-23CB-453C-8C47-C379AFF0088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1425CF-5983-44D7-A5C1-2D281B1C825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785ABE9A-F6F1-4E8C-9C55-EE1291F1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6477" y="2261609"/>
            <a:ext cx="2143255" cy="1459967"/>
          </a:xfrm>
          <a:prstGeom prst="wedgeRoundRectCallout">
            <a:avLst>
              <a:gd name="adj1" fmla="val -12"/>
              <a:gd name="adj2" fmla="val 5751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중심과 원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한 점을 이은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선분이 반지름이니까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선분이 원의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4860032" y="2405625"/>
            <a:ext cx="2108306" cy="1224136"/>
          </a:xfrm>
          <a:prstGeom prst="wedgeRoundRectCallout">
            <a:avLst>
              <a:gd name="adj1" fmla="val 11934"/>
              <a:gd name="adj2" fmla="val 5778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나누니까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선분은 원의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282638" y="4614564"/>
            <a:ext cx="4553274" cy="537565"/>
            <a:chOff x="6012159" y="1660849"/>
            <a:chExt cx="4553274" cy="53756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6012159" y="1833284"/>
              <a:ext cx="4300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자전거 바퀴에서 찾을 수 있습니다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543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12">
            <a:extLst>
              <a:ext uri="{FF2B5EF4-FFF2-40B4-BE49-F238E27FC236}">
                <a16:creationId xmlns:a16="http://schemas.microsoft.com/office/drawing/2014/main" id="{816AA1A5-CE7D-4B46-B9EA-3A38A7C7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7605351-C034-48B6-82D2-A5612B126F44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CA2AACF-624A-43A0-982E-239540CB6BB1}"/>
              </a:ext>
            </a:extLst>
          </p:cNvPr>
          <p:cNvGrpSpPr/>
          <p:nvPr/>
        </p:nvGrpSpPr>
        <p:grpSpPr>
          <a:xfrm>
            <a:off x="211371" y="1962586"/>
            <a:ext cx="6667165" cy="3274778"/>
            <a:chOff x="211371" y="1962586"/>
            <a:chExt cx="6667165" cy="32747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2BACAA-51ED-4040-986F-0856E512EC62}"/>
                </a:ext>
              </a:extLst>
            </p:cNvPr>
            <p:cNvSpPr/>
            <p:nvPr/>
          </p:nvSpPr>
          <p:spPr>
            <a:xfrm>
              <a:off x="211371" y="2100151"/>
              <a:ext cx="6667165" cy="2949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44842204-3D33-4C19-8504-D9C590527469}"/>
                </a:ext>
              </a:extLst>
            </p:cNvPr>
            <p:cNvSpPr/>
            <p:nvPr/>
          </p:nvSpPr>
          <p:spPr>
            <a:xfrm>
              <a:off x="370800" y="19625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DBA1387F-A942-4376-B551-93A9A28C613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1" name="Picture 2" descr="D:\2022 2학기 업무\한대희 전자저작물\한대희 3-2\app\resource\contents_sub\lesson03\ops\3\images\3_1\3_1_5_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8" y="2261719"/>
            <a:ext cx="4419495" cy="27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6F7F2709-3AA0-4C81-AC04-327EC5B6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66" y="24056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62501817-676B-419E-B248-C63D116903E1}"/>
              </a:ext>
            </a:extLst>
          </p:cNvPr>
          <p:cNvSpPr/>
          <p:nvPr/>
        </p:nvSpPr>
        <p:spPr bwMode="auto">
          <a:xfrm>
            <a:off x="4741952" y="2948927"/>
            <a:ext cx="854158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반지름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501817-676B-419E-B248-C63D116903E1}"/>
              </a:ext>
            </a:extLst>
          </p:cNvPr>
          <p:cNvSpPr/>
          <p:nvPr/>
        </p:nvSpPr>
        <p:spPr bwMode="auto">
          <a:xfrm>
            <a:off x="4967152" y="4228838"/>
            <a:ext cx="854158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지름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501817-676B-419E-B248-C63D116903E1}"/>
              </a:ext>
            </a:extLst>
          </p:cNvPr>
          <p:cNvSpPr/>
          <p:nvPr/>
        </p:nvSpPr>
        <p:spPr bwMode="auto">
          <a:xfrm>
            <a:off x="3003141" y="4647042"/>
            <a:ext cx="1061402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원의 중심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1147131" y="2405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3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2872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3255" y="2132856"/>
            <a:ext cx="6550993" cy="2124235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" y="2522910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E3731DD-59F6-48CB-B93A-801238B7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9BB2B2-38FC-4CE4-990C-1679D8E60985}"/>
              </a:ext>
            </a:extLst>
          </p:cNvPr>
          <p:cNvSpPr txBox="1"/>
          <p:nvPr/>
        </p:nvSpPr>
        <p:spPr>
          <a:xfrm>
            <a:off x="1381317" y="2418687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완전히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포개지도록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반으로 접어서 생기는 선분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22C4F9-3FBF-4A7D-AEC0-CBB3CCCA7370}"/>
              </a:ext>
            </a:extLst>
          </p:cNvPr>
          <p:cNvSpPr txBox="1"/>
          <p:nvPr/>
        </p:nvSpPr>
        <p:spPr>
          <a:xfrm>
            <a:off x="1819998" y="2959091"/>
            <a:ext cx="4071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지름이 만나는 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E47F0-26B9-431B-BFB1-E1DB1D7471EA}"/>
              </a:ext>
            </a:extLst>
          </p:cNvPr>
          <p:cNvSpPr txBox="1"/>
          <p:nvPr/>
        </p:nvSpPr>
        <p:spPr>
          <a:xfrm>
            <a:off x="1531965" y="3497483"/>
            <a:ext cx="4313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중심과 원 위의 한 점을 이은 선분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D419DF-E73E-43D8-8717-25610108A962}"/>
              </a:ext>
            </a:extLst>
          </p:cNvPr>
          <p:cNvSpPr/>
          <p:nvPr/>
        </p:nvSpPr>
        <p:spPr bwMode="auto">
          <a:xfrm>
            <a:off x="670988" y="2446390"/>
            <a:ext cx="709906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지름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4E4401-C553-4C5A-92A9-D6138865FF5E}"/>
              </a:ext>
            </a:extLst>
          </p:cNvPr>
          <p:cNvSpPr/>
          <p:nvPr/>
        </p:nvSpPr>
        <p:spPr bwMode="auto">
          <a:xfrm>
            <a:off x="670988" y="2971936"/>
            <a:ext cx="1141706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원의 중심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0A5F23F-DCBF-4557-BC6F-0C46DA04F79A}"/>
              </a:ext>
            </a:extLst>
          </p:cNvPr>
          <p:cNvSpPr/>
          <p:nvPr/>
        </p:nvSpPr>
        <p:spPr bwMode="auto">
          <a:xfrm>
            <a:off x="670988" y="3520851"/>
            <a:ext cx="854158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반지름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3">
            <a:extLst>
              <a:ext uri="{FF2B5EF4-FFF2-40B4-BE49-F238E27FC236}">
                <a16:creationId xmlns:a16="http://schemas.microsoft.com/office/drawing/2014/main" id="{A147D0ED-E0D0-4D61-BC38-9DC7B34A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" y="3075064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:a16="http://schemas.microsoft.com/office/drawing/2014/main" id="{5FC14B53-97BC-4D18-A197-14A91C19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" y="3596927"/>
            <a:ext cx="173182" cy="18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00EDE7B2-DE7D-4DD3-A038-1A919664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32" y="23175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00EDE7B2-DE7D-4DD3-A038-1A919664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32" y="2830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00EDE7B2-DE7D-4DD3-A038-1A919664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17" y="34680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F192CD-AB78-411B-B9AC-1BABC87A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65" y="2586754"/>
            <a:ext cx="4723141" cy="235441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024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3_1_1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.png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6127056" y="4896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975B5B-03AD-4CF9-9D95-1FF07E12356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7EEEEE-58C5-4632-8D34-45B435BFA65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1C69D-C799-49A0-88A6-47AD32F07E88}"/>
              </a:ext>
            </a:extLst>
          </p:cNvPr>
          <p:cNvSpPr txBox="1"/>
          <p:nvPr/>
        </p:nvSpPr>
        <p:spPr>
          <a:xfrm>
            <a:off x="1295424" y="2544559"/>
            <a:ext cx="1476376" cy="56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75603-D6C6-4617-963B-2F51E2612CEB}"/>
              </a:ext>
            </a:extLst>
          </p:cNvPr>
          <p:cNvSpPr txBox="1"/>
          <p:nvPr/>
        </p:nvSpPr>
        <p:spPr>
          <a:xfrm>
            <a:off x="4298915" y="2980603"/>
            <a:ext cx="2161563" cy="56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7ECFCF-56AE-445B-82F3-19B67F2D704B}"/>
              </a:ext>
            </a:extLst>
          </p:cNvPr>
          <p:cNvSpPr txBox="1"/>
          <p:nvPr/>
        </p:nvSpPr>
        <p:spPr>
          <a:xfrm>
            <a:off x="4190264" y="4205694"/>
            <a:ext cx="1624014" cy="56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669F059-7411-41D7-8332-DD9BC1BAECC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19FD6D01-84BB-4237-B581-8A963342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DE596C9-D71A-4480-A3FF-CB1B68F4F076}"/>
              </a:ext>
            </a:extLst>
          </p:cNvPr>
          <p:cNvGrpSpPr/>
          <p:nvPr/>
        </p:nvGrpSpPr>
        <p:grpSpPr>
          <a:xfrm>
            <a:off x="4829478" y="4100703"/>
            <a:ext cx="916803" cy="484780"/>
            <a:chOff x="3987078" y="2398306"/>
            <a:chExt cx="916803" cy="48478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8CC01A-837F-4B85-83CA-836FFE708867}"/>
                </a:ext>
              </a:extLst>
            </p:cNvPr>
            <p:cNvSpPr/>
            <p:nvPr/>
          </p:nvSpPr>
          <p:spPr bwMode="auto">
            <a:xfrm>
              <a:off x="3987078" y="2506885"/>
              <a:ext cx="709906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지름</a:t>
              </a:r>
            </a:p>
          </p:txBody>
        </p:sp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id="{D130D10A-506F-4F69-8B05-E32D16F83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158" y="23983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D64990-6564-44BF-81AE-D199889769A8}"/>
              </a:ext>
            </a:extLst>
          </p:cNvPr>
          <p:cNvGrpSpPr/>
          <p:nvPr/>
        </p:nvGrpSpPr>
        <p:grpSpPr>
          <a:xfrm>
            <a:off x="1922803" y="2452614"/>
            <a:ext cx="885001" cy="488703"/>
            <a:chOff x="3995936" y="3064470"/>
            <a:chExt cx="885001" cy="48870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F968C2-FD65-4D21-8AA2-CD1442065598}"/>
                </a:ext>
              </a:extLst>
            </p:cNvPr>
            <p:cNvSpPr/>
            <p:nvPr/>
          </p:nvSpPr>
          <p:spPr bwMode="auto">
            <a:xfrm>
              <a:off x="3995936" y="3176972"/>
              <a:ext cx="708910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중심</a:t>
              </a:r>
            </a:p>
          </p:txBody>
        </p: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230003ED-7551-4A46-9A96-DB7AED14B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14" y="306447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E534DF-E35C-44E4-ABD1-439D2B6DCCFF}"/>
              </a:ext>
            </a:extLst>
          </p:cNvPr>
          <p:cNvGrpSpPr/>
          <p:nvPr/>
        </p:nvGrpSpPr>
        <p:grpSpPr>
          <a:xfrm>
            <a:off x="4946987" y="2835970"/>
            <a:ext cx="978190" cy="520834"/>
            <a:chOff x="3851920" y="3716415"/>
            <a:chExt cx="978190" cy="52083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4AB8AF6-B7D8-4B45-80EE-775103733460}"/>
                </a:ext>
              </a:extLst>
            </p:cNvPr>
            <p:cNvSpPr/>
            <p:nvPr/>
          </p:nvSpPr>
          <p:spPr bwMode="auto">
            <a:xfrm>
              <a:off x="3851920" y="3861048"/>
              <a:ext cx="85415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반지름</a:t>
              </a:r>
            </a:p>
          </p:txBody>
        </p:sp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00EDE7B2-DE7D-4DD3-A038-1A9196642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387" y="371641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2B3464C8-E090-4BD1-BFD8-1CC34C4107C9}"/>
              </a:ext>
            </a:extLst>
          </p:cNvPr>
          <p:cNvSpPr/>
          <p:nvPr/>
        </p:nvSpPr>
        <p:spPr>
          <a:xfrm>
            <a:off x="1435399" y="3211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1E3731DD-59F6-48CB-B93A-801238B7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93367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원의 중심을 찾고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A22C0A1F-CFAD-4016-A9AF-01D339C8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2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F83298-CA36-4835-A45A-6D8C62A5D9E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F13C04-25AE-408C-907E-BF0D2CBFF08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18F62ABC-73C6-4F8D-AE89-11912E3C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E7F542-A2F5-427E-91E7-C04F869F1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71" y="2216330"/>
            <a:ext cx="3967438" cy="2652831"/>
          </a:xfrm>
          <a:prstGeom prst="rect">
            <a:avLst/>
          </a:prstGeom>
        </p:spPr>
      </p:pic>
      <p:pic>
        <p:nvPicPr>
          <p:cNvPr id="83" name="Picture 31">
            <a:extLst>
              <a:ext uri="{FF2B5EF4-FFF2-40B4-BE49-F238E27FC236}">
                <a16:creationId xmlns:a16="http://schemas.microsoft.com/office/drawing/2014/main" id="{AE525D65-AFE3-4A5E-8331-F42969CE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96" y="3394741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C57C26-815B-4F2B-841B-335632CE7F1C}"/>
              </a:ext>
            </a:extLst>
          </p:cNvPr>
          <p:cNvSpPr/>
          <p:nvPr/>
        </p:nvSpPr>
        <p:spPr>
          <a:xfrm>
            <a:off x="4643536" y="3032956"/>
            <a:ext cx="2042354" cy="1080120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원에는 원의 중심이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25CAA89-C7F6-421A-A426-2886AAD45292}"/>
              </a:ext>
            </a:extLst>
          </p:cNvPr>
          <p:cNvGrpSpPr/>
          <p:nvPr/>
        </p:nvGrpSpPr>
        <p:grpSpPr>
          <a:xfrm>
            <a:off x="5616116" y="3441082"/>
            <a:ext cx="678245" cy="539964"/>
            <a:chOff x="6137360" y="1864969"/>
            <a:chExt cx="678245" cy="53996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B5E2629-597C-4B18-AD70-EDCC9422BE75}"/>
                </a:ext>
              </a:extLst>
            </p:cNvPr>
            <p:cNvSpPr/>
            <p:nvPr/>
          </p:nvSpPr>
          <p:spPr bwMode="auto">
            <a:xfrm>
              <a:off x="6137360" y="1864969"/>
              <a:ext cx="410146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340FDD89-DAA3-494F-BDF8-D846EAE3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5605" y="2049933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F2A026-77C6-4E8A-A308-B3CF36437C16}"/>
              </a:ext>
            </a:extLst>
          </p:cNvPr>
          <p:cNvSpPr/>
          <p:nvPr/>
        </p:nvSpPr>
        <p:spPr bwMode="auto">
          <a:xfrm>
            <a:off x="3563813" y="362604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D5DE650-1131-4129-9DE9-627539748974}"/>
              </a:ext>
            </a:extLst>
          </p:cNvPr>
          <p:cNvSpPr/>
          <p:nvPr/>
        </p:nvSpPr>
        <p:spPr bwMode="auto">
          <a:xfrm>
            <a:off x="3300975" y="266030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0C14E1-B775-4BAE-A990-2FD5D8CD463F}"/>
              </a:ext>
            </a:extLst>
          </p:cNvPr>
          <p:cNvSpPr/>
          <p:nvPr/>
        </p:nvSpPr>
        <p:spPr bwMode="auto">
          <a:xfrm>
            <a:off x="3059360" y="333942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7F7EB01-4379-4A89-9E1F-C32A94F40893}"/>
              </a:ext>
            </a:extLst>
          </p:cNvPr>
          <p:cNvSpPr/>
          <p:nvPr/>
        </p:nvSpPr>
        <p:spPr bwMode="auto">
          <a:xfrm>
            <a:off x="2722792" y="364502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78EBA0-21A4-45B8-B744-91F9397FB53E}"/>
              </a:ext>
            </a:extLst>
          </p:cNvPr>
          <p:cNvSpPr/>
          <p:nvPr/>
        </p:nvSpPr>
        <p:spPr bwMode="auto">
          <a:xfrm>
            <a:off x="3049702" y="4221088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ㅈ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BEC5462-3629-46F0-912E-56414CB8B88D}"/>
              </a:ext>
            </a:extLst>
          </p:cNvPr>
          <p:cNvSpPr/>
          <p:nvPr/>
        </p:nvSpPr>
        <p:spPr bwMode="auto">
          <a:xfrm>
            <a:off x="1966558" y="303295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2932F7D-EAE1-4940-913D-09081550B0C3}"/>
              </a:ext>
            </a:extLst>
          </p:cNvPr>
          <p:cNvSpPr/>
          <p:nvPr/>
        </p:nvSpPr>
        <p:spPr bwMode="auto">
          <a:xfrm>
            <a:off x="1176342" y="289389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796C05-3FF7-41D1-B809-5B8C2228D1A1}"/>
              </a:ext>
            </a:extLst>
          </p:cNvPr>
          <p:cNvSpPr/>
          <p:nvPr/>
        </p:nvSpPr>
        <p:spPr bwMode="auto">
          <a:xfrm>
            <a:off x="750093" y="2458199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D6AEEE6-0BE7-4446-B65B-3260AD5EAAD8}"/>
              </a:ext>
            </a:extLst>
          </p:cNvPr>
          <p:cNvSpPr/>
          <p:nvPr/>
        </p:nvSpPr>
        <p:spPr bwMode="auto">
          <a:xfrm>
            <a:off x="1135362" y="335837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44B99AB-8B68-42AE-971C-28839CCAE825}"/>
              </a:ext>
            </a:extLst>
          </p:cNvPr>
          <p:cNvSpPr/>
          <p:nvPr/>
        </p:nvSpPr>
        <p:spPr>
          <a:xfrm>
            <a:off x="251520" y="2216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41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3_1_2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.png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/>
          <p:cNvSpPr/>
          <p:nvPr/>
        </p:nvSpPr>
        <p:spPr>
          <a:xfrm>
            <a:off x="1654720" y="3450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46357" y="4039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283496" y="3132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70" y="2944753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87" y="3479554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35" y="319712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59" y="375074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림 128">
            <a:extLst>
              <a:ext uri="{FF2B5EF4-FFF2-40B4-BE49-F238E27FC236}">
                <a16:creationId xmlns:a16="http://schemas.microsoft.com/office/drawing/2014/main" id="{45E7F542-A2F5-427E-91E7-C04F869F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1" y="2216330"/>
            <a:ext cx="3967438" cy="2652831"/>
          </a:xfrm>
          <a:prstGeom prst="rect">
            <a:avLst/>
          </a:prstGeom>
        </p:spPr>
      </p:pic>
      <p:pic>
        <p:nvPicPr>
          <p:cNvPr id="112" name="Picture 31">
            <a:extLst>
              <a:ext uri="{FF2B5EF4-FFF2-40B4-BE49-F238E27FC236}">
                <a16:creationId xmlns:a16="http://schemas.microsoft.com/office/drawing/2014/main" id="{AE525D65-AFE3-4A5E-8331-F42969CE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96" y="3394741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사각형: 둥근 모서리 2">
            <a:extLst>
              <a:ext uri="{FF2B5EF4-FFF2-40B4-BE49-F238E27FC236}">
                <a16:creationId xmlns:a16="http://schemas.microsoft.com/office/drawing/2014/main" id="{BBC57C26-815B-4F2B-841B-335632CE7F1C}"/>
              </a:ext>
            </a:extLst>
          </p:cNvPr>
          <p:cNvSpPr/>
          <p:nvPr/>
        </p:nvSpPr>
        <p:spPr>
          <a:xfrm>
            <a:off x="4643536" y="3032956"/>
            <a:ext cx="2042354" cy="10801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원에는 원의 중심이      개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25CAA89-C7F6-421A-A426-2886AAD45292}"/>
              </a:ext>
            </a:extLst>
          </p:cNvPr>
          <p:cNvGrpSpPr/>
          <p:nvPr/>
        </p:nvGrpSpPr>
        <p:grpSpPr>
          <a:xfrm>
            <a:off x="5733870" y="3441082"/>
            <a:ext cx="678245" cy="539964"/>
            <a:chOff x="6137360" y="1864969"/>
            <a:chExt cx="678245" cy="53996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B5E2629-597C-4B18-AD70-EDCC9422BE75}"/>
                </a:ext>
              </a:extLst>
            </p:cNvPr>
            <p:cNvSpPr/>
            <p:nvPr/>
          </p:nvSpPr>
          <p:spPr bwMode="auto">
            <a:xfrm>
              <a:off x="6137360" y="1864969"/>
              <a:ext cx="410146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40FDD89-DAA3-494F-BDF8-D846EAE3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605" y="2049933"/>
              <a:ext cx="360000" cy="355000"/>
            </a:xfrm>
            <a:prstGeom prst="rect">
              <a:avLst/>
            </a:prstGeom>
          </p:spPr>
        </p:pic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6F2A026-77C6-4E8A-A308-B3CF36437C16}"/>
              </a:ext>
            </a:extLst>
          </p:cNvPr>
          <p:cNvSpPr/>
          <p:nvPr/>
        </p:nvSpPr>
        <p:spPr bwMode="auto">
          <a:xfrm>
            <a:off x="3563813" y="362604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D5DE650-1131-4129-9DE9-627539748974}"/>
              </a:ext>
            </a:extLst>
          </p:cNvPr>
          <p:cNvSpPr/>
          <p:nvPr/>
        </p:nvSpPr>
        <p:spPr bwMode="auto">
          <a:xfrm>
            <a:off x="3300975" y="266030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20C14E1-B775-4BAE-A990-2FD5D8CD463F}"/>
              </a:ext>
            </a:extLst>
          </p:cNvPr>
          <p:cNvSpPr/>
          <p:nvPr/>
        </p:nvSpPr>
        <p:spPr bwMode="auto">
          <a:xfrm>
            <a:off x="3059360" y="333942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7F7EB01-4379-4A89-9E1F-C32A94F40893}"/>
              </a:ext>
            </a:extLst>
          </p:cNvPr>
          <p:cNvSpPr/>
          <p:nvPr/>
        </p:nvSpPr>
        <p:spPr bwMode="auto">
          <a:xfrm>
            <a:off x="2722792" y="364502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478EBA0-21A4-45B8-B744-91F9397FB53E}"/>
              </a:ext>
            </a:extLst>
          </p:cNvPr>
          <p:cNvSpPr/>
          <p:nvPr/>
        </p:nvSpPr>
        <p:spPr bwMode="auto">
          <a:xfrm>
            <a:off x="3049702" y="4221088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ㅈ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BEC5462-3629-46F0-912E-56414CB8B88D}"/>
              </a:ext>
            </a:extLst>
          </p:cNvPr>
          <p:cNvSpPr/>
          <p:nvPr/>
        </p:nvSpPr>
        <p:spPr bwMode="auto">
          <a:xfrm>
            <a:off x="1966558" y="303295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2932F7D-EAE1-4940-913D-09081550B0C3}"/>
              </a:ext>
            </a:extLst>
          </p:cNvPr>
          <p:cNvSpPr/>
          <p:nvPr/>
        </p:nvSpPr>
        <p:spPr bwMode="auto">
          <a:xfrm>
            <a:off x="1176342" y="2893896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796C05-3FF7-41D1-B809-5B8C2228D1A1}"/>
              </a:ext>
            </a:extLst>
          </p:cNvPr>
          <p:cNvSpPr/>
          <p:nvPr/>
        </p:nvSpPr>
        <p:spPr bwMode="auto">
          <a:xfrm>
            <a:off x="750093" y="2458199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D6AEEE6-0BE7-4446-B65B-3260AD5EAAD8}"/>
              </a:ext>
            </a:extLst>
          </p:cNvPr>
          <p:cNvSpPr/>
          <p:nvPr/>
        </p:nvSpPr>
        <p:spPr bwMode="auto">
          <a:xfrm>
            <a:off x="1135362" y="335837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089413" y="2869486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977744" y="3336089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446357" y="4039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F83298-CA36-4835-A45A-6D8C62A5D9E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F13C04-25AE-408C-907E-BF0D2CBFF08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18F62ABC-73C6-4F8D-AE89-11912E3C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96FA40-EC90-496E-8481-7C8EC2E8A53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693367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원의 중심을 찾고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A22C0A1F-CFAD-4016-A9AF-01D339C8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2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49B152-A963-4197-834A-495478C2E732}"/>
              </a:ext>
            </a:extLst>
          </p:cNvPr>
          <p:cNvGrpSpPr/>
          <p:nvPr/>
        </p:nvGrpSpPr>
        <p:grpSpPr>
          <a:xfrm>
            <a:off x="211371" y="3711378"/>
            <a:ext cx="6667165" cy="1525986"/>
            <a:chOff x="211371" y="3711378"/>
            <a:chExt cx="6667165" cy="152598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FDEB78-7DAA-4138-A6DF-99ED30232D16}"/>
                </a:ext>
              </a:extLst>
            </p:cNvPr>
            <p:cNvSpPr/>
            <p:nvPr/>
          </p:nvSpPr>
          <p:spPr>
            <a:xfrm>
              <a:off x="211371" y="3822847"/>
              <a:ext cx="6667165" cy="12264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D7B2B53F-49D7-4B78-AE89-165470D82BA6}"/>
                </a:ext>
              </a:extLst>
            </p:cNvPr>
            <p:cNvSpPr/>
            <p:nvPr/>
          </p:nvSpPr>
          <p:spPr>
            <a:xfrm>
              <a:off x="370800" y="37113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61A2353B-1AAB-4CC1-99D9-0DA86B19853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1470E0B3-CE45-4D42-8AC9-5ECF0E9A95AC}"/>
                </a:ext>
              </a:extLst>
            </p:cNvPr>
            <p:cNvSpPr txBox="1"/>
            <p:nvPr/>
          </p:nvSpPr>
          <p:spPr>
            <a:xfrm>
              <a:off x="477083" y="4077072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작은 원에서 가장 안쪽에 있는 점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ㄴ이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원의 중심이고 큰 원에서 가장 안쪽에 있는 점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ㅂ이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원의 중심입니다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원에는 원의 중심이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0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이동 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458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\lesson03\ops\3\images\3_1\3_1_3.png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0BE010F-3777-47E8-8075-EC9DD37F849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92F3E-DF6E-4F60-86FF-E5267535B58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51955D42-E109-41E1-9A63-B48DA91F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_x228394272">
            <a:extLst>
              <a:ext uri="{FF2B5EF4-FFF2-40B4-BE49-F238E27FC236}">
                <a16:creationId xmlns:a16="http://schemas.microsoft.com/office/drawing/2014/main" id="{13C0B454-8818-4CAE-AC3B-83482DA6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80" y="2566670"/>
            <a:ext cx="2091368" cy="20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92367-9971-4129-9CC6-DBEC48B4059D}"/>
              </a:ext>
            </a:extLst>
          </p:cNvPr>
          <p:cNvSpPr/>
          <p:nvPr/>
        </p:nvSpPr>
        <p:spPr bwMode="auto">
          <a:xfrm>
            <a:off x="3414389" y="364924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35CEEEF6-5D92-440D-BB2D-1443E47D8D86}"/>
              </a:ext>
            </a:extLst>
          </p:cNvPr>
          <p:cNvSpPr txBox="1"/>
          <p:nvPr/>
        </p:nvSpPr>
        <p:spPr>
          <a:xfrm>
            <a:off x="711526" y="2144179"/>
            <a:ext cx="6227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반지름을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B033BB-E4DB-42E0-93FD-395D1511311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9973" y="3590728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98B74F7-0866-4668-B1D1-0F52A12C94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4284" y="3583611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58CECE-EA2E-4735-BCC4-BF37CB3F1F0E}"/>
              </a:ext>
            </a:extLst>
          </p:cNvPr>
          <p:cNvCxnSpPr>
            <a:cxnSpLocks/>
          </p:cNvCxnSpPr>
          <p:nvPr/>
        </p:nvCxnSpPr>
        <p:spPr bwMode="auto">
          <a:xfrm rot="20400000" flipV="1">
            <a:off x="3425626" y="2853201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A3F34068-3175-4689-8841-3BA730CAEAFB}"/>
              </a:ext>
            </a:extLst>
          </p:cNvPr>
          <p:cNvSpPr/>
          <p:nvPr/>
        </p:nvSpPr>
        <p:spPr>
          <a:xfrm>
            <a:off x="304175" y="2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CF02541-02E2-4EC2-B31F-9DBD7105D842}"/>
              </a:ext>
            </a:extLst>
          </p:cNvPr>
          <p:cNvGrpSpPr/>
          <p:nvPr/>
        </p:nvGrpSpPr>
        <p:grpSpPr>
          <a:xfrm>
            <a:off x="2735796" y="5267696"/>
            <a:ext cx="1637116" cy="263186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id="{5119EB9A-21A9-4F59-BCD4-1842E2EDF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DAFCFF57-C37E-4E00-A16D-4B0D39BF8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75D1DF03-8675-4CC3-8B88-4E61CB5E5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:a16="http://schemas.microsoft.com/office/drawing/2014/main" id="{73181B5B-BC54-4C25-8FDB-79449E160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356E95F3-A423-4C6D-9CC2-FE53C80EEE41}"/>
              </a:ext>
            </a:extLst>
          </p:cNvPr>
          <p:cNvSpPr/>
          <p:nvPr/>
        </p:nvSpPr>
        <p:spPr>
          <a:xfrm>
            <a:off x="4478934" y="5223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8" y="339968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825254" y="3253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7" y="22113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1934B9-E893-4B8C-A018-1486246C596D}"/>
              </a:ext>
            </a:extLst>
          </p:cNvPr>
          <p:cNvSpPr/>
          <p:nvPr/>
        </p:nvSpPr>
        <p:spPr>
          <a:xfrm>
            <a:off x="611572" y="4660592"/>
            <a:ext cx="5724624" cy="549287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원에서 원의 반지름은 길이가 모두     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정답 화면의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5568078" y="5285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DDEC4FB-6845-4AF6-B1CA-0D98391FE027}"/>
              </a:ext>
            </a:extLst>
          </p:cNvPr>
          <p:cNvGrpSpPr/>
          <p:nvPr/>
        </p:nvGrpSpPr>
        <p:grpSpPr>
          <a:xfrm>
            <a:off x="4943475" y="4564174"/>
            <a:ext cx="1284709" cy="542630"/>
            <a:chOff x="5916979" y="1655784"/>
            <a:chExt cx="1284709" cy="54263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DC5409-5F22-420D-A297-2081E33510AF}"/>
                </a:ext>
              </a:extLst>
            </p:cNvPr>
            <p:cNvSpPr/>
            <p:nvPr/>
          </p:nvSpPr>
          <p:spPr bwMode="auto">
            <a:xfrm>
              <a:off x="5916979" y="1833284"/>
              <a:ext cx="11347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같습니다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E89939CC-3E87-489F-93DE-CA829BC1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688" y="1655784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0BE010F-3777-47E8-8075-EC9DD37F849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92F3E-DF6E-4F60-86FF-E5267535B58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51955D42-E109-41E1-9A63-B48DA91F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9CB8228-EFDA-40EF-89B4-3936A4ACF18D}"/>
              </a:ext>
            </a:extLst>
          </p:cNvPr>
          <p:cNvGrpSpPr/>
          <p:nvPr/>
        </p:nvGrpSpPr>
        <p:grpSpPr>
          <a:xfrm>
            <a:off x="2735796" y="5265204"/>
            <a:ext cx="1654859" cy="269100"/>
            <a:chOff x="290979" y="2009759"/>
            <a:chExt cx="2665167" cy="433388"/>
          </a:xfrm>
        </p:grpSpPr>
        <p:pic>
          <p:nvPicPr>
            <p:cNvPr id="56" name="Picture 15">
              <a:extLst>
                <a:ext uri="{FF2B5EF4-FFF2-40B4-BE49-F238E27FC236}">
                  <a16:creationId xmlns:a16="http://schemas.microsoft.com/office/drawing/2014/main" id="{7315FEEB-C829-42CB-9DCE-84D56CB98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991FBEB1-D3E2-4C4C-8DA4-F6F1EF06C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id="{ADA077CE-4298-4C08-B7E9-21F2C4851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6">
              <a:extLst>
                <a:ext uri="{FF2B5EF4-FFF2-40B4-BE49-F238E27FC236}">
                  <a16:creationId xmlns:a16="http://schemas.microsoft.com/office/drawing/2014/main" id="{DB52D7D6-BABE-49C3-AF9D-86B6755BF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id="{35CEEEF6-5D92-440D-BB2D-1443E47D8D86}"/>
              </a:ext>
            </a:extLst>
          </p:cNvPr>
          <p:cNvSpPr txBox="1"/>
          <p:nvPr/>
        </p:nvSpPr>
        <p:spPr>
          <a:xfrm>
            <a:off x="711526" y="2144179"/>
            <a:ext cx="6227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길이를 재어 보고 알 수 있는 내용을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_x228394272">
            <a:extLst>
              <a:ext uri="{FF2B5EF4-FFF2-40B4-BE49-F238E27FC236}">
                <a16:creationId xmlns:a16="http://schemas.microsoft.com/office/drawing/2014/main" id="{13C0B454-8818-4CAE-AC3B-83482DA6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80" y="2566670"/>
            <a:ext cx="2091368" cy="20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D92367-9971-4129-9CC6-DBEC48B4059D}"/>
              </a:ext>
            </a:extLst>
          </p:cNvPr>
          <p:cNvSpPr/>
          <p:nvPr/>
        </p:nvSpPr>
        <p:spPr bwMode="auto">
          <a:xfrm>
            <a:off x="3414389" y="364924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B033BB-E4DB-42E0-93FD-395D1511311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9973" y="3590728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8B74F7-0866-4668-B1D1-0F52A12C94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4284" y="3583611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C58CECE-EA2E-4735-BCC4-BF37CB3F1F0E}"/>
              </a:ext>
            </a:extLst>
          </p:cNvPr>
          <p:cNvCxnSpPr>
            <a:cxnSpLocks/>
          </p:cNvCxnSpPr>
          <p:nvPr/>
        </p:nvCxnSpPr>
        <p:spPr bwMode="auto">
          <a:xfrm rot="20400000" flipV="1">
            <a:off x="3425626" y="2853201"/>
            <a:ext cx="782061" cy="62370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2370511" y="292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7" y="22113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8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AB6E05-DE3F-49AC-B9FB-BE50E32E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26" y="2424008"/>
            <a:ext cx="2407111" cy="2094836"/>
          </a:xfrm>
          <a:prstGeom prst="rect">
            <a:avLst/>
          </a:prstGeom>
        </p:spPr>
      </p:pic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4331"/>
              </p:ext>
            </p:extLst>
          </p:nvPr>
        </p:nvGraphicFramePr>
        <p:xfrm>
          <a:off x="461592" y="4477326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66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지름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선분ㄱㄹ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선분ㄴㅁ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선분ㄷㅂ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2412716" y="2540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127709-AC82-4D3B-9FDE-36419560AADD}"/>
              </a:ext>
            </a:extLst>
          </p:cNvPr>
          <p:cNvSpPr/>
          <p:nvPr/>
        </p:nvSpPr>
        <p:spPr bwMode="auto">
          <a:xfrm>
            <a:off x="3499812" y="362052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D1F5F5-FDD9-4B4C-B706-6CABC051FF8A}"/>
              </a:ext>
            </a:extLst>
          </p:cNvPr>
          <p:cNvSpPr/>
          <p:nvPr/>
        </p:nvSpPr>
        <p:spPr bwMode="auto">
          <a:xfrm>
            <a:off x="4592987" y="338693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AF32FC-D747-464B-8479-E6C33769193C}"/>
              </a:ext>
            </a:extLst>
          </p:cNvPr>
          <p:cNvSpPr/>
          <p:nvPr/>
        </p:nvSpPr>
        <p:spPr bwMode="auto">
          <a:xfrm>
            <a:off x="2709254" y="411626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6C1D5D-05B1-41B6-BA2E-4C2E430BA063}"/>
              </a:ext>
            </a:extLst>
          </p:cNvPr>
          <p:cNvSpPr/>
          <p:nvPr/>
        </p:nvSpPr>
        <p:spPr bwMode="auto">
          <a:xfrm>
            <a:off x="2504755" y="3438724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5CFD9D-7AB3-468D-BF6C-C770F65045E2}"/>
              </a:ext>
            </a:extLst>
          </p:cNvPr>
          <p:cNvSpPr/>
          <p:nvPr/>
        </p:nvSpPr>
        <p:spPr bwMode="auto">
          <a:xfrm>
            <a:off x="4243757" y="4221088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FBC58A-BE23-436F-BBA1-FADAE2243368}"/>
              </a:ext>
            </a:extLst>
          </p:cNvPr>
          <p:cNvSpPr/>
          <p:nvPr/>
        </p:nvSpPr>
        <p:spPr bwMode="auto">
          <a:xfrm>
            <a:off x="3512867" y="2413045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6DF818-0E1D-4CFA-8DC0-68245C777CBB}"/>
              </a:ext>
            </a:extLst>
          </p:cNvPr>
          <p:cNvSpPr/>
          <p:nvPr/>
        </p:nvSpPr>
        <p:spPr bwMode="auto">
          <a:xfrm>
            <a:off x="4375176" y="272100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1538B-5869-49D3-85C2-5DE5BBCCF196}"/>
              </a:ext>
            </a:extLst>
          </p:cNvPr>
          <p:cNvSpPr/>
          <p:nvPr/>
        </p:nvSpPr>
        <p:spPr bwMode="auto">
          <a:xfrm>
            <a:off x="2792787" y="262958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3159BAA-FFDF-4D14-A3B5-6C2860ACED1C}"/>
              </a:ext>
            </a:extLst>
          </p:cNvPr>
          <p:cNvGrpSpPr/>
          <p:nvPr/>
        </p:nvGrpSpPr>
        <p:grpSpPr>
          <a:xfrm>
            <a:off x="2735796" y="5348772"/>
            <a:ext cx="1637116" cy="263186"/>
            <a:chOff x="319554" y="1245924"/>
            <a:chExt cx="2636592" cy="423864"/>
          </a:xfrm>
        </p:grpSpPr>
        <p:pic>
          <p:nvPicPr>
            <p:cNvPr id="78" name="Picture 11">
              <a:extLst>
                <a:ext uri="{FF2B5EF4-FFF2-40B4-BE49-F238E27FC236}">
                  <a16:creationId xmlns:a16="http://schemas.microsoft.com/office/drawing/2014/main" id="{45A518FA-6A87-4BA7-8E96-FE12722E1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id="{2937322B-0174-4526-8078-8CE7A0AC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id="{DE09146C-D246-47B3-A659-2BB354402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>
              <a:extLst>
                <a:ext uri="{FF2B5EF4-FFF2-40B4-BE49-F238E27FC236}">
                  <a16:creationId xmlns:a16="http://schemas.microsoft.com/office/drawing/2014/main" id="{A1F77BBD-B923-4735-A829-DB88A1B86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버튼과 겹치지 않도록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473750" y="534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57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\lesson03\ops\3\images\3_1\3_1_4.png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7AB01DE-5343-45BE-846D-E3189CD9DFD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21803-99CF-46A4-AAE7-7798F173927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suhi_h_0302_03_0002.html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4C830846-2737-4A6C-961F-4B35FEFB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E033B9E-04D4-4925-B1D2-D9DE0612DFDF}"/>
              </a:ext>
            </a:extLst>
          </p:cNvPr>
          <p:cNvSpPr/>
          <p:nvPr/>
        </p:nvSpPr>
        <p:spPr>
          <a:xfrm>
            <a:off x="326242" y="4609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321B3B-71A5-46D0-9719-2BC71B5BF4D6}"/>
              </a:ext>
            </a:extLst>
          </p:cNvPr>
          <p:cNvSpPr/>
          <p:nvPr/>
        </p:nvSpPr>
        <p:spPr>
          <a:xfrm>
            <a:off x="402614" y="24052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3F7CC07-E2D0-462A-AE56-52D9924CDA19}"/>
              </a:ext>
            </a:extLst>
          </p:cNvPr>
          <p:cNvSpPr/>
          <p:nvPr/>
        </p:nvSpPr>
        <p:spPr>
          <a:xfrm>
            <a:off x="2348568" y="540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35CEEEF6-5D92-440D-BB2D-1443E47D8D86}"/>
              </a:ext>
            </a:extLst>
          </p:cNvPr>
          <p:cNvSpPr txBox="1"/>
          <p:nvPr/>
        </p:nvSpPr>
        <p:spPr>
          <a:xfrm>
            <a:off x="711526" y="2144179"/>
            <a:ext cx="62274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지름을 나타내는 선분을 모두 찾아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재어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89939CC-3E87-489F-93DE-CA829BC10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228" y="4311848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89939CC-3E87-489F-93DE-CA829BC10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966" y="4802629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89939CC-3E87-489F-93DE-CA829BC10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959" y="4375230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E89939CC-3E87-489F-93DE-CA829BC10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959" y="4802629"/>
            <a:ext cx="360000" cy="355000"/>
          </a:xfrm>
          <a:prstGeom prst="rect">
            <a:avLst/>
          </a:prstGeom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7" y="22113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42683</TotalTime>
  <Words>1158</Words>
  <Application>Microsoft Office PowerPoint</Application>
  <PresentationFormat>화면 슬라이드 쇼(4:3)</PresentationFormat>
  <Paragraphs>419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7623</cp:revision>
  <dcterms:created xsi:type="dcterms:W3CDTF">2008-07-15T12:19:11Z</dcterms:created>
  <dcterms:modified xsi:type="dcterms:W3CDTF">2022-06-29T08:22:16Z</dcterms:modified>
</cp:coreProperties>
</file>