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782" r:id="rId2"/>
    <p:sldId id="783" r:id="rId3"/>
    <p:sldId id="1372" r:id="rId4"/>
    <p:sldId id="1406" r:id="rId5"/>
    <p:sldId id="1387" r:id="rId6"/>
    <p:sldId id="1407" r:id="rId7"/>
    <p:sldId id="1388" r:id="rId8"/>
    <p:sldId id="1408" r:id="rId9"/>
    <p:sldId id="1384" r:id="rId10"/>
    <p:sldId id="1409" r:id="rId11"/>
    <p:sldId id="1392" r:id="rId12"/>
    <p:sldId id="1410" r:id="rId1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EEF3FF"/>
    <a:srgbClr val="C1E8EC"/>
    <a:srgbClr val="C3D69B"/>
    <a:srgbClr val="336600"/>
    <a:srgbClr val="FDDA8E"/>
    <a:srgbClr val="339933"/>
    <a:srgbClr val="B3CC82"/>
    <a:srgbClr val="33742A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1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506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em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185751"/>
              </p:ext>
            </p:extLst>
          </p:nvPr>
        </p:nvGraphicFramePr>
        <p:xfrm>
          <a:off x="34925" y="2446338"/>
          <a:ext cx="8929688" cy="3139554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빅종민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4.0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43666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7" name="Group 120">
            <a:extLst>
              <a:ext uri="{FF2B5EF4-FFF2-40B4-BE49-F238E27FC236}">
                <a16:creationId xmlns:a16="http://schemas.microsoft.com/office/drawing/2014/main" id="{673C9714-D228-4B0E-A792-AE9F5752D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96199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원을 그려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>
            <a:extLst>
              <a:ext uri="{FF2B5EF4-FFF2-40B4-BE49-F238E27FC236}">
                <a16:creationId xmlns:a16="http://schemas.microsoft.com/office/drawing/2014/main" id="{1BEC476B-34DA-42A9-9DA2-8BD2E02E8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967" y="1898530"/>
            <a:ext cx="3542355" cy="3499417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누름 못과 띠 종이를 사용하여 원을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5160164" y="1169676"/>
            <a:ext cx="1788100" cy="346375"/>
            <a:chOff x="4359786" y="3761874"/>
            <a:chExt cx="1788100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75" name="TextBox 7">
            <a:extLst>
              <a:ext uri="{FF2B5EF4-FFF2-40B4-BE49-F238E27FC236}">
                <a16:creationId xmlns:a16="http://schemas.microsoft.com/office/drawing/2014/main" id="{3B6EB046-E5F4-4ADB-99EB-281068E0A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9" name="TextBox 8">
            <a:extLst>
              <a:ext uri="{FF2B5EF4-FFF2-40B4-BE49-F238E27FC236}">
                <a16:creationId xmlns:a16="http://schemas.microsoft.com/office/drawing/2014/main" id="{62124F98-FFBD-4FA8-A431-AB8BC414E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724E18D-C292-496C-AB35-86A9498514B1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F8174CE-F871-49CA-9319-6E2F2D8BA010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suhi_h_0302_03_0003.html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>
            <a:extLst>
              <a:ext uri="{FF2B5EF4-FFF2-40B4-BE49-F238E27FC236}">
                <a16:creationId xmlns:a16="http://schemas.microsoft.com/office/drawing/2014/main" id="{A0DC6238-8255-46AD-8740-7BA344F10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6">
            <a:extLst>
              <a:ext uri="{FF2B5EF4-FFF2-40B4-BE49-F238E27FC236}">
                <a16:creationId xmlns:a16="http://schemas.microsoft.com/office/drawing/2014/main" id="{A6FF4D4F-CA3B-42B8-8BE8-0A4053A06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2">
            <a:extLst>
              <a:ext uri="{FF2B5EF4-FFF2-40B4-BE49-F238E27FC236}">
                <a16:creationId xmlns:a16="http://schemas.microsoft.com/office/drawing/2014/main" id="{0F62CE98-72CC-44F4-8E51-9F8836E38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2">
            <a:extLst>
              <a:ext uri="{FF2B5EF4-FFF2-40B4-BE49-F238E27FC236}">
                <a16:creationId xmlns:a16="http://schemas.microsoft.com/office/drawing/2014/main" id="{9216DD9B-4A1B-470D-B44C-4F0C03BF8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657" y="214329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1B1C8B7-7264-43EF-92C3-C4D69F542DF1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id="{35686D90-5F94-45E9-898F-71AD2A33C661}"/>
              </a:ext>
            </a:extLst>
          </p:cNvPr>
          <p:cNvSpPr txBox="1"/>
          <p:nvPr/>
        </p:nvSpPr>
        <p:spPr>
          <a:xfrm>
            <a:off x="3272651" y="3642609"/>
            <a:ext cx="360040" cy="262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ㅇ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0E047D6-1EC2-47B7-A644-4905BB71EF36}"/>
              </a:ext>
            </a:extLst>
          </p:cNvPr>
          <p:cNvSpPr/>
          <p:nvPr/>
        </p:nvSpPr>
        <p:spPr>
          <a:xfrm>
            <a:off x="2090196" y="2041798"/>
            <a:ext cx="3129876" cy="3129876"/>
          </a:xfrm>
          <a:prstGeom prst="ellipse">
            <a:avLst/>
          </a:prstGeom>
          <a:noFill/>
          <a:ln w="28575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C9FB109-00B5-493B-B099-03935596CAE3}"/>
              </a:ext>
            </a:extLst>
          </p:cNvPr>
          <p:cNvGrpSpPr/>
          <p:nvPr/>
        </p:nvGrpSpPr>
        <p:grpSpPr>
          <a:xfrm>
            <a:off x="211371" y="3692017"/>
            <a:ext cx="6667165" cy="1545347"/>
            <a:chOff x="211371" y="3692017"/>
            <a:chExt cx="6667165" cy="154534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3290931-085A-458D-A19E-BFF004AD9BF3}"/>
                </a:ext>
              </a:extLst>
            </p:cNvPr>
            <p:cNvSpPr/>
            <p:nvPr/>
          </p:nvSpPr>
          <p:spPr>
            <a:xfrm>
              <a:off x="211371" y="3832724"/>
              <a:ext cx="6667165" cy="121653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38">
              <a:extLst>
                <a:ext uri="{FF2B5EF4-FFF2-40B4-BE49-F238E27FC236}">
                  <a16:creationId xmlns:a16="http://schemas.microsoft.com/office/drawing/2014/main" id="{AAE1615E-DB8F-4146-BEB3-94E1852A44A8}"/>
                </a:ext>
              </a:extLst>
            </p:cNvPr>
            <p:cNvSpPr/>
            <p:nvPr/>
          </p:nvSpPr>
          <p:spPr>
            <a:xfrm>
              <a:off x="370800" y="369201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id="{CE8B744D-91CE-4980-8C76-A7DD013AAB64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EC10E4B-6BC7-4373-8C02-C1459E4B561F}"/>
                </a:ext>
              </a:extLst>
            </p:cNvPr>
            <p:cNvSpPr txBox="1"/>
            <p:nvPr/>
          </p:nvSpPr>
          <p:spPr>
            <a:xfrm>
              <a:off x="720689" y="4149080"/>
              <a:ext cx="61108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원의 중심 </a:t>
              </a:r>
              <a:r>
                <a:rPr lang="ko-KR" altLang="en-US" sz="1600" spc="-150" dirty="0" err="1">
                  <a:latin typeface="맑은 고딕" pitchFamily="50" charset="-127"/>
                  <a:ea typeface="맑은 고딕" pitchFamily="50" charset="-127"/>
                </a:rPr>
                <a:t>ㅇ에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 누름 못을 꽂습니다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11A8EF0-31E3-4B2A-A379-E2A86A66B32A}"/>
                </a:ext>
              </a:extLst>
            </p:cNvPr>
            <p:cNvSpPr txBox="1"/>
            <p:nvPr/>
          </p:nvSpPr>
          <p:spPr>
            <a:xfrm>
              <a:off x="720689" y="4561640"/>
              <a:ext cx="61108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띠 종이의 한 구멍에 연필심을 넣어 점을 찍고 원을 그립니다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45" name="Picture 26">
            <a:extLst>
              <a:ext uri="{FF2B5EF4-FFF2-40B4-BE49-F238E27FC236}">
                <a16:creationId xmlns:a16="http://schemas.microsoft.com/office/drawing/2014/main" id="{635FDB53-A687-41F6-9ECC-CDA9367B0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48" y="4141651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7">
            <a:extLst>
              <a:ext uri="{FF2B5EF4-FFF2-40B4-BE49-F238E27FC236}">
                <a16:creationId xmlns:a16="http://schemas.microsoft.com/office/drawing/2014/main" id="{AEA4A00C-79D6-4484-AF3E-5ECB90196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33" y="4553423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4668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38E7380-4298-4849-9BDD-A5F2302E4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48" y="2266344"/>
            <a:ext cx="6245475" cy="3069385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2032"/>
            <a:ext cx="62317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누름 못과 띠 종이를 사용하여 그림과 같은 원 모양을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 예 약물과 파란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원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5160164" y="1169676"/>
            <a:ext cx="1788100" cy="346375"/>
            <a:chOff x="4359786" y="3761874"/>
            <a:chExt cx="1788100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7">
            <a:extLst>
              <a:ext uri="{FF2B5EF4-FFF2-40B4-BE49-F238E27FC236}">
                <a16:creationId xmlns:a16="http://schemas.microsoft.com/office/drawing/2014/main" id="{70D37B5E-EC98-49E9-8C43-924E3709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8" name="TextBox 8">
            <a:extLst>
              <a:ext uri="{FF2B5EF4-FFF2-40B4-BE49-F238E27FC236}">
                <a16:creationId xmlns:a16="http://schemas.microsoft.com/office/drawing/2014/main" id="{F553058C-D8B4-4C37-B581-BE9AE739C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6F596B-6012-4880-B4AA-22F31DE5E169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C669A34-B0A1-42D5-88FA-A817C4CE53DF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suhi_h_0302_03_0003.html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9">
            <a:extLst>
              <a:ext uri="{FF2B5EF4-FFF2-40B4-BE49-F238E27FC236}">
                <a16:creationId xmlns:a16="http://schemas.microsoft.com/office/drawing/2014/main" id="{1A5DF07F-DFBD-4C40-956F-C85DE2BC4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ACA7F49-1C89-4BDF-9C18-8420BC09092E}"/>
              </a:ext>
            </a:extLst>
          </p:cNvPr>
          <p:cNvSpPr/>
          <p:nvPr/>
        </p:nvSpPr>
        <p:spPr>
          <a:xfrm>
            <a:off x="3979505" y="2721275"/>
            <a:ext cx="1974396" cy="1908212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98753EB0-B37F-4E0E-B742-4BEF3A6DA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1DD9FB04-F623-4705-A736-F5D2C31482C1}"/>
              </a:ext>
            </a:extLst>
          </p:cNvPr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Picture 12">
            <a:extLst>
              <a:ext uri="{FF2B5EF4-FFF2-40B4-BE49-F238E27FC236}">
                <a16:creationId xmlns:a16="http://schemas.microsoft.com/office/drawing/2014/main" id="{E5C91EA3-CBE8-464A-BF93-2F90E8A78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>
            <a:extLst>
              <a:ext uri="{FF2B5EF4-FFF2-40B4-BE49-F238E27FC236}">
                <a16:creationId xmlns:a16="http://schemas.microsoft.com/office/drawing/2014/main" id="{BA5FC6B5-80BA-4CEC-ADF7-1CE3D850E756}"/>
              </a:ext>
            </a:extLst>
          </p:cNvPr>
          <p:cNvSpPr/>
          <p:nvPr/>
        </p:nvSpPr>
        <p:spPr>
          <a:xfrm>
            <a:off x="551774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B0F84660-74F6-441D-92B1-111F03D13508}"/>
              </a:ext>
            </a:extLst>
          </p:cNvPr>
          <p:cNvSpPr/>
          <p:nvPr/>
        </p:nvSpPr>
        <p:spPr>
          <a:xfrm>
            <a:off x="4707510" y="41130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43">
            <a:extLst>
              <a:ext uri="{FF2B5EF4-FFF2-40B4-BE49-F238E27FC236}">
                <a16:creationId xmlns:a16="http://schemas.microsoft.com/office/drawing/2014/main" id="{D3920B9F-40B7-4518-91AC-703422A8530D}"/>
              </a:ext>
            </a:extLst>
          </p:cNvPr>
          <p:cNvSpPr txBox="1"/>
          <p:nvPr/>
        </p:nvSpPr>
        <p:spPr>
          <a:xfrm>
            <a:off x="4800124" y="3732773"/>
            <a:ext cx="360040" cy="262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ㅇ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EF2A0C4-D9DF-41A2-A7AC-FF0CA234CD85}"/>
              </a:ext>
            </a:extLst>
          </p:cNvPr>
          <p:cNvSpPr/>
          <p:nvPr/>
        </p:nvSpPr>
        <p:spPr>
          <a:xfrm>
            <a:off x="4627813" y="3327956"/>
            <a:ext cx="677108" cy="677108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63704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\lesson03\ops\3\images\3_2\3_2_4.png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653" y="344203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1DD031AB-7941-43B2-AE93-48A481BC0D2D}"/>
              </a:ext>
            </a:extLst>
          </p:cNvPr>
          <p:cNvSpPr/>
          <p:nvPr/>
        </p:nvSpPr>
        <p:spPr>
          <a:xfrm>
            <a:off x="5181595" y="33044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863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38E7380-4298-4849-9BDD-A5F2302E4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48" y="2266344"/>
            <a:ext cx="6245475" cy="3069385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2032"/>
            <a:ext cx="62317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누름 못과 띠 종이를 사용하여 그림과 같은 원 모양을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5160164" y="1169676"/>
            <a:ext cx="1788100" cy="346375"/>
            <a:chOff x="4359786" y="3761874"/>
            <a:chExt cx="1788100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7">
            <a:extLst>
              <a:ext uri="{FF2B5EF4-FFF2-40B4-BE49-F238E27FC236}">
                <a16:creationId xmlns:a16="http://schemas.microsoft.com/office/drawing/2014/main" id="{70D37B5E-EC98-49E9-8C43-924E3709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8" name="TextBox 8">
            <a:extLst>
              <a:ext uri="{FF2B5EF4-FFF2-40B4-BE49-F238E27FC236}">
                <a16:creationId xmlns:a16="http://schemas.microsoft.com/office/drawing/2014/main" id="{F553058C-D8B4-4C37-B581-BE9AE739C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6F596B-6012-4880-B4AA-22F31DE5E169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C669A34-B0A1-42D5-88FA-A817C4CE53DF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suhi_h_0302_03_0003.html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9">
            <a:extLst>
              <a:ext uri="{FF2B5EF4-FFF2-40B4-BE49-F238E27FC236}">
                <a16:creationId xmlns:a16="http://schemas.microsoft.com/office/drawing/2014/main" id="{1A5DF07F-DFBD-4C40-956F-C85DE2BC4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ACA7F49-1C89-4BDF-9C18-8420BC09092E}"/>
              </a:ext>
            </a:extLst>
          </p:cNvPr>
          <p:cNvSpPr/>
          <p:nvPr/>
        </p:nvSpPr>
        <p:spPr>
          <a:xfrm>
            <a:off x="3979505" y="2721275"/>
            <a:ext cx="1974396" cy="1908212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98753EB0-B37F-4E0E-B742-4BEF3A6DA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2">
            <a:extLst>
              <a:ext uri="{FF2B5EF4-FFF2-40B4-BE49-F238E27FC236}">
                <a16:creationId xmlns:a16="http://schemas.microsoft.com/office/drawing/2014/main" id="{E5C91EA3-CBE8-464A-BF93-2F90E8A78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TextBox 43">
            <a:extLst>
              <a:ext uri="{FF2B5EF4-FFF2-40B4-BE49-F238E27FC236}">
                <a16:creationId xmlns:a16="http://schemas.microsoft.com/office/drawing/2014/main" id="{D3920B9F-40B7-4518-91AC-703422A8530D}"/>
              </a:ext>
            </a:extLst>
          </p:cNvPr>
          <p:cNvSpPr txBox="1"/>
          <p:nvPr/>
        </p:nvSpPr>
        <p:spPr>
          <a:xfrm>
            <a:off x="4800124" y="3732773"/>
            <a:ext cx="360040" cy="262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ㅇ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EF2A0C4-D9DF-41A2-A7AC-FF0CA234CD85}"/>
              </a:ext>
            </a:extLst>
          </p:cNvPr>
          <p:cNvSpPr/>
          <p:nvPr/>
        </p:nvSpPr>
        <p:spPr>
          <a:xfrm>
            <a:off x="4627813" y="3327956"/>
            <a:ext cx="677108" cy="677108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E4DA81-164E-4A2B-9A73-FB3734308D69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D2235D5-73E7-4B28-94D1-8F1781AF2A4F}"/>
              </a:ext>
            </a:extLst>
          </p:cNvPr>
          <p:cNvGrpSpPr/>
          <p:nvPr/>
        </p:nvGrpSpPr>
        <p:grpSpPr>
          <a:xfrm>
            <a:off x="211371" y="4077072"/>
            <a:ext cx="6667165" cy="1160292"/>
            <a:chOff x="211371" y="4077072"/>
            <a:chExt cx="6667165" cy="1160292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D25EA02-6926-422A-A08F-1BE02C3E0F94}"/>
                </a:ext>
              </a:extLst>
            </p:cNvPr>
            <p:cNvSpPr/>
            <p:nvPr/>
          </p:nvSpPr>
          <p:spPr>
            <a:xfrm>
              <a:off x="211371" y="4282845"/>
              <a:ext cx="6667165" cy="7664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8">
              <a:extLst>
                <a:ext uri="{FF2B5EF4-FFF2-40B4-BE49-F238E27FC236}">
                  <a16:creationId xmlns:a16="http://schemas.microsoft.com/office/drawing/2014/main" id="{A122FAEE-0468-4388-A57F-FA3E29B9807E}"/>
                </a:ext>
              </a:extLst>
            </p:cNvPr>
            <p:cNvSpPr/>
            <p:nvPr/>
          </p:nvSpPr>
          <p:spPr>
            <a:xfrm>
              <a:off x="370800" y="407707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1" name="직각 삼각형 40">
              <a:extLst>
                <a:ext uri="{FF2B5EF4-FFF2-40B4-BE49-F238E27FC236}">
                  <a16:creationId xmlns:a16="http://schemas.microsoft.com/office/drawing/2014/main" id="{A98087E8-6870-4A4B-83F3-04D7B19F57AF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2" name="TextBox 43">
              <a:extLst>
                <a:ext uri="{FF2B5EF4-FFF2-40B4-BE49-F238E27FC236}">
                  <a16:creationId xmlns:a16="http://schemas.microsoft.com/office/drawing/2014/main" id="{4A4B8CEC-28CF-4F58-A64B-8110605B461E}"/>
                </a:ext>
              </a:extLst>
            </p:cNvPr>
            <p:cNvSpPr txBox="1"/>
            <p:nvPr/>
          </p:nvSpPr>
          <p:spPr>
            <a:xfrm>
              <a:off x="477083" y="4392397"/>
              <a:ext cx="61108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원의 중심 </a:t>
              </a:r>
              <a:r>
                <a:rPr lang="ko-KR" altLang="en-US" sz="1600" spc="-150" dirty="0" err="1">
                  <a:latin typeface="맑은 고딕" pitchFamily="50" charset="-127"/>
                  <a:ea typeface="맑은 고딕" pitchFamily="50" charset="-127"/>
                </a:rPr>
                <a:t>ㅇ에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 누름 못을 꽂고 원의 중심으로부터 각각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 cm, 3 cm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떨어진 구멍에 연필심을 넣어 점을 찍고 원을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그립니다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103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037949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suhi_h_0302_03_0003.html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62967" y="2168860"/>
            <a:ext cx="6341281" cy="2701223"/>
          </a:xfrm>
          <a:prstGeom prst="roundRect">
            <a:avLst/>
          </a:prstGeom>
          <a:noFill/>
          <a:ln w="28575">
            <a:solidFill>
              <a:srgbClr val="C1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5184068" y="1169676"/>
            <a:ext cx="1788100" cy="346375"/>
            <a:chOff x="4359786" y="3761874"/>
            <a:chExt cx="1788100" cy="346375"/>
          </a:xfrm>
        </p:grpSpPr>
        <p:sp>
          <p:nvSpPr>
            <p:cNvPr id="60" name="순서도: 대체 처리 59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75" name="순서도: 대체 처리 7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73" name="순서도: 대체 처리 7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71" name="순서도: 대체 처리 7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69" name="순서도: 대체 처리 6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9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80" y="2413342"/>
            <a:ext cx="173182" cy="186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suhi_h_0302_03_0003.html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>
            <a:extLst>
              <a:ext uri="{FF2B5EF4-FFF2-40B4-BE49-F238E27FC236}">
                <a16:creationId xmlns:a16="http://schemas.microsoft.com/office/drawing/2014/main" id="{B21F5816-2D26-4407-9447-852783C46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id="{0F0ED11A-37A3-49A2-9427-BD3D2E42E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id="{1E3731DD-59F6-48CB-B93A-801238B7E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E9B7CD-6732-4590-A020-57D12ED26806}"/>
              </a:ext>
            </a:extLst>
          </p:cNvPr>
          <p:cNvSpPr txBox="1"/>
          <p:nvPr/>
        </p:nvSpPr>
        <p:spPr>
          <a:xfrm>
            <a:off x="853837" y="2312876"/>
            <a:ext cx="537434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자를 사용하여 원 그리기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FA5DCC-02F3-4EE0-BC8A-9DF0D3F1A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2795761"/>
            <a:ext cx="4648200" cy="1857375"/>
          </a:xfrm>
          <a:prstGeom prst="rect">
            <a:avLst/>
          </a:prstGeom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F4FB2F31-30D7-4AF8-8702-321E20173B91}"/>
              </a:ext>
            </a:extLst>
          </p:cNvPr>
          <p:cNvGrpSpPr/>
          <p:nvPr/>
        </p:nvGrpSpPr>
        <p:grpSpPr>
          <a:xfrm>
            <a:off x="2709577" y="5292408"/>
            <a:ext cx="1637116" cy="263186"/>
            <a:chOff x="319554" y="1245924"/>
            <a:chExt cx="2636592" cy="423864"/>
          </a:xfrm>
        </p:grpSpPr>
        <p:pic>
          <p:nvPicPr>
            <p:cNvPr id="45" name="Picture 11">
              <a:extLst>
                <a:ext uri="{FF2B5EF4-FFF2-40B4-BE49-F238E27FC236}">
                  <a16:creationId xmlns:a16="http://schemas.microsoft.com/office/drawing/2014/main" id="{12A759D3-42AC-449D-85F5-D463A22A07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2">
              <a:extLst>
                <a:ext uri="{FF2B5EF4-FFF2-40B4-BE49-F238E27FC236}">
                  <a16:creationId xmlns:a16="http://schemas.microsoft.com/office/drawing/2014/main" id="{DE22F18F-7DF7-4522-AD0B-CDEBF67813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>
              <a:extLst>
                <a:ext uri="{FF2B5EF4-FFF2-40B4-BE49-F238E27FC236}">
                  <a16:creationId xmlns:a16="http://schemas.microsoft.com/office/drawing/2014/main" id="{FE508FA3-B3C1-4EC2-A0EA-9846EE0958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4">
              <a:extLst>
                <a:ext uri="{FF2B5EF4-FFF2-40B4-BE49-F238E27FC236}">
                  <a16:creationId xmlns:a16="http://schemas.microsoft.com/office/drawing/2014/main" id="{410E2155-4574-4481-A5AA-6EB79B919E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0" name="TextBox 43">
            <a:extLst>
              <a:ext uri="{FF2B5EF4-FFF2-40B4-BE49-F238E27FC236}">
                <a16:creationId xmlns:a16="http://schemas.microsoft.com/office/drawing/2014/main" id="{2221C26B-B919-4D2E-8367-F28FB7B03822}"/>
              </a:ext>
            </a:extLst>
          </p:cNvPr>
          <p:cNvSpPr txBox="1"/>
          <p:nvPr/>
        </p:nvSpPr>
        <p:spPr>
          <a:xfrm>
            <a:off x="2047546" y="3715032"/>
            <a:ext cx="360040" cy="262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ㅇ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id="{10924ACA-E3C0-41DC-BB70-1BAE79B35AC7}"/>
              </a:ext>
            </a:extLst>
          </p:cNvPr>
          <p:cNvSpPr txBox="1"/>
          <p:nvPr/>
        </p:nvSpPr>
        <p:spPr>
          <a:xfrm>
            <a:off x="4540573" y="3724448"/>
            <a:ext cx="360040" cy="262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ㅇ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31">
            <a:extLst>
              <a:ext uri="{FF2B5EF4-FFF2-40B4-BE49-F238E27FC236}">
                <a16:creationId xmlns:a16="http://schemas.microsoft.com/office/drawing/2014/main" id="{FAE20964-8634-4CB4-8056-B852A0F13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768" y="353701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24194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3-2\app\resource\contents\lesson03\ops\3\images\3_2\3_2_5_01.svg, 3_2_5_02.svg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타원 52"/>
          <p:cNvSpPr/>
          <p:nvPr/>
        </p:nvSpPr>
        <p:spPr>
          <a:xfrm>
            <a:off x="3710844" y="33734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62967" y="2168860"/>
            <a:ext cx="6341281" cy="2701223"/>
          </a:xfrm>
          <a:prstGeom prst="roundRect">
            <a:avLst/>
          </a:prstGeom>
          <a:noFill/>
          <a:ln w="28575">
            <a:solidFill>
              <a:srgbClr val="C1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5184068" y="1169676"/>
            <a:ext cx="1788100" cy="346375"/>
            <a:chOff x="4359786" y="3761874"/>
            <a:chExt cx="1788100" cy="346375"/>
          </a:xfrm>
        </p:grpSpPr>
        <p:sp>
          <p:nvSpPr>
            <p:cNvPr id="60" name="순서도: 대체 처리 59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75" name="순서도: 대체 처리 7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73" name="순서도: 대체 처리 7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71" name="순서도: 대체 처리 7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69" name="순서도: 대체 처리 6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41" name="TextBox 7">
            <a:extLst>
              <a:ext uri="{FF2B5EF4-FFF2-40B4-BE49-F238E27FC236}">
                <a16:creationId xmlns:a16="http://schemas.microsoft.com/office/drawing/2014/main" id="{B21F5816-2D26-4407-9447-852783C46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id="{0F0ED11A-37A3-49A2-9427-BD3D2E42E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6780DC3-A698-4ED7-BB25-9C0CE15827DC}"/>
              </a:ext>
            </a:extLst>
          </p:cNvPr>
          <p:cNvGrpSpPr/>
          <p:nvPr/>
        </p:nvGrpSpPr>
        <p:grpSpPr>
          <a:xfrm>
            <a:off x="2699792" y="5284136"/>
            <a:ext cx="1654859" cy="269100"/>
            <a:chOff x="290979" y="2009759"/>
            <a:chExt cx="2665167" cy="433388"/>
          </a:xfrm>
        </p:grpSpPr>
        <p:pic>
          <p:nvPicPr>
            <p:cNvPr id="35" name="Picture 15">
              <a:extLst>
                <a:ext uri="{FF2B5EF4-FFF2-40B4-BE49-F238E27FC236}">
                  <a16:creationId xmlns:a16="http://schemas.microsoft.com/office/drawing/2014/main" id="{7294E555-FF48-437F-94F7-0E591ABB23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>
              <a:extLst>
                <a:ext uri="{FF2B5EF4-FFF2-40B4-BE49-F238E27FC236}">
                  <a16:creationId xmlns:a16="http://schemas.microsoft.com/office/drawing/2014/main" id="{A3F1D7D2-A1E7-44D2-BE3D-37C121E890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2">
              <a:extLst>
                <a:ext uri="{FF2B5EF4-FFF2-40B4-BE49-F238E27FC236}">
                  <a16:creationId xmlns:a16="http://schemas.microsoft.com/office/drawing/2014/main" id="{33519C2B-5E65-4057-A6A7-BCE857CFD8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6">
              <a:extLst>
                <a:ext uri="{FF2B5EF4-FFF2-40B4-BE49-F238E27FC236}">
                  <a16:creationId xmlns:a16="http://schemas.microsoft.com/office/drawing/2014/main" id="{2580428C-824E-4BAA-A306-6DB2636F8F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F492487-41A6-4B99-A9A6-57273394FE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5696" y="2815952"/>
            <a:ext cx="3200400" cy="19812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2C614E4-49A0-4F14-AB42-7B314832F8DC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10B555-DF95-4894-9BA3-5562ED95F956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suhi_h_0302_03_0003.html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>
            <a:extLst>
              <a:ext uri="{FF2B5EF4-FFF2-40B4-BE49-F238E27FC236}">
                <a16:creationId xmlns:a16="http://schemas.microsoft.com/office/drawing/2014/main" id="{C3AA59A4-A097-4C7F-97F5-ABDF67D20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80" y="2413342"/>
            <a:ext cx="173182" cy="186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6E9B7CD-6732-4590-A020-57D12ED26806}"/>
              </a:ext>
            </a:extLst>
          </p:cNvPr>
          <p:cNvSpPr txBox="1"/>
          <p:nvPr/>
        </p:nvSpPr>
        <p:spPr>
          <a:xfrm>
            <a:off x="853837" y="2312876"/>
            <a:ext cx="537434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누름 못과 띠 종이를 사용하여 원 그리기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69743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3-2\app\resource\data\03\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\157.jpg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61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5184068" y="1169676"/>
            <a:ext cx="1788100" cy="346375"/>
            <a:chOff x="4359786" y="3761874"/>
            <a:chExt cx="1788100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76" name="TextBox 7">
            <a:extLst>
              <a:ext uri="{FF2B5EF4-FFF2-40B4-BE49-F238E27FC236}">
                <a16:creationId xmlns:a16="http://schemas.microsoft.com/office/drawing/2014/main" id="{05394994-EEC1-4969-84AD-569709A1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id="{7669F059-7411-41D7-8332-DD9BC1BAECC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 모양의 물건을 본떠서 원을 그려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A13243-E563-4C4B-93C6-8ED09E40AD8E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E5C8DD-C6F5-4851-8CA2-9B711726D4E2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suhi_h_0302_03_0003.html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9">
            <a:extLst>
              <a:ext uri="{FF2B5EF4-FFF2-40B4-BE49-F238E27FC236}">
                <a16:creationId xmlns:a16="http://schemas.microsoft.com/office/drawing/2014/main" id="{601DAE93-F81C-4362-818F-406067474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84E19AB-1D88-4B17-9205-AE17C1E40C72}"/>
              </a:ext>
            </a:extLst>
          </p:cNvPr>
          <p:cNvSpPr/>
          <p:nvPr/>
        </p:nvSpPr>
        <p:spPr>
          <a:xfrm>
            <a:off x="2628268" y="2672916"/>
            <a:ext cx="1728192" cy="1728192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5" name="Picture 2">
            <a:extLst>
              <a:ext uri="{FF2B5EF4-FFF2-40B4-BE49-F238E27FC236}">
                <a16:creationId xmlns:a16="http://schemas.microsoft.com/office/drawing/2014/main" id="{695F4818-55F4-4B13-BE32-E46A626AC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640" y="267291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id="{46EC4D4C-252E-4B6D-B64E-82FB56C9ECCF}"/>
              </a:ext>
            </a:extLst>
          </p:cNvPr>
          <p:cNvSpPr/>
          <p:nvPr/>
        </p:nvSpPr>
        <p:spPr>
          <a:xfrm>
            <a:off x="1763688" y="2700942"/>
            <a:ext cx="296538" cy="25169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Picture 6">
            <a:extLst>
              <a:ext uri="{FF2B5EF4-FFF2-40B4-BE49-F238E27FC236}">
                <a16:creationId xmlns:a16="http://schemas.microsoft.com/office/drawing/2014/main" id="{7C25B05D-A981-4BBB-A8DE-6D32319A8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>
            <a:extLst>
              <a:ext uri="{FF2B5EF4-FFF2-40B4-BE49-F238E27FC236}">
                <a16:creationId xmlns:a16="http://schemas.microsoft.com/office/drawing/2014/main" id="{1DD031AB-7941-43B2-AE93-48A481BC0D2D}"/>
              </a:ext>
            </a:extLst>
          </p:cNvPr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E47936D-6DF2-4E95-A8A4-814DC1AF493D}"/>
              </a:ext>
            </a:extLst>
          </p:cNvPr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 예 약물과 파란 정답 선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12">
            <a:extLst>
              <a:ext uri="{FF2B5EF4-FFF2-40B4-BE49-F238E27FC236}">
                <a16:creationId xmlns:a16="http://schemas.microsoft.com/office/drawing/2014/main" id="{E569F573-34A3-4089-A8F8-71B1BBBA4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:a16="http://schemas.microsoft.com/office/drawing/2014/main" id="{C5BCA601-5CDA-4A3F-9299-AB1D73316A80}"/>
              </a:ext>
            </a:extLst>
          </p:cNvPr>
          <p:cNvSpPr/>
          <p:nvPr/>
        </p:nvSpPr>
        <p:spPr>
          <a:xfrm>
            <a:off x="551774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id="{0F0ED11A-37A3-49A2-9427-BD3D2E42E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259631" y="2340570"/>
            <a:ext cx="4392489" cy="2348569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054" y="332264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1DD031AB-7941-43B2-AE93-48A481BC0D2D}"/>
              </a:ext>
            </a:extLst>
          </p:cNvPr>
          <p:cNvSpPr/>
          <p:nvPr/>
        </p:nvSpPr>
        <p:spPr>
          <a:xfrm>
            <a:off x="3557996" y="31850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541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1259631" y="2340570"/>
            <a:ext cx="4392489" cy="2348569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84E19AB-1D88-4B17-9205-AE17C1E40C72}"/>
              </a:ext>
            </a:extLst>
          </p:cNvPr>
          <p:cNvSpPr/>
          <p:nvPr/>
        </p:nvSpPr>
        <p:spPr>
          <a:xfrm>
            <a:off x="2628268" y="2672916"/>
            <a:ext cx="1728192" cy="1728192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695F4818-55F4-4B13-BE32-E46A626AC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640" y="267291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">
            <a:extLst>
              <a:ext uri="{FF2B5EF4-FFF2-40B4-BE49-F238E27FC236}">
                <a16:creationId xmlns:a16="http://schemas.microsoft.com/office/drawing/2014/main" id="{05394994-EEC1-4969-84AD-569709A1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4" name="TextBox 8">
            <a:extLst>
              <a:ext uri="{FF2B5EF4-FFF2-40B4-BE49-F238E27FC236}">
                <a16:creationId xmlns:a16="http://schemas.microsoft.com/office/drawing/2014/main" id="{B8FE2487-71D6-41F6-AD6F-F36AB4FC0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A13243-E563-4C4B-93C6-8ED09E40AD8E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E5C8DD-C6F5-4851-8CA2-9B711726D4E2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suhi_h_0302_03_0003.html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9">
            <a:extLst>
              <a:ext uri="{FF2B5EF4-FFF2-40B4-BE49-F238E27FC236}">
                <a16:creationId xmlns:a16="http://schemas.microsoft.com/office/drawing/2014/main" id="{601DAE93-F81C-4362-818F-406067474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Picture 6">
            <a:extLst>
              <a:ext uri="{FF2B5EF4-FFF2-40B4-BE49-F238E27FC236}">
                <a16:creationId xmlns:a16="http://schemas.microsoft.com/office/drawing/2014/main" id="{7C25B05D-A981-4BBB-A8DE-6D32319A8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2">
            <a:extLst>
              <a:ext uri="{FF2B5EF4-FFF2-40B4-BE49-F238E27FC236}">
                <a16:creationId xmlns:a16="http://schemas.microsoft.com/office/drawing/2014/main" id="{E569F573-34A3-4089-A8F8-71B1BBBA4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DBC3ED4-AFD2-4D9A-B70C-DDC3867B8B3F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2FD51E-EBAD-4810-A797-4657EC45CA46}"/>
              </a:ext>
            </a:extLst>
          </p:cNvPr>
          <p:cNvGrpSpPr/>
          <p:nvPr/>
        </p:nvGrpSpPr>
        <p:grpSpPr>
          <a:xfrm>
            <a:off x="250736" y="2883198"/>
            <a:ext cx="6667165" cy="2354166"/>
            <a:chOff x="250736" y="2883198"/>
            <a:chExt cx="6667165" cy="235416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32225B4-3F42-4C59-9698-1B91181B210A}"/>
                </a:ext>
              </a:extLst>
            </p:cNvPr>
            <p:cNvSpPr/>
            <p:nvPr/>
          </p:nvSpPr>
          <p:spPr>
            <a:xfrm>
              <a:off x="250736" y="3008759"/>
              <a:ext cx="6667165" cy="20329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38">
              <a:extLst>
                <a:ext uri="{FF2B5EF4-FFF2-40B4-BE49-F238E27FC236}">
                  <a16:creationId xmlns:a16="http://schemas.microsoft.com/office/drawing/2014/main" id="{D1A017A7-9474-4D9D-A5AA-97C4BD6C7E97}"/>
                </a:ext>
              </a:extLst>
            </p:cNvPr>
            <p:cNvSpPr/>
            <p:nvPr/>
          </p:nvSpPr>
          <p:spPr>
            <a:xfrm>
              <a:off x="370800" y="288319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id="{E9143051-A283-4979-A0FD-064FAB863B1D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3" name="TextBox 43">
              <a:extLst>
                <a:ext uri="{FF2B5EF4-FFF2-40B4-BE49-F238E27FC236}">
                  <a16:creationId xmlns:a16="http://schemas.microsoft.com/office/drawing/2014/main" id="{1A20D135-F368-4832-BD01-178CEE7EDD29}"/>
                </a:ext>
              </a:extLst>
            </p:cNvPr>
            <p:cNvSpPr txBox="1"/>
            <p:nvPr/>
          </p:nvSpPr>
          <p:spPr>
            <a:xfrm>
              <a:off x="477083" y="3212976"/>
              <a:ext cx="61108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      원 모양의 물건을 종이에 대고 종이에 닿은 부분을 따라 그립니다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97672805-F659-4842-9474-E74962752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33" y="323202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F6D6744-4E5A-4EF0-8C92-B9CE222E0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7770" y="3563491"/>
            <a:ext cx="2081775" cy="1397000"/>
          </a:xfrm>
          <a:prstGeom prst="rect">
            <a:avLst/>
          </a:prstGeom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453B9E71-0287-4EFB-806E-9C888A129A39}"/>
              </a:ext>
            </a:extLst>
          </p:cNvPr>
          <p:cNvGrpSpPr/>
          <p:nvPr/>
        </p:nvGrpSpPr>
        <p:grpSpPr>
          <a:xfrm>
            <a:off x="5184068" y="1169676"/>
            <a:ext cx="1788100" cy="346375"/>
            <a:chOff x="4359786" y="3761874"/>
            <a:chExt cx="1788100" cy="346375"/>
          </a:xfrm>
        </p:grpSpPr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6165FBB7-C76B-45F3-AA0E-8A30C5BC4208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42F3BD5-6F4E-4ABA-B3B7-0AC17270C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F4ED76A9-EDFC-458F-B435-1D0FC4AF5E5F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86" name="순서도: 대체 처리 85">
                <a:extLst>
                  <a:ext uri="{FF2B5EF4-FFF2-40B4-BE49-F238E27FC236}">
                    <a16:creationId xmlns:a16="http://schemas.microsoft.com/office/drawing/2014/main" id="{C2A7A9A6-0DB2-4CE4-BA3A-365DFC25A1A3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8CD92E3-21A9-48DF-AC10-39743B18FB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E0C72A09-A547-4A9C-AC2B-AA763872894C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80" name="순서도: 대체 처리 79">
                <a:extLst>
                  <a:ext uri="{FF2B5EF4-FFF2-40B4-BE49-F238E27FC236}">
                    <a16:creationId xmlns:a16="http://schemas.microsoft.com/office/drawing/2014/main" id="{8977B58D-2501-467D-8A2E-0C451DAE6E97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5E7B238-B28A-4C19-8917-86C3DB5A4E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F9C623F-7A48-48CD-B2B6-F938D9459B33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78" name="순서도: 대체 처리 77">
                <a:extLst>
                  <a:ext uri="{FF2B5EF4-FFF2-40B4-BE49-F238E27FC236}">
                    <a16:creationId xmlns:a16="http://schemas.microsoft.com/office/drawing/2014/main" id="{91C9B2E3-2164-4E38-87EE-C9802BF0AAEC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56E00DA-3798-4048-BA4B-A1586BE442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D9A79EC6-AC50-4416-90E6-0070BE3BC42D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74" name="순서도: 대체 처리 73">
                <a:extLst>
                  <a:ext uri="{FF2B5EF4-FFF2-40B4-BE49-F238E27FC236}">
                    <a16:creationId xmlns:a16="http://schemas.microsoft.com/office/drawing/2014/main" id="{3A91BE49-5D22-4C5C-A016-68FA90832EF7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249BE77-DDB6-4589-9D8F-2A64FB5ED9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78795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\lesson03\ops\3\images\3_2\3_2_1_02.png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43">
            <a:extLst>
              <a:ext uri="{FF2B5EF4-FFF2-40B4-BE49-F238E27FC236}">
                <a16:creationId xmlns:a16="http://schemas.microsoft.com/office/drawing/2014/main" id="{7669F059-7411-41D7-8332-DD9BC1BAECC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 모양의 물건을 본떠서 원을 그려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5240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BEE717E-D586-490A-9DE5-355E9EA3C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890" y="2048470"/>
            <a:ext cx="3200805" cy="310322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자를 사용하여 점을 찍어 반지름이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클릭 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 예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약물과 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184068" y="1169676"/>
            <a:ext cx="1788100" cy="346375"/>
            <a:chOff x="4359786" y="3761874"/>
            <a:chExt cx="1788100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타원 98"/>
          <p:cNvSpPr/>
          <p:nvPr/>
        </p:nvSpPr>
        <p:spPr>
          <a:xfrm>
            <a:off x="551774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7">
            <a:extLst>
              <a:ext uri="{FF2B5EF4-FFF2-40B4-BE49-F238E27FC236}">
                <a16:creationId xmlns:a16="http://schemas.microsoft.com/office/drawing/2014/main" id="{7B9B41D2-8686-4A2C-95C3-83FF5C03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8" name="TextBox 8">
            <a:extLst>
              <a:ext uri="{FF2B5EF4-FFF2-40B4-BE49-F238E27FC236}">
                <a16:creationId xmlns:a16="http://schemas.microsoft.com/office/drawing/2014/main" id="{B47295B2-A928-46B1-A790-EFBE65D2F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744B99AB-8B68-42AE-971C-28839CCAE825}"/>
              </a:ext>
            </a:extLst>
          </p:cNvPr>
          <p:cNvSpPr/>
          <p:nvPr/>
        </p:nvSpPr>
        <p:spPr>
          <a:xfrm>
            <a:off x="1727200" y="21786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C634BC-90E1-4C96-B34E-80DC48D10B2E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813E3D-C1DA-48D8-B02D-828FF2A75E66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suhi_h_0302_03_0003.html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>
            <a:extLst>
              <a:ext uri="{FF2B5EF4-FFF2-40B4-BE49-F238E27FC236}">
                <a16:creationId xmlns:a16="http://schemas.microsoft.com/office/drawing/2014/main" id="{FE86D32B-F55F-4EA5-9F56-CF19CEE1E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id="{81FAD212-6366-44F1-BE95-AF8366E39D26}"/>
              </a:ext>
            </a:extLst>
          </p:cNvPr>
          <p:cNvSpPr txBox="1"/>
          <p:nvPr/>
        </p:nvSpPr>
        <p:spPr>
          <a:xfrm>
            <a:off x="3203848" y="3600080"/>
            <a:ext cx="360040" cy="262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ㅇ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6E49C6-3852-4348-A6D3-59D08850FE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0714" y="2795204"/>
            <a:ext cx="1987449" cy="1918777"/>
          </a:xfrm>
          <a:prstGeom prst="rect">
            <a:avLst/>
          </a:prstGeom>
        </p:spPr>
      </p:pic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97717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\lesson03\ops\3\images\3_2\3_2_2_01.svg, 3_2_2_02.png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601" y="360008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1DD031AB-7941-43B2-AE93-48A481BC0D2D}"/>
              </a:ext>
            </a:extLst>
          </p:cNvPr>
          <p:cNvSpPr/>
          <p:nvPr/>
        </p:nvSpPr>
        <p:spPr>
          <a:xfrm>
            <a:off x="4093543" y="34624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0869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BEE717E-D586-490A-9DE5-355E9EA3C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890" y="2048470"/>
            <a:ext cx="3200805" cy="310322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자를 사용하여 점을 찍어 반지름이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7">
            <a:extLst>
              <a:ext uri="{FF2B5EF4-FFF2-40B4-BE49-F238E27FC236}">
                <a16:creationId xmlns:a16="http://schemas.microsoft.com/office/drawing/2014/main" id="{7B9B41D2-8686-4A2C-95C3-83FF5C03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8" name="TextBox 8">
            <a:extLst>
              <a:ext uri="{FF2B5EF4-FFF2-40B4-BE49-F238E27FC236}">
                <a16:creationId xmlns:a16="http://schemas.microsoft.com/office/drawing/2014/main" id="{B47295B2-A928-46B1-A790-EFBE65D2F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C634BC-90E1-4C96-B34E-80DC48D10B2E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813E3D-C1DA-48D8-B02D-828FF2A75E66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suhi_h_0302_03_0003.html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>
            <a:extLst>
              <a:ext uri="{FF2B5EF4-FFF2-40B4-BE49-F238E27FC236}">
                <a16:creationId xmlns:a16="http://schemas.microsoft.com/office/drawing/2014/main" id="{FE86D32B-F55F-4EA5-9F56-CF19CEE1E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id="{81FAD212-6366-44F1-BE95-AF8366E39D26}"/>
              </a:ext>
            </a:extLst>
          </p:cNvPr>
          <p:cNvSpPr txBox="1"/>
          <p:nvPr/>
        </p:nvSpPr>
        <p:spPr>
          <a:xfrm>
            <a:off x="3203848" y="3600080"/>
            <a:ext cx="360040" cy="262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ㅇ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4B81D7-92AB-4844-B89A-C731B8ADFA31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1FA0A48-3216-4EA6-98A9-EF3FDF7F8367}"/>
              </a:ext>
            </a:extLst>
          </p:cNvPr>
          <p:cNvGrpSpPr/>
          <p:nvPr/>
        </p:nvGrpSpPr>
        <p:grpSpPr>
          <a:xfrm>
            <a:off x="211371" y="4120565"/>
            <a:ext cx="6667165" cy="1116799"/>
            <a:chOff x="211371" y="4120565"/>
            <a:chExt cx="6667165" cy="1116799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D26EEC7-6F8E-4B68-9ABC-121168628455}"/>
                </a:ext>
              </a:extLst>
            </p:cNvPr>
            <p:cNvSpPr/>
            <p:nvPr/>
          </p:nvSpPr>
          <p:spPr>
            <a:xfrm>
              <a:off x="211371" y="4282845"/>
              <a:ext cx="6667165" cy="7664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8">
              <a:extLst>
                <a:ext uri="{FF2B5EF4-FFF2-40B4-BE49-F238E27FC236}">
                  <a16:creationId xmlns:a16="http://schemas.microsoft.com/office/drawing/2014/main" id="{9AC26446-C46C-4C90-A838-45516434C45B}"/>
                </a:ext>
              </a:extLst>
            </p:cNvPr>
            <p:cNvSpPr/>
            <p:nvPr/>
          </p:nvSpPr>
          <p:spPr>
            <a:xfrm>
              <a:off x="370800" y="412056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1" name="직각 삼각형 40">
              <a:extLst>
                <a:ext uri="{FF2B5EF4-FFF2-40B4-BE49-F238E27FC236}">
                  <a16:creationId xmlns:a16="http://schemas.microsoft.com/office/drawing/2014/main" id="{77F5260A-B350-4025-87CA-E8B5706D6618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4" name="TextBox 43">
              <a:extLst>
                <a:ext uri="{FF2B5EF4-FFF2-40B4-BE49-F238E27FC236}">
                  <a16:creationId xmlns:a16="http://schemas.microsoft.com/office/drawing/2014/main" id="{23F98C1D-6869-4123-A271-B4288C931A49}"/>
                </a:ext>
              </a:extLst>
            </p:cNvPr>
            <p:cNvSpPr txBox="1"/>
            <p:nvPr/>
          </p:nvSpPr>
          <p:spPr>
            <a:xfrm>
              <a:off x="477083" y="4523417"/>
              <a:ext cx="61108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점을 많이 표시하여 그리면 원을 좀 더 정확하게 그릴 수 있습니다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17C17B36-7AFA-492A-9AF6-8C8E54F345E4}"/>
              </a:ext>
            </a:extLst>
          </p:cNvPr>
          <p:cNvGrpSpPr/>
          <p:nvPr/>
        </p:nvGrpSpPr>
        <p:grpSpPr>
          <a:xfrm>
            <a:off x="5184068" y="1169676"/>
            <a:ext cx="1788100" cy="346375"/>
            <a:chOff x="4359786" y="3761874"/>
            <a:chExt cx="1788100" cy="346375"/>
          </a:xfrm>
        </p:grpSpPr>
        <p:sp>
          <p:nvSpPr>
            <p:cNvPr id="70" name="순서도: 대체 처리 69">
              <a:extLst>
                <a:ext uri="{FF2B5EF4-FFF2-40B4-BE49-F238E27FC236}">
                  <a16:creationId xmlns:a16="http://schemas.microsoft.com/office/drawing/2014/main" id="{5784BC8B-0FFE-45FA-B0A2-F796FAE85577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33ECF7-ECC3-4E90-A4AD-56FB8D64B7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FDA3AA47-08C2-443A-BC7A-7343C058083B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84" name="순서도: 대체 처리 83">
                <a:extLst>
                  <a:ext uri="{FF2B5EF4-FFF2-40B4-BE49-F238E27FC236}">
                    <a16:creationId xmlns:a16="http://schemas.microsoft.com/office/drawing/2014/main" id="{60251223-F48E-494A-A51A-A48AF646DE60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F75605C-1D61-4C64-A066-9E0D099977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8AE50F30-202D-45AD-8F68-6872AC39D4CD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82" name="순서도: 대체 처리 81">
                <a:extLst>
                  <a:ext uri="{FF2B5EF4-FFF2-40B4-BE49-F238E27FC236}">
                    <a16:creationId xmlns:a16="http://schemas.microsoft.com/office/drawing/2014/main" id="{C0FEFA85-93C4-4F2E-8F36-D3913AE4B8A4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0E8B650-28D5-4C88-8166-15656AF20A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39F94066-3BF7-4698-85D7-01D865778EA8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80" name="순서도: 대체 처리 79">
                <a:extLst>
                  <a:ext uri="{FF2B5EF4-FFF2-40B4-BE49-F238E27FC236}">
                    <a16:creationId xmlns:a16="http://schemas.microsoft.com/office/drawing/2014/main" id="{BADBC242-F638-4BF0-BD29-6921F10D6396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D1DCF4B-9CCC-44DB-B95B-2B22FE2395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C748CDE6-8FA4-4B10-A5DD-3035208A63F3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78" name="순서도: 대체 처리 77">
                <a:extLst>
                  <a:ext uri="{FF2B5EF4-FFF2-40B4-BE49-F238E27FC236}">
                    <a16:creationId xmlns:a16="http://schemas.microsoft.com/office/drawing/2014/main" id="{E1C0515E-997B-4E82-9453-6AF25D0B66B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353656B-2CD2-4755-A4B2-D165F42048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7197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BEC476B-34DA-42A9-9DA2-8BD2E02E8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967" y="1898530"/>
            <a:ext cx="3542355" cy="3499417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누름 못과 띠 종이를 사용하여 원을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5157589" y="1169676"/>
            <a:ext cx="1788100" cy="346375"/>
            <a:chOff x="4359786" y="3761874"/>
            <a:chExt cx="1788100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75" name="TextBox 7">
            <a:extLst>
              <a:ext uri="{FF2B5EF4-FFF2-40B4-BE49-F238E27FC236}">
                <a16:creationId xmlns:a16="http://schemas.microsoft.com/office/drawing/2014/main" id="{3B6EB046-E5F4-4ADB-99EB-281068E0A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9" name="TextBox 8">
            <a:extLst>
              <a:ext uri="{FF2B5EF4-FFF2-40B4-BE49-F238E27FC236}">
                <a16:creationId xmlns:a16="http://schemas.microsoft.com/office/drawing/2014/main" id="{62124F98-FFBD-4FA8-A431-AB8BC414E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724E18D-C292-496C-AB35-86A9498514B1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F8174CE-F871-49CA-9319-6E2F2D8BA010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suhi_h_0302_03_0003.html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>
            <a:extLst>
              <a:ext uri="{FF2B5EF4-FFF2-40B4-BE49-F238E27FC236}">
                <a16:creationId xmlns:a16="http://schemas.microsoft.com/office/drawing/2014/main" id="{A0DC6238-8255-46AD-8740-7BA344F10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6">
            <a:extLst>
              <a:ext uri="{FF2B5EF4-FFF2-40B4-BE49-F238E27FC236}">
                <a16:creationId xmlns:a16="http://schemas.microsoft.com/office/drawing/2014/main" id="{A6FF4D4F-CA3B-42B8-8BE8-0A4053A06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id="{1B9526A1-5138-43FF-B46E-13121C4C239A}"/>
              </a:ext>
            </a:extLst>
          </p:cNvPr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5633A9D-D76C-4BF7-9546-C2CEF9C3D1D7}"/>
              </a:ext>
            </a:extLst>
          </p:cNvPr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예시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않다가  답과 함께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 예 약물과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 정답 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12">
            <a:extLst>
              <a:ext uri="{FF2B5EF4-FFF2-40B4-BE49-F238E27FC236}">
                <a16:creationId xmlns:a16="http://schemas.microsoft.com/office/drawing/2014/main" id="{0F62CE98-72CC-44F4-8E51-9F8836E38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:a16="http://schemas.microsoft.com/office/drawing/2014/main" id="{AA261CFA-D729-425F-91A8-0829E57189F0}"/>
              </a:ext>
            </a:extLst>
          </p:cNvPr>
          <p:cNvSpPr/>
          <p:nvPr/>
        </p:nvSpPr>
        <p:spPr>
          <a:xfrm>
            <a:off x="551774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43">
            <a:extLst>
              <a:ext uri="{FF2B5EF4-FFF2-40B4-BE49-F238E27FC236}">
                <a16:creationId xmlns:a16="http://schemas.microsoft.com/office/drawing/2014/main" id="{35686D90-5F94-45E9-898F-71AD2A33C661}"/>
              </a:ext>
            </a:extLst>
          </p:cNvPr>
          <p:cNvSpPr txBox="1"/>
          <p:nvPr/>
        </p:nvSpPr>
        <p:spPr>
          <a:xfrm>
            <a:off x="3272651" y="3642609"/>
            <a:ext cx="360040" cy="262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ㅇ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2">
            <a:extLst>
              <a:ext uri="{FF2B5EF4-FFF2-40B4-BE49-F238E27FC236}">
                <a16:creationId xmlns:a16="http://schemas.microsoft.com/office/drawing/2014/main" id="{9216DD9B-4A1B-470D-B44C-4F0C03BF8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10" y="199088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E0E047D6-1EC2-47B7-A644-4905BB71EF36}"/>
              </a:ext>
            </a:extLst>
          </p:cNvPr>
          <p:cNvSpPr/>
          <p:nvPr/>
        </p:nvSpPr>
        <p:spPr>
          <a:xfrm>
            <a:off x="2090196" y="2041798"/>
            <a:ext cx="3129876" cy="3129876"/>
          </a:xfrm>
          <a:prstGeom prst="ellipse">
            <a:avLst/>
          </a:prstGeom>
          <a:noFill/>
          <a:ln w="28575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AA37FAFC-86D3-452A-B191-81C96B48D494}"/>
              </a:ext>
            </a:extLst>
          </p:cNvPr>
          <p:cNvSpPr/>
          <p:nvPr/>
        </p:nvSpPr>
        <p:spPr>
          <a:xfrm>
            <a:off x="1348613" y="1952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14036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\lesson03\ops\3\images\3_2\3_2_3_01.svg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3357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1DD031AB-7941-43B2-AE93-48A481BC0D2D}"/>
              </a:ext>
            </a:extLst>
          </p:cNvPr>
          <p:cNvSpPr/>
          <p:nvPr/>
        </p:nvSpPr>
        <p:spPr>
          <a:xfrm>
            <a:off x="3921854" y="32959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93D205BC-D868-45C9-88F0-256C20FEAD57}"/>
              </a:ext>
            </a:extLst>
          </p:cNvPr>
          <p:cNvSpPr/>
          <p:nvPr/>
        </p:nvSpPr>
        <p:spPr>
          <a:xfrm>
            <a:off x="3040671" y="37637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907148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42617</TotalTime>
  <Words>795</Words>
  <Application>Microsoft Office PowerPoint</Application>
  <PresentationFormat>화면 슬라이드 쇼(4:3)</PresentationFormat>
  <Paragraphs>303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7586</cp:revision>
  <dcterms:created xsi:type="dcterms:W3CDTF">2008-07-15T12:19:11Z</dcterms:created>
  <dcterms:modified xsi:type="dcterms:W3CDTF">2022-06-29T08:23:09Z</dcterms:modified>
</cp:coreProperties>
</file>