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5"/>
  </p:notesMasterIdLst>
  <p:handoutMasterIdLst>
    <p:handoutMasterId r:id="rId26"/>
  </p:handoutMasterIdLst>
  <p:sldIdLst>
    <p:sldId id="782" r:id="rId2"/>
    <p:sldId id="783" r:id="rId3"/>
    <p:sldId id="1387" r:id="rId4"/>
    <p:sldId id="1424" r:id="rId5"/>
    <p:sldId id="1425" r:id="rId6"/>
    <p:sldId id="1435" r:id="rId7"/>
    <p:sldId id="1427" r:id="rId8"/>
    <p:sldId id="1388" r:id="rId9"/>
    <p:sldId id="1428" r:id="rId10"/>
    <p:sldId id="1384" r:id="rId11"/>
    <p:sldId id="1429" r:id="rId12"/>
    <p:sldId id="1392" r:id="rId13"/>
    <p:sldId id="1436" r:id="rId14"/>
    <p:sldId id="1394" r:id="rId15"/>
    <p:sldId id="1431" r:id="rId16"/>
    <p:sldId id="1406" r:id="rId17"/>
    <p:sldId id="1437" r:id="rId18"/>
    <p:sldId id="1407" r:id="rId19"/>
    <p:sldId id="1438" r:id="rId20"/>
    <p:sldId id="1408" r:id="rId21"/>
    <p:sldId id="1434" r:id="rId22"/>
    <p:sldId id="1409" r:id="rId23"/>
    <p:sldId id="1420" r:id="rId2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EAC8"/>
    <a:srgbClr val="C1E8EC"/>
    <a:srgbClr val="00A0FF"/>
    <a:srgbClr val="C3D69B"/>
    <a:srgbClr val="336600"/>
    <a:srgbClr val="FDDA8E"/>
    <a:srgbClr val="339933"/>
    <a:srgbClr val="B3CC82"/>
    <a:srgbClr val="33742A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9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440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13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jpeg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jpeg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jpeg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jpeg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31.jpe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1.jpeg"/><Relationship Id="rId7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12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openxmlformats.org/officeDocument/2006/relationships/image" Target="../media/image2.png"/><Relationship Id="rId10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Relationship Id="rId1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Relationship Id="rId1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448630"/>
              </p:ext>
            </p:extLst>
          </p:nvPr>
        </p:nvGraphicFramePr>
        <p:xfrm>
          <a:off x="34925" y="2446338"/>
          <a:ext cx="8929688" cy="3139554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빅종민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43666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6" name="Group 120">
            <a:extLst>
              <a:ext uri="{FF2B5EF4-FFF2-40B4-BE49-F238E27FC236}">
                <a16:creationId xmlns:a16="http://schemas.microsoft.com/office/drawing/2014/main" id="{379F013A-9ACF-4135-9E9C-44A1E58E3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98951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08~09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공부를 잘했나요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suhi_h_0302_03_0809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3238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원의 지름을 나타내는 선분을 찾아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299827" y="1169802"/>
            <a:ext cx="1346154" cy="346249"/>
            <a:chOff x="5068335" y="3762000"/>
            <a:chExt cx="1346154" cy="346249"/>
          </a:xfrm>
        </p:grpSpPr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75" name="TextBox 7">
            <a:extLst>
              <a:ext uri="{FF2B5EF4-FFF2-40B4-BE49-F238E27FC236}">
                <a16:creationId xmlns:a16="http://schemas.microsoft.com/office/drawing/2014/main" id="{3B6EB046-E5F4-4ADB-99EB-281068E0A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CB93E520-398A-48CA-BC5A-8B24F29B84AF}"/>
              </a:ext>
            </a:extLst>
          </p:cNvPr>
          <p:cNvGrpSpPr/>
          <p:nvPr/>
        </p:nvGrpSpPr>
        <p:grpSpPr>
          <a:xfrm>
            <a:off x="5650954" y="1169802"/>
            <a:ext cx="1376088" cy="567463"/>
            <a:chOff x="5650954" y="1169802"/>
            <a:chExt cx="1376088" cy="567463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4938E4CC-D1FB-41CF-B38A-01323F74E33D}"/>
                </a:ext>
              </a:extLst>
            </p:cNvPr>
            <p:cNvGrpSpPr/>
            <p:nvPr/>
          </p:nvGrpSpPr>
          <p:grpSpPr>
            <a:xfrm>
              <a:off x="5667357" y="1169802"/>
              <a:ext cx="1359685" cy="567463"/>
              <a:chOff x="5084738" y="3762000"/>
              <a:chExt cx="1359685" cy="567463"/>
            </a:xfrm>
          </p:grpSpPr>
          <p:sp>
            <p:nvSpPr>
              <p:cNvPr id="82" name="순서도: 대체 처리 81">
                <a:extLst>
                  <a:ext uri="{FF2B5EF4-FFF2-40B4-BE49-F238E27FC236}">
                    <a16:creationId xmlns:a16="http://schemas.microsoft.com/office/drawing/2014/main" id="{42A71417-25A8-4CAD-AEB0-A45545F4BD18}"/>
                  </a:ext>
                </a:extLst>
              </p:cNvPr>
              <p:cNvSpPr/>
              <p:nvPr/>
            </p:nvSpPr>
            <p:spPr>
              <a:xfrm>
                <a:off x="5084738" y="3815779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순서도: 대체 처리 82">
                <a:extLst>
                  <a:ext uri="{FF2B5EF4-FFF2-40B4-BE49-F238E27FC236}">
                    <a16:creationId xmlns:a16="http://schemas.microsoft.com/office/drawing/2014/main" id="{0C99044C-4FCE-4A0C-88BE-104E428EAFA2}"/>
                  </a:ext>
                </a:extLst>
              </p:cNvPr>
              <p:cNvSpPr/>
              <p:nvPr/>
            </p:nvSpPr>
            <p:spPr>
              <a:xfrm>
                <a:off x="5347612" y="3815779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7386EC54-D0D7-449B-8609-45D751E0161D}"/>
                  </a:ext>
                </a:extLst>
              </p:cNvPr>
              <p:cNvGrpSpPr/>
              <p:nvPr/>
            </p:nvGrpSpPr>
            <p:grpSpPr>
              <a:xfrm>
                <a:off x="5596545" y="3762000"/>
                <a:ext cx="285082" cy="313547"/>
                <a:chOff x="5349188" y="3795043"/>
                <a:chExt cx="285082" cy="313547"/>
              </a:xfrm>
            </p:grpSpPr>
            <p:sp>
              <p:nvSpPr>
                <p:cNvPr id="92" name="순서도: 대체 처리 91">
                  <a:extLst>
                    <a:ext uri="{FF2B5EF4-FFF2-40B4-BE49-F238E27FC236}">
                      <a16:creationId xmlns:a16="http://schemas.microsoft.com/office/drawing/2014/main" id="{9303B4DB-3998-4594-A868-2A91A2C04AFF}"/>
                    </a:ext>
                  </a:extLst>
                </p:cNvPr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C97AF137-D182-42EB-B53E-8939D91AB0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49188" y="3795043"/>
                  <a:ext cx="285082" cy="3135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8</a:t>
                  </a:r>
                </a:p>
              </p:txBody>
            </p:sp>
          </p:grp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281E03BA-DA69-4A3C-84CC-0867328DC00E}"/>
                  </a:ext>
                </a:extLst>
              </p:cNvPr>
              <p:cNvGrpSpPr/>
              <p:nvPr/>
            </p:nvGrpSpPr>
            <p:grpSpPr>
              <a:xfrm>
                <a:off x="5862804" y="3762000"/>
                <a:ext cx="285082" cy="313547"/>
                <a:chOff x="5349188" y="3795043"/>
                <a:chExt cx="285082" cy="313547"/>
              </a:xfrm>
            </p:grpSpPr>
            <p:sp>
              <p:nvSpPr>
                <p:cNvPr id="89" name="순서도: 대체 처리 88">
                  <a:extLst>
                    <a:ext uri="{FF2B5EF4-FFF2-40B4-BE49-F238E27FC236}">
                      <a16:creationId xmlns:a16="http://schemas.microsoft.com/office/drawing/2014/main" id="{6DEE87C0-EA09-43A6-B31B-6B677147A7D1}"/>
                    </a:ext>
                  </a:extLst>
                </p:cNvPr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1EAB5556-6836-4662-8E08-AEA09E218E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49188" y="3795043"/>
                  <a:ext cx="285082" cy="3135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9</a:t>
                  </a:r>
                </a:p>
              </p:txBody>
            </p:sp>
          </p:grp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CA65D1D7-0FB8-4BD6-86A1-3AD14693638D}"/>
                  </a:ext>
                </a:extLst>
              </p:cNvPr>
              <p:cNvGrpSpPr/>
              <p:nvPr/>
            </p:nvGrpSpPr>
            <p:grpSpPr>
              <a:xfrm>
                <a:off x="6099474" y="3762000"/>
                <a:ext cx="344949" cy="567463"/>
                <a:chOff x="5319255" y="3795043"/>
                <a:chExt cx="344949" cy="567463"/>
              </a:xfrm>
            </p:grpSpPr>
            <p:sp>
              <p:nvSpPr>
                <p:cNvPr id="87" name="순서도: 대체 처리 86">
                  <a:extLst>
                    <a:ext uri="{FF2B5EF4-FFF2-40B4-BE49-F238E27FC236}">
                      <a16:creationId xmlns:a16="http://schemas.microsoft.com/office/drawing/2014/main" id="{62317E09-FE67-4001-ACBB-CFBC0AA58EA3}"/>
                    </a:ext>
                  </a:extLst>
                </p:cNvPr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A2E25E65-21E3-4362-AA9D-BBDC4EB616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19255" y="3795043"/>
                  <a:ext cx="344949" cy="5674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10</a:t>
                  </a:r>
                </a:p>
              </p:txBody>
            </p:sp>
          </p:grp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AF7069F-4A98-4E77-80C1-E0D99CF42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5176" y="1169802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3C2CDB3-E144-462D-AD02-8AC59F92BD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0954" y="1169802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126" name="Picture 6">
            <a:extLst>
              <a:ext uri="{FF2B5EF4-FFF2-40B4-BE49-F238E27FC236}">
                <a16:creationId xmlns:a16="http://schemas.microsoft.com/office/drawing/2014/main" id="{34ABE814-3C3D-4A87-BDC4-F35CBCF7C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D8E13D59-6421-412D-B9B8-7423956CA12F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B5B94F5F-C7C5-4525-9A02-001E4FCAF375}"/>
              </a:ext>
            </a:extLst>
          </p:cNvPr>
          <p:cNvSpPr/>
          <p:nvPr/>
        </p:nvSpPr>
        <p:spPr>
          <a:xfrm>
            <a:off x="6085685" y="50166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CFE2DCFA-37A9-4E31-8CCA-63A789AF4F31}"/>
              </a:ext>
            </a:extLst>
          </p:cNvPr>
          <p:cNvSpPr/>
          <p:nvPr/>
        </p:nvSpPr>
        <p:spPr>
          <a:xfrm>
            <a:off x="5102800" y="50009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0" name="Picture 12">
            <a:extLst>
              <a:ext uri="{FF2B5EF4-FFF2-40B4-BE49-F238E27FC236}">
                <a16:creationId xmlns:a16="http://schemas.microsoft.com/office/drawing/2014/main" id="{9E0A014A-7327-4F4A-A96A-49A7CB89F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8">
            <a:extLst>
              <a:ext uri="{FF2B5EF4-FFF2-40B4-BE49-F238E27FC236}">
                <a16:creationId xmlns:a16="http://schemas.microsoft.com/office/drawing/2014/main" id="{D37DDEFC-17F3-47AB-AE37-270DDB713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FEE7E3-D108-42EF-B68A-6D79A1230E44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92357A-3B27-4FD5-9B22-4639BE24ACDB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suhi_h_0302_03_0809.html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9">
            <a:extLst>
              <a:ext uri="{FF2B5EF4-FFF2-40B4-BE49-F238E27FC236}">
                <a16:creationId xmlns:a16="http://schemas.microsoft.com/office/drawing/2014/main" id="{1B1AE0A0-7C2D-4E1B-A396-8E6A7984E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FEBBC141-0116-488A-926D-8340897EC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3276" y="1933243"/>
            <a:ext cx="3298123" cy="2791901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761E9F00-B9C3-40F1-AFA4-7AB3F5A6A9F2}"/>
              </a:ext>
            </a:extLst>
          </p:cNvPr>
          <p:cNvSpPr/>
          <p:nvPr/>
        </p:nvSpPr>
        <p:spPr bwMode="auto">
          <a:xfrm>
            <a:off x="3244041" y="3384487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ㅇ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9EFEDEC-87C7-4645-B66B-1B6D9FF8A42F}"/>
              </a:ext>
            </a:extLst>
          </p:cNvPr>
          <p:cNvSpPr/>
          <p:nvPr/>
        </p:nvSpPr>
        <p:spPr bwMode="auto">
          <a:xfrm>
            <a:off x="2268886" y="3848553"/>
            <a:ext cx="289122" cy="2569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ㄴ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A59CF10-A229-4F3B-8835-CB1048475223}"/>
              </a:ext>
            </a:extLst>
          </p:cNvPr>
          <p:cNvSpPr/>
          <p:nvPr/>
        </p:nvSpPr>
        <p:spPr bwMode="auto">
          <a:xfrm>
            <a:off x="3661857" y="4378715"/>
            <a:ext cx="289122" cy="2569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ㄷ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4CE5CC4-CA54-4514-B1DF-5BB844ED3AF5}"/>
              </a:ext>
            </a:extLst>
          </p:cNvPr>
          <p:cNvSpPr/>
          <p:nvPr/>
        </p:nvSpPr>
        <p:spPr bwMode="auto">
          <a:xfrm>
            <a:off x="2183397" y="2624023"/>
            <a:ext cx="289122" cy="2569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ㄱ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3948059-E40B-4892-A892-F6E4BFE123C6}"/>
              </a:ext>
            </a:extLst>
          </p:cNvPr>
          <p:cNvSpPr/>
          <p:nvPr/>
        </p:nvSpPr>
        <p:spPr bwMode="auto">
          <a:xfrm>
            <a:off x="3253601" y="1961680"/>
            <a:ext cx="289122" cy="2569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ㅁ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0123B60-631D-47B4-B1FD-4984D0AA90E9}"/>
              </a:ext>
            </a:extLst>
          </p:cNvPr>
          <p:cNvSpPr/>
          <p:nvPr/>
        </p:nvSpPr>
        <p:spPr bwMode="auto">
          <a:xfrm>
            <a:off x="4427439" y="3738822"/>
            <a:ext cx="289122" cy="2569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ㄹ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2">
            <a:extLst>
              <a:ext uri="{FF2B5EF4-FFF2-40B4-BE49-F238E27FC236}">
                <a16:creationId xmlns:a16="http://schemas.microsoft.com/office/drawing/2014/main" id="{09149EF2-2916-4B9A-8FFA-69572A8C0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7" y="2479453"/>
            <a:ext cx="390342" cy="152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95315046-AAB9-436C-AB28-D84F1228DCCC}"/>
              </a:ext>
            </a:extLst>
          </p:cNvPr>
          <p:cNvSpPr txBox="1"/>
          <p:nvPr/>
        </p:nvSpPr>
        <p:spPr>
          <a:xfrm>
            <a:off x="2653708" y="4783313"/>
            <a:ext cx="14838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선분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ㄱㄹ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3B3DC0E0-D076-471A-AF55-F05FC86DE8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7563" y="461429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71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3238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원의 지름을 나타내는 선분을 찾아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299827" y="1169802"/>
            <a:ext cx="1346154" cy="346249"/>
            <a:chOff x="5068335" y="3762000"/>
            <a:chExt cx="1346154" cy="346249"/>
          </a:xfrm>
        </p:grpSpPr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75" name="TextBox 7">
            <a:extLst>
              <a:ext uri="{FF2B5EF4-FFF2-40B4-BE49-F238E27FC236}">
                <a16:creationId xmlns:a16="http://schemas.microsoft.com/office/drawing/2014/main" id="{3B6EB046-E5F4-4ADB-99EB-281068E0A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CB93E520-398A-48CA-BC5A-8B24F29B84AF}"/>
              </a:ext>
            </a:extLst>
          </p:cNvPr>
          <p:cNvGrpSpPr/>
          <p:nvPr/>
        </p:nvGrpSpPr>
        <p:grpSpPr>
          <a:xfrm>
            <a:off x="5650954" y="1169802"/>
            <a:ext cx="1376088" cy="567463"/>
            <a:chOff x="5650954" y="1169802"/>
            <a:chExt cx="1376088" cy="567463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4938E4CC-D1FB-41CF-B38A-01323F74E33D}"/>
                </a:ext>
              </a:extLst>
            </p:cNvPr>
            <p:cNvGrpSpPr/>
            <p:nvPr/>
          </p:nvGrpSpPr>
          <p:grpSpPr>
            <a:xfrm>
              <a:off x="5667357" y="1169802"/>
              <a:ext cx="1359685" cy="567463"/>
              <a:chOff x="5084738" y="3762000"/>
              <a:chExt cx="1359685" cy="567463"/>
            </a:xfrm>
          </p:grpSpPr>
          <p:sp>
            <p:nvSpPr>
              <p:cNvPr id="82" name="순서도: 대체 처리 81">
                <a:extLst>
                  <a:ext uri="{FF2B5EF4-FFF2-40B4-BE49-F238E27FC236}">
                    <a16:creationId xmlns:a16="http://schemas.microsoft.com/office/drawing/2014/main" id="{42A71417-25A8-4CAD-AEB0-A45545F4BD18}"/>
                  </a:ext>
                </a:extLst>
              </p:cNvPr>
              <p:cNvSpPr/>
              <p:nvPr/>
            </p:nvSpPr>
            <p:spPr>
              <a:xfrm>
                <a:off x="5084738" y="3815779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순서도: 대체 처리 82">
                <a:extLst>
                  <a:ext uri="{FF2B5EF4-FFF2-40B4-BE49-F238E27FC236}">
                    <a16:creationId xmlns:a16="http://schemas.microsoft.com/office/drawing/2014/main" id="{0C99044C-4FCE-4A0C-88BE-104E428EAFA2}"/>
                  </a:ext>
                </a:extLst>
              </p:cNvPr>
              <p:cNvSpPr/>
              <p:nvPr/>
            </p:nvSpPr>
            <p:spPr>
              <a:xfrm>
                <a:off x="5347612" y="3815779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7386EC54-D0D7-449B-8609-45D751E0161D}"/>
                  </a:ext>
                </a:extLst>
              </p:cNvPr>
              <p:cNvGrpSpPr/>
              <p:nvPr/>
            </p:nvGrpSpPr>
            <p:grpSpPr>
              <a:xfrm>
                <a:off x="5596545" y="3762000"/>
                <a:ext cx="285082" cy="313547"/>
                <a:chOff x="5349188" y="3795043"/>
                <a:chExt cx="285082" cy="313547"/>
              </a:xfrm>
            </p:grpSpPr>
            <p:sp>
              <p:nvSpPr>
                <p:cNvPr id="92" name="순서도: 대체 처리 91">
                  <a:extLst>
                    <a:ext uri="{FF2B5EF4-FFF2-40B4-BE49-F238E27FC236}">
                      <a16:creationId xmlns:a16="http://schemas.microsoft.com/office/drawing/2014/main" id="{9303B4DB-3998-4594-A868-2A91A2C04AFF}"/>
                    </a:ext>
                  </a:extLst>
                </p:cNvPr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C97AF137-D182-42EB-B53E-8939D91AB0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49188" y="3795043"/>
                  <a:ext cx="285082" cy="3135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8</a:t>
                  </a:r>
                </a:p>
              </p:txBody>
            </p:sp>
          </p:grp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281E03BA-DA69-4A3C-84CC-0867328DC00E}"/>
                  </a:ext>
                </a:extLst>
              </p:cNvPr>
              <p:cNvGrpSpPr/>
              <p:nvPr/>
            </p:nvGrpSpPr>
            <p:grpSpPr>
              <a:xfrm>
                <a:off x="5862804" y="3762000"/>
                <a:ext cx="285082" cy="313547"/>
                <a:chOff x="5349188" y="3795043"/>
                <a:chExt cx="285082" cy="313547"/>
              </a:xfrm>
            </p:grpSpPr>
            <p:sp>
              <p:nvSpPr>
                <p:cNvPr id="89" name="순서도: 대체 처리 88">
                  <a:extLst>
                    <a:ext uri="{FF2B5EF4-FFF2-40B4-BE49-F238E27FC236}">
                      <a16:creationId xmlns:a16="http://schemas.microsoft.com/office/drawing/2014/main" id="{6DEE87C0-EA09-43A6-B31B-6B677147A7D1}"/>
                    </a:ext>
                  </a:extLst>
                </p:cNvPr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1EAB5556-6836-4662-8E08-AEA09E218E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49188" y="3795043"/>
                  <a:ext cx="285082" cy="3135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9</a:t>
                  </a:r>
                </a:p>
              </p:txBody>
            </p:sp>
          </p:grp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CA65D1D7-0FB8-4BD6-86A1-3AD14693638D}"/>
                  </a:ext>
                </a:extLst>
              </p:cNvPr>
              <p:cNvGrpSpPr/>
              <p:nvPr/>
            </p:nvGrpSpPr>
            <p:grpSpPr>
              <a:xfrm>
                <a:off x="6099474" y="3762000"/>
                <a:ext cx="344949" cy="567463"/>
                <a:chOff x="5319255" y="3795043"/>
                <a:chExt cx="344949" cy="567463"/>
              </a:xfrm>
            </p:grpSpPr>
            <p:sp>
              <p:nvSpPr>
                <p:cNvPr id="87" name="순서도: 대체 처리 86">
                  <a:extLst>
                    <a:ext uri="{FF2B5EF4-FFF2-40B4-BE49-F238E27FC236}">
                      <a16:creationId xmlns:a16="http://schemas.microsoft.com/office/drawing/2014/main" id="{62317E09-FE67-4001-ACBB-CFBC0AA58EA3}"/>
                    </a:ext>
                  </a:extLst>
                </p:cNvPr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A2E25E65-21E3-4362-AA9D-BBDC4EB616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19255" y="3795043"/>
                  <a:ext cx="344949" cy="5674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10</a:t>
                  </a:r>
                </a:p>
              </p:txBody>
            </p:sp>
          </p:grp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AF7069F-4A98-4E77-80C1-E0D99CF42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5176" y="1169802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3C2CDB3-E144-462D-AD02-8AC59F92BD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0954" y="1169802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126" name="Picture 6">
            <a:extLst>
              <a:ext uri="{FF2B5EF4-FFF2-40B4-BE49-F238E27FC236}">
                <a16:creationId xmlns:a16="http://schemas.microsoft.com/office/drawing/2014/main" id="{34ABE814-3C3D-4A87-BDC4-F35CBCF7C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12">
            <a:extLst>
              <a:ext uri="{FF2B5EF4-FFF2-40B4-BE49-F238E27FC236}">
                <a16:creationId xmlns:a16="http://schemas.microsoft.com/office/drawing/2014/main" id="{9E0A014A-7327-4F4A-A96A-49A7CB89F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8">
            <a:extLst>
              <a:ext uri="{FF2B5EF4-FFF2-40B4-BE49-F238E27FC236}">
                <a16:creationId xmlns:a16="http://schemas.microsoft.com/office/drawing/2014/main" id="{D37DDEFC-17F3-47AB-AE37-270DDB713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FEE7E3-D108-42EF-B68A-6D79A1230E44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92357A-3B27-4FD5-9B22-4639BE24ACDB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suhi_h_0302_03_0809.html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9">
            <a:extLst>
              <a:ext uri="{FF2B5EF4-FFF2-40B4-BE49-F238E27FC236}">
                <a16:creationId xmlns:a16="http://schemas.microsoft.com/office/drawing/2014/main" id="{1B1AE0A0-7C2D-4E1B-A396-8E6A7984E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FEBBC141-0116-488A-926D-8340897EC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3276" y="1933243"/>
            <a:ext cx="3298123" cy="2791901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761E9F00-B9C3-40F1-AFA4-7AB3F5A6A9F2}"/>
              </a:ext>
            </a:extLst>
          </p:cNvPr>
          <p:cNvSpPr/>
          <p:nvPr/>
        </p:nvSpPr>
        <p:spPr bwMode="auto">
          <a:xfrm>
            <a:off x="3244041" y="3384487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ㅇ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9EFEDEC-87C7-4645-B66B-1B6D9FF8A42F}"/>
              </a:ext>
            </a:extLst>
          </p:cNvPr>
          <p:cNvSpPr/>
          <p:nvPr/>
        </p:nvSpPr>
        <p:spPr bwMode="auto">
          <a:xfrm>
            <a:off x="2268886" y="3848553"/>
            <a:ext cx="289122" cy="2569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ㄴ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A59CF10-A229-4F3B-8835-CB1048475223}"/>
              </a:ext>
            </a:extLst>
          </p:cNvPr>
          <p:cNvSpPr/>
          <p:nvPr/>
        </p:nvSpPr>
        <p:spPr bwMode="auto">
          <a:xfrm>
            <a:off x="3661857" y="4378715"/>
            <a:ext cx="289122" cy="2569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ㄷ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4CE5CC4-CA54-4514-B1DF-5BB844ED3AF5}"/>
              </a:ext>
            </a:extLst>
          </p:cNvPr>
          <p:cNvSpPr/>
          <p:nvPr/>
        </p:nvSpPr>
        <p:spPr bwMode="auto">
          <a:xfrm>
            <a:off x="2183397" y="2624023"/>
            <a:ext cx="289122" cy="2569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ㄱ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3948059-E40B-4892-A892-F6E4BFE123C6}"/>
              </a:ext>
            </a:extLst>
          </p:cNvPr>
          <p:cNvSpPr/>
          <p:nvPr/>
        </p:nvSpPr>
        <p:spPr bwMode="auto">
          <a:xfrm>
            <a:off x="3253601" y="1961680"/>
            <a:ext cx="289122" cy="2569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ㅁ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0123B60-631D-47B4-B1FD-4984D0AA90E9}"/>
              </a:ext>
            </a:extLst>
          </p:cNvPr>
          <p:cNvSpPr/>
          <p:nvPr/>
        </p:nvSpPr>
        <p:spPr bwMode="auto">
          <a:xfrm>
            <a:off x="4427439" y="3738822"/>
            <a:ext cx="289122" cy="2569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ㄹ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2">
            <a:extLst>
              <a:ext uri="{FF2B5EF4-FFF2-40B4-BE49-F238E27FC236}">
                <a16:creationId xmlns:a16="http://schemas.microsoft.com/office/drawing/2014/main" id="{09149EF2-2916-4B9A-8FFA-69572A8C0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7" y="2479453"/>
            <a:ext cx="390342" cy="152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95315046-AAB9-436C-AB28-D84F1228DCCC}"/>
              </a:ext>
            </a:extLst>
          </p:cNvPr>
          <p:cNvSpPr txBox="1"/>
          <p:nvPr/>
        </p:nvSpPr>
        <p:spPr>
          <a:xfrm>
            <a:off x="2653708" y="4783313"/>
            <a:ext cx="14838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선분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ㄱㄹ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3B3DC0E0-D076-471A-AF55-F05FC86DE8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7563" y="4614291"/>
            <a:ext cx="360000" cy="3550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021D1C52-34F4-4E3F-B1E2-3FB6C1AF92F5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695A1C9-514C-4A40-BE6D-C35AECA087E1}"/>
              </a:ext>
            </a:extLst>
          </p:cNvPr>
          <p:cNvGrpSpPr/>
          <p:nvPr/>
        </p:nvGrpSpPr>
        <p:grpSpPr>
          <a:xfrm>
            <a:off x="211371" y="4255775"/>
            <a:ext cx="6667165" cy="981589"/>
            <a:chOff x="211371" y="4255775"/>
            <a:chExt cx="6667165" cy="981589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C033139-4617-4AD5-BD23-7D01FAE8B3A0}"/>
                </a:ext>
              </a:extLst>
            </p:cNvPr>
            <p:cNvSpPr/>
            <p:nvPr/>
          </p:nvSpPr>
          <p:spPr>
            <a:xfrm>
              <a:off x="211371" y="4417793"/>
              <a:ext cx="6667165" cy="63146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38">
              <a:extLst>
                <a:ext uri="{FF2B5EF4-FFF2-40B4-BE49-F238E27FC236}">
                  <a16:creationId xmlns:a16="http://schemas.microsoft.com/office/drawing/2014/main" id="{4B68C298-0F44-4EE7-A2E9-F817A41242D4}"/>
                </a:ext>
              </a:extLst>
            </p:cNvPr>
            <p:cNvSpPr/>
            <p:nvPr/>
          </p:nvSpPr>
          <p:spPr>
            <a:xfrm>
              <a:off x="370800" y="425577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7" name="직각 삼각형 76">
              <a:extLst>
                <a:ext uri="{FF2B5EF4-FFF2-40B4-BE49-F238E27FC236}">
                  <a16:creationId xmlns:a16="http://schemas.microsoft.com/office/drawing/2014/main" id="{F39D6215-DA0E-4B50-A070-09FD8C203BB6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427B13-C326-4C5D-9C28-651794F373BC}"/>
                </a:ext>
              </a:extLst>
            </p:cNvPr>
            <p:cNvSpPr txBox="1"/>
            <p:nvPr/>
          </p:nvSpPr>
          <p:spPr>
            <a:xfrm>
              <a:off x="370800" y="4616649"/>
              <a:ext cx="62796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원 위의 두 점을 이은 선분 중 원의 중심을 지나는 선분을 찾습니다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8926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10256"/>
            <a:ext cx="6231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바르게 설명한 친구의 이름을 모두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만약 한 화면에 들어가지 않을 경우 텍스트가 짧은 문장은 한 줄로 나타내도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302939" y="1169802"/>
            <a:ext cx="1346154" cy="346249"/>
            <a:chOff x="5068335" y="3762000"/>
            <a:chExt cx="1346154" cy="346249"/>
          </a:xfrm>
        </p:grpSpPr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171863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>
            <a:extLst>
              <a:ext uri="{FF2B5EF4-FFF2-40B4-BE49-F238E27FC236}">
                <a16:creationId xmlns:a16="http://schemas.microsoft.com/office/drawing/2014/main" id="{70D37B5E-EC98-49E9-8C43-924E3709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7E4D029-A828-4290-879B-32AF4189A10A}"/>
              </a:ext>
            </a:extLst>
          </p:cNvPr>
          <p:cNvGrpSpPr/>
          <p:nvPr/>
        </p:nvGrpSpPr>
        <p:grpSpPr>
          <a:xfrm>
            <a:off x="2963344" y="5008513"/>
            <a:ext cx="1536608" cy="537565"/>
            <a:chOff x="5376542" y="1660849"/>
            <a:chExt cx="1536608" cy="537565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2F8D69E-D913-4BA9-A129-6AB59F64912C}"/>
                </a:ext>
              </a:extLst>
            </p:cNvPr>
            <p:cNvSpPr/>
            <p:nvPr/>
          </p:nvSpPr>
          <p:spPr bwMode="auto">
            <a:xfrm>
              <a:off x="5376542" y="1833284"/>
              <a:ext cx="128721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태양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은하</a:t>
              </a: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7176AD0A-8758-4299-B612-F86A9D403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53150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9" name="모서리가 둥근 직사각형 29">
            <a:extLst>
              <a:ext uri="{FF2B5EF4-FFF2-40B4-BE49-F238E27FC236}">
                <a16:creationId xmlns:a16="http://schemas.microsoft.com/office/drawing/2014/main" id="{56CDED6C-25FC-4830-B990-FAFCD3B289B8}"/>
              </a:ext>
            </a:extLst>
          </p:cNvPr>
          <p:cNvSpPr/>
          <p:nvPr/>
        </p:nvSpPr>
        <p:spPr>
          <a:xfrm>
            <a:off x="1855797" y="2016811"/>
            <a:ext cx="3223390" cy="68734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원에서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원의 중심은 여러 개야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이등변 삼각형 63">
            <a:extLst>
              <a:ext uri="{FF2B5EF4-FFF2-40B4-BE49-F238E27FC236}">
                <a16:creationId xmlns:a16="http://schemas.microsoft.com/office/drawing/2014/main" id="{89FE69C5-138C-4D69-B839-FC1C77B922FE}"/>
              </a:ext>
            </a:extLst>
          </p:cNvPr>
          <p:cNvSpPr/>
          <p:nvPr/>
        </p:nvSpPr>
        <p:spPr>
          <a:xfrm rot="5400000" flipV="1">
            <a:off x="1691216" y="2381079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7" name="모서리가 둥근 직사각형 29">
            <a:extLst>
              <a:ext uri="{FF2B5EF4-FFF2-40B4-BE49-F238E27FC236}">
                <a16:creationId xmlns:a16="http://schemas.microsoft.com/office/drawing/2014/main" id="{D0F084FB-E902-4837-A9F2-FDD950F21823}"/>
              </a:ext>
            </a:extLst>
          </p:cNvPr>
          <p:cNvSpPr/>
          <p:nvPr/>
        </p:nvSpPr>
        <p:spPr>
          <a:xfrm>
            <a:off x="1838335" y="2816932"/>
            <a:ext cx="3294451" cy="68734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원에서 원의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반지름은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개야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850636A8-E81D-4714-8534-B582F7D7F03F}"/>
              </a:ext>
            </a:extLst>
          </p:cNvPr>
          <p:cNvSpPr/>
          <p:nvPr/>
        </p:nvSpPr>
        <p:spPr>
          <a:xfrm rot="16200000" flipV="1">
            <a:off x="5180695" y="3112907"/>
            <a:ext cx="90011" cy="20422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C5C5327-E5A5-429E-A618-1300C578C876}"/>
              </a:ext>
            </a:extLst>
          </p:cNvPr>
          <p:cNvSpPr/>
          <p:nvPr/>
        </p:nvSpPr>
        <p:spPr>
          <a:xfrm>
            <a:off x="6194219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95904BF8-EF17-44C1-BC41-3563E15FB5D0}"/>
              </a:ext>
            </a:extLst>
          </p:cNvPr>
          <p:cNvGrpSpPr/>
          <p:nvPr/>
        </p:nvGrpSpPr>
        <p:grpSpPr>
          <a:xfrm>
            <a:off x="5650954" y="1169802"/>
            <a:ext cx="1376088" cy="567463"/>
            <a:chOff x="5650954" y="1169802"/>
            <a:chExt cx="1376088" cy="567463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C78D8FE4-5999-44FC-8CB0-610D7709DAAB}"/>
                </a:ext>
              </a:extLst>
            </p:cNvPr>
            <p:cNvGrpSpPr/>
            <p:nvPr/>
          </p:nvGrpSpPr>
          <p:grpSpPr>
            <a:xfrm>
              <a:off x="5667357" y="1169802"/>
              <a:ext cx="1359685" cy="567463"/>
              <a:chOff x="5084738" y="3762000"/>
              <a:chExt cx="1359685" cy="567463"/>
            </a:xfrm>
          </p:grpSpPr>
          <p:sp>
            <p:nvSpPr>
              <p:cNvPr id="77" name="순서도: 대체 처리 76">
                <a:extLst>
                  <a:ext uri="{FF2B5EF4-FFF2-40B4-BE49-F238E27FC236}">
                    <a16:creationId xmlns:a16="http://schemas.microsoft.com/office/drawing/2014/main" id="{8B49DB98-8A43-4095-A252-2E0422E15838}"/>
                  </a:ext>
                </a:extLst>
              </p:cNvPr>
              <p:cNvSpPr/>
              <p:nvPr/>
            </p:nvSpPr>
            <p:spPr>
              <a:xfrm>
                <a:off x="5084738" y="3815779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순서도: 대체 처리 77">
                <a:extLst>
                  <a:ext uri="{FF2B5EF4-FFF2-40B4-BE49-F238E27FC236}">
                    <a16:creationId xmlns:a16="http://schemas.microsoft.com/office/drawing/2014/main" id="{1BF68DCA-1040-4E6F-AFB3-92F12F7191BE}"/>
                  </a:ext>
                </a:extLst>
              </p:cNvPr>
              <p:cNvSpPr/>
              <p:nvPr/>
            </p:nvSpPr>
            <p:spPr>
              <a:xfrm>
                <a:off x="5347612" y="3815779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061F6060-73AE-4A59-897A-C24512A393DF}"/>
                  </a:ext>
                </a:extLst>
              </p:cNvPr>
              <p:cNvGrpSpPr/>
              <p:nvPr/>
            </p:nvGrpSpPr>
            <p:grpSpPr>
              <a:xfrm>
                <a:off x="5596545" y="3762000"/>
                <a:ext cx="285082" cy="313547"/>
                <a:chOff x="5349188" y="3795043"/>
                <a:chExt cx="285082" cy="313547"/>
              </a:xfrm>
            </p:grpSpPr>
            <p:sp>
              <p:nvSpPr>
                <p:cNvPr id="86" name="순서도: 대체 처리 85">
                  <a:extLst>
                    <a:ext uri="{FF2B5EF4-FFF2-40B4-BE49-F238E27FC236}">
                      <a16:creationId xmlns:a16="http://schemas.microsoft.com/office/drawing/2014/main" id="{CDDD4F7E-5892-49B6-8A23-13D08FD51DC0}"/>
                    </a:ext>
                  </a:extLst>
                </p:cNvPr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8B533F1-CBD5-40D2-B850-47561A2586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49188" y="3795043"/>
                  <a:ext cx="285082" cy="3135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8</a:t>
                  </a:r>
                </a:p>
              </p:txBody>
            </p:sp>
          </p:grp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5A64FBF7-C104-40FD-B3C3-C0D290416560}"/>
                  </a:ext>
                </a:extLst>
              </p:cNvPr>
              <p:cNvGrpSpPr/>
              <p:nvPr/>
            </p:nvGrpSpPr>
            <p:grpSpPr>
              <a:xfrm>
                <a:off x="5862804" y="3762000"/>
                <a:ext cx="285082" cy="313547"/>
                <a:chOff x="5349188" y="3795043"/>
                <a:chExt cx="285082" cy="313547"/>
              </a:xfrm>
            </p:grpSpPr>
            <p:sp>
              <p:nvSpPr>
                <p:cNvPr id="84" name="순서도: 대체 처리 83">
                  <a:extLst>
                    <a:ext uri="{FF2B5EF4-FFF2-40B4-BE49-F238E27FC236}">
                      <a16:creationId xmlns:a16="http://schemas.microsoft.com/office/drawing/2014/main" id="{868A3EB8-E561-4F08-A8D5-5D954A49E367}"/>
                    </a:ext>
                  </a:extLst>
                </p:cNvPr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0BAC9FE4-5BC7-48CA-9C48-EA7D480400D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49188" y="3795043"/>
                  <a:ext cx="285082" cy="3135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9</a:t>
                  </a:r>
                </a:p>
              </p:txBody>
            </p:sp>
          </p:grp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01FD4B62-423B-43B4-8C5D-C054226B2795}"/>
                  </a:ext>
                </a:extLst>
              </p:cNvPr>
              <p:cNvGrpSpPr/>
              <p:nvPr/>
            </p:nvGrpSpPr>
            <p:grpSpPr>
              <a:xfrm>
                <a:off x="6099474" y="3762000"/>
                <a:ext cx="344949" cy="567463"/>
                <a:chOff x="5319255" y="3795043"/>
                <a:chExt cx="344949" cy="567463"/>
              </a:xfrm>
            </p:grpSpPr>
            <p:sp>
              <p:nvSpPr>
                <p:cNvPr id="82" name="순서도: 대체 처리 81">
                  <a:extLst>
                    <a:ext uri="{FF2B5EF4-FFF2-40B4-BE49-F238E27FC236}">
                      <a16:creationId xmlns:a16="http://schemas.microsoft.com/office/drawing/2014/main" id="{239FEDD0-D6D6-4E36-8E56-0D8777C77273}"/>
                    </a:ext>
                  </a:extLst>
                </p:cNvPr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C4CC3920-111B-480C-BD62-D240702BDE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19255" y="3795043"/>
                  <a:ext cx="344949" cy="5674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10</a:t>
                  </a:r>
                </a:p>
              </p:txBody>
            </p:sp>
          </p:grp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1CB209C-69BB-4375-A2FB-513C85ABD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5176" y="1169802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46C1605-722B-4C43-9C39-1A92C7555A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0954" y="1169802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88" name="모서리가 둥근 직사각형 29">
            <a:extLst>
              <a:ext uri="{FF2B5EF4-FFF2-40B4-BE49-F238E27FC236}">
                <a16:creationId xmlns:a16="http://schemas.microsoft.com/office/drawing/2014/main" id="{43F27FDE-4BA2-43F6-B90D-28F3FDB8FBAF}"/>
              </a:ext>
            </a:extLst>
          </p:cNvPr>
          <p:cNvSpPr/>
          <p:nvPr/>
        </p:nvSpPr>
        <p:spPr>
          <a:xfrm>
            <a:off x="1839534" y="3609020"/>
            <a:ext cx="3334293" cy="68734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원의 지름은 원 위의 두 점을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이은 선분 중 가장 길어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02159B1D-D6CF-40C6-A709-A58C0FF77D23}"/>
              </a:ext>
            </a:extLst>
          </p:cNvPr>
          <p:cNvSpPr/>
          <p:nvPr/>
        </p:nvSpPr>
        <p:spPr>
          <a:xfrm rot="5400000" flipV="1">
            <a:off x="1676768" y="3915108"/>
            <a:ext cx="90011" cy="204227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5156790" y="19599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8">
            <a:extLst>
              <a:ext uri="{FF2B5EF4-FFF2-40B4-BE49-F238E27FC236}">
                <a16:creationId xmlns:a16="http://schemas.microsoft.com/office/drawing/2014/main" id="{C73324B7-892C-4E45-A13E-19A373B3C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79FA048-E584-4CDD-8F70-37F9724DAB3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490C74A-9318-4B50-A4E6-C8D75630A26E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suhi_h_0302_03_0809.html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9">
            <a:extLst>
              <a:ext uri="{FF2B5EF4-FFF2-40B4-BE49-F238E27FC236}">
                <a16:creationId xmlns:a16="http://schemas.microsoft.com/office/drawing/2014/main" id="{5C652037-7459-4806-B852-9794E9CC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31A0073-044F-4049-8076-ED32D645A4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350" y="2086963"/>
            <a:ext cx="615085" cy="9521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803CF3-54D9-4F27-8FCC-196F1A07A7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592" y="3423514"/>
            <a:ext cx="620999" cy="981769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913939" y="2713394"/>
            <a:ext cx="684076" cy="323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우주</a:t>
            </a:r>
            <a:endParaRPr lang="ko-KR" altLang="en-US" sz="19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939350" y="4052753"/>
            <a:ext cx="684076" cy="3234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태양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모서리가 둥근 직사각형 29">
            <a:extLst>
              <a:ext uri="{FF2B5EF4-FFF2-40B4-BE49-F238E27FC236}">
                <a16:creationId xmlns:a16="http://schemas.microsoft.com/office/drawing/2014/main" id="{98F9034F-CF76-470F-99D3-DE0DE796AE24}"/>
              </a:ext>
            </a:extLst>
          </p:cNvPr>
          <p:cNvSpPr/>
          <p:nvPr/>
        </p:nvSpPr>
        <p:spPr>
          <a:xfrm>
            <a:off x="1838335" y="4383007"/>
            <a:ext cx="3335492" cy="68734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원의 지름은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반지름의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배야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47182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 새로 넣기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\lesson03\ops\3\images\3_6\3_6_4_01.png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6" name="이등변 삼각형 115">
            <a:extLst>
              <a:ext uri="{FF2B5EF4-FFF2-40B4-BE49-F238E27FC236}">
                <a16:creationId xmlns:a16="http://schemas.microsoft.com/office/drawing/2014/main" id="{39EE6936-A15E-49B1-B39E-D1C72A9183EC}"/>
              </a:ext>
            </a:extLst>
          </p:cNvPr>
          <p:cNvSpPr/>
          <p:nvPr/>
        </p:nvSpPr>
        <p:spPr>
          <a:xfrm rot="16200000" flipV="1">
            <a:off x="5221792" y="4678982"/>
            <a:ext cx="90011" cy="204227"/>
          </a:xfrm>
          <a:prstGeom prst="triangle">
            <a:avLst/>
          </a:prstGeom>
          <a:solidFill>
            <a:srgbClr val="D6EAC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330292" y="4091395"/>
            <a:ext cx="825884" cy="863484"/>
            <a:chOff x="5330292" y="3983211"/>
            <a:chExt cx="825884" cy="86348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2C511A6-A1B6-45A5-8B2A-FDD0A2715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34635" y="3983211"/>
              <a:ext cx="721541" cy="863484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C2078-4E72-4612-8E41-3A56BCB6DC24}"/>
                </a:ext>
              </a:extLst>
            </p:cNvPr>
            <p:cNvSpPr txBox="1"/>
            <p:nvPr/>
          </p:nvSpPr>
          <p:spPr>
            <a:xfrm>
              <a:off x="5426065" y="4499825"/>
              <a:ext cx="684076" cy="323493"/>
            </a:xfrm>
            <a:prstGeom prst="roundRect">
              <a:avLst/>
            </a:prstGeom>
            <a:solidFill>
              <a:srgbClr val="D6EAC8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ko-KR" altLang="en-US" sz="1900" spc="-150">
                  <a:latin typeface="맑은 고딕" pitchFamily="50" charset="-127"/>
                  <a:ea typeface="맑은 고딕" pitchFamily="50" charset="-127"/>
                </a:rPr>
                <a:t>은하</a:t>
              </a:r>
              <a:endParaRPr lang="ko-KR" altLang="en-US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330292" y="4296368"/>
              <a:ext cx="169402" cy="20345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283926" y="2560363"/>
            <a:ext cx="744876" cy="839827"/>
            <a:chOff x="5283926" y="2560363"/>
            <a:chExt cx="744876" cy="83982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CEE1743-8A84-4235-A977-7ABB70395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90061" y="2560363"/>
              <a:ext cx="638741" cy="839827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B2B07A9-AD55-4CC0-9889-7BD939F229D7}"/>
                </a:ext>
              </a:extLst>
            </p:cNvPr>
            <p:cNvSpPr txBox="1"/>
            <p:nvPr/>
          </p:nvSpPr>
          <p:spPr>
            <a:xfrm>
              <a:off x="5330292" y="3068960"/>
              <a:ext cx="684076" cy="32349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하늘</a:t>
              </a: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5283926" y="2761185"/>
              <a:ext cx="169402" cy="20345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0863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10256"/>
            <a:ext cx="6231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바르게 설명한 친구의 이름을 모두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302939" y="1169802"/>
            <a:ext cx="1346154" cy="346249"/>
            <a:chOff x="5068335" y="3762000"/>
            <a:chExt cx="1346154" cy="346249"/>
          </a:xfrm>
        </p:grpSpPr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7">
            <a:extLst>
              <a:ext uri="{FF2B5EF4-FFF2-40B4-BE49-F238E27FC236}">
                <a16:creationId xmlns:a16="http://schemas.microsoft.com/office/drawing/2014/main" id="{70D37B5E-EC98-49E9-8C43-924E3709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7E4D029-A828-4290-879B-32AF4189A10A}"/>
              </a:ext>
            </a:extLst>
          </p:cNvPr>
          <p:cNvGrpSpPr/>
          <p:nvPr/>
        </p:nvGrpSpPr>
        <p:grpSpPr>
          <a:xfrm>
            <a:off x="2963344" y="5008513"/>
            <a:ext cx="1536608" cy="537565"/>
            <a:chOff x="5376542" y="1660849"/>
            <a:chExt cx="1536608" cy="537565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2F8D69E-D913-4BA9-A129-6AB59F64912C}"/>
                </a:ext>
              </a:extLst>
            </p:cNvPr>
            <p:cNvSpPr/>
            <p:nvPr/>
          </p:nvSpPr>
          <p:spPr bwMode="auto">
            <a:xfrm>
              <a:off x="5376542" y="1833284"/>
              <a:ext cx="128721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태양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은하</a:t>
              </a: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7176AD0A-8758-4299-B612-F86A9D403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53150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9" name="모서리가 둥근 직사각형 29">
            <a:extLst>
              <a:ext uri="{FF2B5EF4-FFF2-40B4-BE49-F238E27FC236}">
                <a16:creationId xmlns:a16="http://schemas.microsoft.com/office/drawing/2014/main" id="{56CDED6C-25FC-4830-B990-FAFCD3B289B8}"/>
              </a:ext>
            </a:extLst>
          </p:cNvPr>
          <p:cNvSpPr/>
          <p:nvPr/>
        </p:nvSpPr>
        <p:spPr>
          <a:xfrm>
            <a:off x="1855797" y="2016811"/>
            <a:ext cx="3223390" cy="68734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원에서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원의 중심은 여러 개야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이등변 삼각형 63">
            <a:extLst>
              <a:ext uri="{FF2B5EF4-FFF2-40B4-BE49-F238E27FC236}">
                <a16:creationId xmlns:a16="http://schemas.microsoft.com/office/drawing/2014/main" id="{89FE69C5-138C-4D69-B839-FC1C77B922FE}"/>
              </a:ext>
            </a:extLst>
          </p:cNvPr>
          <p:cNvSpPr/>
          <p:nvPr/>
        </p:nvSpPr>
        <p:spPr>
          <a:xfrm rot="5400000" flipV="1">
            <a:off x="1691216" y="2381079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7" name="모서리가 둥근 직사각형 29">
            <a:extLst>
              <a:ext uri="{FF2B5EF4-FFF2-40B4-BE49-F238E27FC236}">
                <a16:creationId xmlns:a16="http://schemas.microsoft.com/office/drawing/2014/main" id="{D0F084FB-E902-4837-A9F2-FDD950F21823}"/>
              </a:ext>
            </a:extLst>
          </p:cNvPr>
          <p:cNvSpPr/>
          <p:nvPr/>
        </p:nvSpPr>
        <p:spPr>
          <a:xfrm>
            <a:off x="1838335" y="2816932"/>
            <a:ext cx="3294451" cy="68734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원에서 원의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반지름은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개야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850636A8-E81D-4714-8534-B582F7D7F03F}"/>
              </a:ext>
            </a:extLst>
          </p:cNvPr>
          <p:cNvSpPr/>
          <p:nvPr/>
        </p:nvSpPr>
        <p:spPr>
          <a:xfrm rot="16200000" flipV="1">
            <a:off x="5180695" y="3112907"/>
            <a:ext cx="90011" cy="20422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95904BF8-EF17-44C1-BC41-3563E15FB5D0}"/>
              </a:ext>
            </a:extLst>
          </p:cNvPr>
          <p:cNvGrpSpPr/>
          <p:nvPr/>
        </p:nvGrpSpPr>
        <p:grpSpPr>
          <a:xfrm>
            <a:off x="5650954" y="1169802"/>
            <a:ext cx="1376088" cy="567463"/>
            <a:chOff x="5650954" y="1169802"/>
            <a:chExt cx="1376088" cy="567463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C78D8FE4-5999-44FC-8CB0-610D7709DAAB}"/>
                </a:ext>
              </a:extLst>
            </p:cNvPr>
            <p:cNvGrpSpPr/>
            <p:nvPr/>
          </p:nvGrpSpPr>
          <p:grpSpPr>
            <a:xfrm>
              <a:off x="5667357" y="1169802"/>
              <a:ext cx="1359685" cy="567463"/>
              <a:chOff x="5084738" y="3762000"/>
              <a:chExt cx="1359685" cy="567463"/>
            </a:xfrm>
          </p:grpSpPr>
          <p:sp>
            <p:nvSpPr>
              <p:cNvPr id="77" name="순서도: 대체 처리 76">
                <a:extLst>
                  <a:ext uri="{FF2B5EF4-FFF2-40B4-BE49-F238E27FC236}">
                    <a16:creationId xmlns:a16="http://schemas.microsoft.com/office/drawing/2014/main" id="{8B49DB98-8A43-4095-A252-2E0422E15838}"/>
                  </a:ext>
                </a:extLst>
              </p:cNvPr>
              <p:cNvSpPr/>
              <p:nvPr/>
            </p:nvSpPr>
            <p:spPr>
              <a:xfrm>
                <a:off x="5084738" y="3815779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순서도: 대체 처리 77">
                <a:extLst>
                  <a:ext uri="{FF2B5EF4-FFF2-40B4-BE49-F238E27FC236}">
                    <a16:creationId xmlns:a16="http://schemas.microsoft.com/office/drawing/2014/main" id="{1BF68DCA-1040-4E6F-AFB3-92F12F7191BE}"/>
                  </a:ext>
                </a:extLst>
              </p:cNvPr>
              <p:cNvSpPr/>
              <p:nvPr/>
            </p:nvSpPr>
            <p:spPr>
              <a:xfrm>
                <a:off x="5347612" y="3815779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061F6060-73AE-4A59-897A-C24512A393DF}"/>
                  </a:ext>
                </a:extLst>
              </p:cNvPr>
              <p:cNvGrpSpPr/>
              <p:nvPr/>
            </p:nvGrpSpPr>
            <p:grpSpPr>
              <a:xfrm>
                <a:off x="5596545" y="3762000"/>
                <a:ext cx="285082" cy="313547"/>
                <a:chOff x="5349188" y="3795043"/>
                <a:chExt cx="285082" cy="313547"/>
              </a:xfrm>
            </p:grpSpPr>
            <p:sp>
              <p:nvSpPr>
                <p:cNvPr id="86" name="순서도: 대체 처리 85">
                  <a:extLst>
                    <a:ext uri="{FF2B5EF4-FFF2-40B4-BE49-F238E27FC236}">
                      <a16:creationId xmlns:a16="http://schemas.microsoft.com/office/drawing/2014/main" id="{CDDD4F7E-5892-49B6-8A23-13D08FD51DC0}"/>
                    </a:ext>
                  </a:extLst>
                </p:cNvPr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8B533F1-CBD5-40D2-B850-47561A2586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49188" y="3795043"/>
                  <a:ext cx="285082" cy="3135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8</a:t>
                  </a:r>
                </a:p>
              </p:txBody>
            </p:sp>
          </p:grp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5A64FBF7-C104-40FD-B3C3-C0D290416560}"/>
                  </a:ext>
                </a:extLst>
              </p:cNvPr>
              <p:cNvGrpSpPr/>
              <p:nvPr/>
            </p:nvGrpSpPr>
            <p:grpSpPr>
              <a:xfrm>
                <a:off x="5862804" y="3762000"/>
                <a:ext cx="285082" cy="313547"/>
                <a:chOff x="5349188" y="3795043"/>
                <a:chExt cx="285082" cy="313547"/>
              </a:xfrm>
            </p:grpSpPr>
            <p:sp>
              <p:nvSpPr>
                <p:cNvPr id="84" name="순서도: 대체 처리 83">
                  <a:extLst>
                    <a:ext uri="{FF2B5EF4-FFF2-40B4-BE49-F238E27FC236}">
                      <a16:creationId xmlns:a16="http://schemas.microsoft.com/office/drawing/2014/main" id="{868A3EB8-E561-4F08-A8D5-5D954A49E367}"/>
                    </a:ext>
                  </a:extLst>
                </p:cNvPr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0BAC9FE4-5BC7-48CA-9C48-EA7D480400D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49188" y="3795043"/>
                  <a:ext cx="285082" cy="3135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9</a:t>
                  </a:r>
                </a:p>
              </p:txBody>
            </p:sp>
          </p:grp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01FD4B62-423B-43B4-8C5D-C054226B2795}"/>
                  </a:ext>
                </a:extLst>
              </p:cNvPr>
              <p:cNvGrpSpPr/>
              <p:nvPr/>
            </p:nvGrpSpPr>
            <p:grpSpPr>
              <a:xfrm>
                <a:off x="6099474" y="3762000"/>
                <a:ext cx="344949" cy="567463"/>
                <a:chOff x="5319255" y="3795043"/>
                <a:chExt cx="344949" cy="567463"/>
              </a:xfrm>
            </p:grpSpPr>
            <p:sp>
              <p:nvSpPr>
                <p:cNvPr id="82" name="순서도: 대체 처리 81">
                  <a:extLst>
                    <a:ext uri="{FF2B5EF4-FFF2-40B4-BE49-F238E27FC236}">
                      <a16:creationId xmlns:a16="http://schemas.microsoft.com/office/drawing/2014/main" id="{239FEDD0-D6D6-4E36-8E56-0D8777C77273}"/>
                    </a:ext>
                  </a:extLst>
                </p:cNvPr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C4CC3920-111B-480C-BD62-D240702BDE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19255" y="3795043"/>
                  <a:ext cx="344949" cy="5674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10</a:t>
                  </a:r>
                </a:p>
              </p:txBody>
            </p:sp>
          </p:grp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1CB209C-69BB-4375-A2FB-513C85ABD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5176" y="1169802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46C1605-722B-4C43-9C39-1A92C7555A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0954" y="1169802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88" name="모서리가 둥근 직사각형 29">
            <a:extLst>
              <a:ext uri="{FF2B5EF4-FFF2-40B4-BE49-F238E27FC236}">
                <a16:creationId xmlns:a16="http://schemas.microsoft.com/office/drawing/2014/main" id="{43F27FDE-4BA2-43F6-B90D-28F3FDB8FBAF}"/>
              </a:ext>
            </a:extLst>
          </p:cNvPr>
          <p:cNvSpPr/>
          <p:nvPr/>
        </p:nvSpPr>
        <p:spPr>
          <a:xfrm>
            <a:off x="1839534" y="3609020"/>
            <a:ext cx="3334293" cy="68734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원의 지름은 원 위의 두 점을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이은 선분 중 가장 길어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02159B1D-D6CF-40C6-A709-A58C0FF77D23}"/>
              </a:ext>
            </a:extLst>
          </p:cNvPr>
          <p:cNvSpPr/>
          <p:nvPr/>
        </p:nvSpPr>
        <p:spPr>
          <a:xfrm rot="5400000" flipV="1">
            <a:off x="1676768" y="3915108"/>
            <a:ext cx="90011" cy="204227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9" name="TextBox 8">
            <a:extLst>
              <a:ext uri="{FF2B5EF4-FFF2-40B4-BE49-F238E27FC236}">
                <a16:creationId xmlns:a16="http://schemas.microsoft.com/office/drawing/2014/main" id="{C73324B7-892C-4E45-A13E-19A373B3C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79FA048-E584-4CDD-8F70-37F9724DAB3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490C74A-9318-4B50-A4E6-C8D75630A26E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suhi_h_0302_03_0809.html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9">
            <a:extLst>
              <a:ext uri="{FF2B5EF4-FFF2-40B4-BE49-F238E27FC236}">
                <a16:creationId xmlns:a16="http://schemas.microsoft.com/office/drawing/2014/main" id="{5C652037-7459-4806-B852-9794E9CC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31A0073-044F-4049-8076-ED32D645A4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350" y="2086963"/>
            <a:ext cx="615085" cy="9521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803CF3-54D9-4F27-8FCC-196F1A07A7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592" y="3423514"/>
            <a:ext cx="620999" cy="981769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913939" y="2713394"/>
            <a:ext cx="684076" cy="323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우주</a:t>
            </a:r>
            <a:endParaRPr lang="ko-KR" altLang="en-US" sz="19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939350" y="4052753"/>
            <a:ext cx="684076" cy="3234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태양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모서리가 둥근 직사각형 29">
            <a:extLst>
              <a:ext uri="{FF2B5EF4-FFF2-40B4-BE49-F238E27FC236}">
                <a16:creationId xmlns:a16="http://schemas.microsoft.com/office/drawing/2014/main" id="{98F9034F-CF76-470F-99D3-DE0DE796AE24}"/>
              </a:ext>
            </a:extLst>
          </p:cNvPr>
          <p:cNvSpPr/>
          <p:nvPr/>
        </p:nvSpPr>
        <p:spPr>
          <a:xfrm>
            <a:off x="1838335" y="4383007"/>
            <a:ext cx="3335492" cy="68734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원의 지름은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반지름의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배야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이등변 삼각형 115">
            <a:extLst>
              <a:ext uri="{FF2B5EF4-FFF2-40B4-BE49-F238E27FC236}">
                <a16:creationId xmlns:a16="http://schemas.microsoft.com/office/drawing/2014/main" id="{39EE6936-A15E-49B1-B39E-D1C72A9183EC}"/>
              </a:ext>
            </a:extLst>
          </p:cNvPr>
          <p:cNvSpPr/>
          <p:nvPr/>
        </p:nvSpPr>
        <p:spPr>
          <a:xfrm rot="16200000" flipV="1">
            <a:off x="5221792" y="4678982"/>
            <a:ext cx="90011" cy="204227"/>
          </a:xfrm>
          <a:prstGeom prst="triangle">
            <a:avLst/>
          </a:prstGeom>
          <a:solidFill>
            <a:srgbClr val="D6EAC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330292" y="4091395"/>
            <a:ext cx="825884" cy="863484"/>
            <a:chOff x="5330292" y="3983211"/>
            <a:chExt cx="825884" cy="86348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2C511A6-A1B6-45A5-8B2A-FDD0A2715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34635" y="3983211"/>
              <a:ext cx="721541" cy="863484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C2078-4E72-4612-8E41-3A56BCB6DC24}"/>
                </a:ext>
              </a:extLst>
            </p:cNvPr>
            <p:cNvSpPr txBox="1"/>
            <p:nvPr/>
          </p:nvSpPr>
          <p:spPr>
            <a:xfrm>
              <a:off x="5426065" y="4499825"/>
              <a:ext cx="684076" cy="323493"/>
            </a:xfrm>
            <a:prstGeom prst="roundRect">
              <a:avLst/>
            </a:prstGeom>
            <a:solidFill>
              <a:srgbClr val="D6EAC8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ko-KR" altLang="en-US" sz="1900" spc="-150">
                  <a:latin typeface="맑은 고딕" pitchFamily="50" charset="-127"/>
                  <a:ea typeface="맑은 고딕" pitchFamily="50" charset="-127"/>
                </a:rPr>
                <a:t>은하</a:t>
              </a:r>
              <a:endParaRPr lang="ko-KR" altLang="en-US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330292" y="4296368"/>
              <a:ext cx="169402" cy="20345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283926" y="2560363"/>
            <a:ext cx="744876" cy="839827"/>
            <a:chOff x="5283926" y="2560363"/>
            <a:chExt cx="744876" cy="83982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CEE1743-8A84-4235-A977-7ABB70395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90061" y="2560363"/>
              <a:ext cx="638741" cy="839827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B2B07A9-AD55-4CC0-9889-7BD939F229D7}"/>
                </a:ext>
              </a:extLst>
            </p:cNvPr>
            <p:cNvSpPr txBox="1"/>
            <p:nvPr/>
          </p:nvSpPr>
          <p:spPr>
            <a:xfrm>
              <a:off x="5330292" y="3068960"/>
              <a:ext cx="684076" cy="32349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하늘</a:t>
              </a: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5283926" y="2761185"/>
              <a:ext cx="169402" cy="20345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25BF904C-B2E1-42B2-BA6A-331418995A9B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857199D0-35A0-4D33-9B0C-BCB14B2E99C0}"/>
              </a:ext>
            </a:extLst>
          </p:cNvPr>
          <p:cNvGrpSpPr/>
          <p:nvPr/>
        </p:nvGrpSpPr>
        <p:grpSpPr>
          <a:xfrm>
            <a:off x="211371" y="3688781"/>
            <a:ext cx="6772897" cy="1548583"/>
            <a:chOff x="211371" y="3688781"/>
            <a:chExt cx="6772897" cy="1548583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DA74BA6-F710-4F11-9A61-C37602708195}"/>
                </a:ext>
              </a:extLst>
            </p:cNvPr>
            <p:cNvSpPr/>
            <p:nvPr/>
          </p:nvSpPr>
          <p:spPr>
            <a:xfrm>
              <a:off x="211371" y="3856067"/>
              <a:ext cx="6667165" cy="11931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9" name="모서리가 둥근 직사각형 38">
              <a:extLst>
                <a:ext uri="{FF2B5EF4-FFF2-40B4-BE49-F238E27FC236}">
                  <a16:creationId xmlns:a16="http://schemas.microsoft.com/office/drawing/2014/main" id="{06B11426-9CB9-4E1C-9E47-6DD88B6E8B36}"/>
                </a:ext>
              </a:extLst>
            </p:cNvPr>
            <p:cNvSpPr/>
            <p:nvPr/>
          </p:nvSpPr>
          <p:spPr>
            <a:xfrm>
              <a:off x="370800" y="368878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20" name="직각 삼각형 119">
              <a:extLst>
                <a:ext uri="{FF2B5EF4-FFF2-40B4-BE49-F238E27FC236}">
                  <a16:creationId xmlns:a16="http://schemas.microsoft.com/office/drawing/2014/main" id="{0A4C3E80-189B-4AE9-B987-CAF0903054D1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10526A6-8525-4647-9AE2-9A24888743F3}"/>
                </a:ext>
              </a:extLst>
            </p:cNvPr>
            <p:cNvSpPr txBox="1"/>
            <p:nvPr/>
          </p:nvSpPr>
          <p:spPr>
            <a:xfrm>
              <a:off x="586824" y="4129109"/>
              <a:ext cx="639744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우주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한 원에서 원의 중심은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하늘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한 원에서 원의 반지름은 무수히 많습니다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10526A6-8525-4647-9AE2-9A24888743F3}"/>
                </a:ext>
              </a:extLst>
            </p:cNvPr>
            <p:cNvSpPr txBox="1"/>
            <p:nvPr/>
          </p:nvSpPr>
          <p:spPr>
            <a:xfrm>
              <a:off x="408231" y="4668559"/>
              <a:ext cx="639744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따라서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바르게 설명한 친구는 태양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은하입니다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12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89" y="4214499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89" y="4469466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8142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1D029F0-4DF2-44BE-B214-895CB5269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075" y="2070760"/>
            <a:ext cx="3048000" cy="2840182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가장 큰 원의 지름은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328465" y="1169802"/>
            <a:ext cx="1346154" cy="346249"/>
            <a:chOff x="5068335" y="3762000"/>
            <a:chExt cx="1346154" cy="346249"/>
          </a:xfrm>
        </p:grpSpPr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542F9AC-217D-47EB-B27D-791FC4E7425F}"/>
              </a:ext>
            </a:extLst>
          </p:cNvPr>
          <p:cNvGrpSpPr/>
          <p:nvPr/>
        </p:nvGrpSpPr>
        <p:grpSpPr>
          <a:xfrm>
            <a:off x="5650954" y="1169802"/>
            <a:ext cx="1376088" cy="567463"/>
            <a:chOff x="5650954" y="1169802"/>
            <a:chExt cx="1376088" cy="56746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3E1F8949-28EA-4EF3-A13F-15E87185B871}"/>
                </a:ext>
              </a:extLst>
            </p:cNvPr>
            <p:cNvGrpSpPr/>
            <p:nvPr/>
          </p:nvGrpSpPr>
          <p:grpSpPr>
            <a:xfrm>
              <a:off x="5667357" y="1169802"/>
              <a:ext cx="1359685" cy="567463"/>
              <a:chOff x="5084738" y="3762000"/>
              <a:chExt cx="1359685" cy="567463"/>
            </a:xfrm>
          </p:grpSpPr>
          <p:sp>
            <p:nvSpPr>
              <p:cNvPr id="54" name="순서도: 대체 처리 53">
                <a:extLst>
                  <a:ext uri="{FF2B5EF4-FFF2-40B4-BE49-F238E27FC236}">
                    <a16:creationId xmlns:a16="http://schemas.microsoft.com/office/drawing/2014/main" id="{EAD7BD27-FB81-4017-A641-B86B0459EF99}"/>
                  </a:ext>
                </a:extLst>
              </p:cNvPr>
              <p:cNvSpPr/>
              <p:nvPr/>
            </p:nvSpPr>
            <p:spPr>
              <a:xfrm>
                <a:off x="5084738" y="3815779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순서도: 대체 처리 54">
                <a:extLst>
                  <a:ext uri="{FF2B5EF4-FFF2-40B4-BE49-F238E27FC236}">
                    <a16:creationId xmlns:a16="http://schemas.microsoft.com/office/drawing/2014/main" id="{B70D98AF-40B2-4D6B-BFE5-0C47309200B1}"/>
                  </a:ext>
                </a:extLst>
              </p:cNvPr>
              <p:cNvSpPr/>
              <p:nvPr/>
            </p:nvSpPr>
            <p:spPr>
              <a:xfrm>
                <a:off x="5347612" y="3815779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1BE6A702-C616-4FA6-8934-5CDCCA43C809}"/>
                  </a:ext>
                </a:extLst>
              </p:cNvPr>
              <p:cNvGrpSpPr/>
              <p:nvPr/>
            </p:nvGrpSpPr>
            <p:grpSpPr>
              <a:xfrm>
                <a:off x="5596545" y="3762000"/>
                <a:ext cx="285082" cy="313547"/>
                <a:chOff x="5349188" y="3795043"/>
                <a:chExt cx="285082" cy="313547"/>
              </a:xfrm>
            </p:grpSpPr>
            <p:sp>
              <p:nvSpPr>
                <p:cNvPr id="77" name="순서도: 대체 처리 76">
                  <a:extLst>
                    <a:ext uri="{FF2B5EF4-FFF2-40B4-BE49-F238E27FC236}">
                      <a16:creationId xmlns:a16="http://schemas.microsoft.com/office/drawing/2014/main" id="{DD08F9F9-E681-4FDF-A619-8B2D83F9E782}"/>
                    </a:ext>
                  </a:extLst>
                </p:cNvPr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B9C62C9-4B00-4B3C-8A7B-1BC92EDA3D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49188" y="3795043"/>
                  <a:ext cx="285082" cy="3135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8</a:t>
                  </a:r>
                </a:p>
              </p:txBody>
            </p: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575BA209-5C83-4A76-BD59-F0C15328657E}"/>
                  </a:ext>
                </a:extLst>
              </p:cNvPr>
              <p:cNvGrpSpPr/>
              <p:nvPr/>
            </p:nvGrpSpPr>
            <p:grpSpPr>
              <a:xfrm>
                <a:off x="5862804" y="3762000"/>
                <a:ext cx="285082" cy="313547"/>
                <a:chOff x="5349188" y="3795043"/>
                <a:chExt cx="285082" cy="313547"/>
              </a:xfrm>
            </p:grpSpPr>
            <p:sp>
              <p:nvSpPr>
                <p:cNvPr id="66" name="순서도: 대체 처리 65">
                  <a:extLst>
                    <a:ext uri="{FF2B5EF4-FFF2-40B4-BE49-F238E27FC236}">
                      <a16:creationId xmlns:a16="http://schemas.microsoft.com/office/drawing/2014/main" id="{112C6893-C667-4564-8881-B910DC323B8B}"/>
                    </a:ext>
                  </a:extLst>
                </p:cNvPr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D862FCB-BFDB-455A-B7AE-35BBD6D335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49188" y="3795043"/>
                  <a:ext cx="285082" cy="3135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9</a:t>
                  </a: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7A636B33-3E15-4D74-A7FC-10DF844AF239}"/>
                  </a:ext>
                </a:extLst>
              </p:cNvPr>
              <p:cNvGrpSpPr/>
              <p:nvPr/>
            </p:nvGrpSpPr>
            <p:grpSpPr>
              <a:xfrm>
                <a:off x="6099474" y="3762000"/>
                <a:ext cx="344949" cy="567463"/>
                <a:chOff x="5319255" y="3795043"/>
                <a:chExt cx="344949" cy="567463"/>
              </a:xfrm>
            </p:grpSpPr>
            <p:sp>
              <p:nvSpPr>
                <p:cNvPr id="60" name="순서도: 대체 처리 59">
                  <a:extLst>
                    <a:ext uri="{FF2B5EF4-FFF2-40B4-BE49-F238E27FC236}">
                      <a16:creationId xmlns:a16="http://schemas.microsoft.com/office/drawing/2014/main" id="{A45889A3-E2C4-4B99-ACD1-0B1EE45A6AA7}"/>
                    </a:ext>
                  </a:extLst>
                </p:cNvPr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B54453E-67B1-4D60-A71F-68B3C154DC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19255" y="3795043"/>
                  <a:ext cx="344949" cy="5674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10</a:t>
                  </a:r>
                </a:p>
              </p:txBody>
            </p: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CFF6DCC-5E80-4A70-8081-2E5ACFF4B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5176" y="1169802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3EC7670-7348-4B2E-AC47-C094C4187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0954" y="1169802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7BE9A0B6-B377-46D5-9370-4DF653C4225E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A1164212-7A80-41A1-BE28-6CF133BA736F}"/>
              </a:ext>
            </a:extLst>
          </p:cNvPr>
          <p:cNvSpPr/>
          <p:nvPr/>
        </p:nvSpPr>
        <p:spPr>
          <a:xfrm>
            <a:off x="6057717" y="49068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2AC59DD5-3700-4367-BDF4-FE8A79C3F6BC}"/>
              </a:ext>
            </a:extLst>
          </p:cNvPr>
          <p:cNvSpPr/>
          <p:nvPr/>
        </p:nvSpPr>
        <p:spPr>
          <a:xfrm>
            <a:off x="5043195" y="48706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8">
            <a:extLst>
              <a:ext uri="{FF2B5EF4-FFF2-40B4-BE49-F238E27FC236}">
                <a16:creationId xmlns:a16="http://schemas.microsoft.com/office/drawing/2014/main" id="{7AF7C08F-CD54-4CD1-9C68-D78D82E2D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B364AB-2A44-4E20-9661-242B7C9DEE6B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F1BCBDA-2807-466E-B759-8AEF23076F62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suhi_h_0302_03_0809.html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9">
            <a:extLst>
              <a:ext uri="{FF2B5EF4-FFF2-40B4-BE49-F238E27FC236}">
                <a16:creationId xmlns:a16="http://schemas.microsoft.com/office/drawing/2014/main" id="{38D5F8FD-8CBB-4E32-918C-FEFD1E83F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87E2E68-8E4B-449B-9E50-6FB5E98A3DFE}"/>
              </a:ext>
            </a:extLst>
          </p:cNvPr>
          <p:cNvGrpSpPr/>
          <p:nvPr/>
        </p:nvGrpSpPr>
        <p:grpSpPr>
          <a:xfrm>
            <a:off x="2963344" y="4638116"/>
            <a:ext cx="1536608" cy="537565"/>
            <a:chOff x="5376542" y="1660849"/>
            <a:chExt cx="1536608" cy="53756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33ED3C0C-35C8-456C-A9BD-99F268F29EAF}"/>
                </a:ext>
              </a:extLst>
            </p:cNvPr>
            <p:cNvSpPr/>
            <p:nvPr/>
          </p:nvSpPr>
          <p:spPr bwMode="auto">
            <a:xfrm>
              <a:off x="5376542" y="1833284"/>
              <a:ext cx="128721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18 cm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62C03E3-12D4-4E4C-BEA8-57E5D1CF1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53150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490D21C-184F-42B5-ABCE-489A795F448E}"/>
              </a:ext>
            </a:extLst>
          </p:cNvPr>
          <p:cNvSpPr/>
          <p:nvPr/>
        </p:nvSpPr>
        <p:spPr bwMode="auto">
          <a:xfrm>
            <a:off x="3851920" y="2992411"/>
            <a:ext cx="681734" cy="3109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9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3516623C-5DD5-467F-A9B5-DD0FC373B4E6}"/>
              </a:ext>
            </a:extLst>
          </p:cNvPr>
          <p:cNvSpPr/>
          <p:nvPr/>
        </p:nvSpPr>
        <p:spPr>
          <a:xfrm>
            <a:off x="1957835" y="28920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08345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 새로 넣기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\lesson03\ops\3\images\3_6\3_6_5.png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898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1D029F0-4DF2-44BE-B214-895CB5269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075" y="2070760"/>
            <a:ext cx="3048000" cy="2840182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가장 큰 원의 지름은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328465" y="1169802"/>
            <a:ext cx="1346154" cy="346249"/>
            <a:chOff x="5068335" y="3762000"/>
            <a:chExt cx="1346154" cy="346249"/>
          </a:xfrm>
        </p:grpSpPr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542F9AC-217D-47EB-B27D-791FC4E7425F}"/>
              </a:ext>
            </a:extLst>
          </p:cNvPr>
          <p:cNvGrpSpPr/>
          <p:nvPr/>
        </p:nvGrpSpPr>
        <p:grpSpPr>
          <a:xfrm>
            <a:off x="5650954" y="1169802"/>
            <a:ext cx="1376088" cy="567463"/>
            <a:chOff x="5650954" y="1169802"/>
            <a:chExt cx="1376088" cy="56746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3E1F8949-28EA-4EF3-A13F-15E87185B871}"/>
                </a:ext>
              </a:extLst>
            </p:cNvPr>
            <p:cNvGrpSpPr/>
            <p:nvPr/>
          </p:nvGrpSpPr>
          <p:grpSpPr>
            <a:xfrm>
              <a:off x="5667357" y="1169802"/>
              <a:ext cx="1359685" cy="567463"/>
              <a:chOff x="5084738" y="3762000"/>
              <a:chExt cx="1359685" cy="567463"/>
            </a:xfrm>
          </p:grpSpPr>
          <p:sp>
            <p:nvSpPr>
              <p:cNvPr id="54" name="순서도: 대체 처리 53">
                <a:extLst>
                  <a:ext uri="{FF2B5EF4-FFF2-40B4-BE49-F238E27FC236}">
                    <a16:creationId xmlns:a16="http://schemas.microsoft.com/office/drawing/2014/main" id="{EAD7BD27-FB81-4017-A641-B86B0459EF99}"/>
                  </a:ext>
                </a:extLst>
              </p:cNvPr>
              <p:cNvSpPr/>
              <p:nvPr/>
            </p:nvSpPr>
            <p:spPr>
              <a:xfrm>
                <a:off x="5084738" y="3815779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순서도: 대체 처리 54">
                <a:extLst>
                  <a:ext uri="{FF2B5EF4-FFF2-40B4-BE49-F238E27FC236}">
                    <a16:creationId xmlns:a16="http://schemas.microsoft.com/office/drawing/2014/main" id="{B70D98AF-40B2-4D6B-BFE5-0C47309200B1}"/>
                  </a:ext>
                </a:extLst>
              </p:cNvPr>
              <p:cNvSpPr/>
              <p:nvPr/>
            </p:nvSpPr>
            <p:spPr>
              <a:xfrm>
                <a:off x="5347612" y="3815779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1BE6A702-C616-4FA6-8934-5CDCCA43C809}"/>
                  </a:ext>
                </a:extLst>
              </p:cNvPr>
              <p:cNvGrpSpPr/>
              <p:nvPr/>
            </p:nvGrpSpPr>
            <p:grpSpPr>
              <a:xfrm>
                <a:off x="5596545" y="3762000"/>
                <a:ext cx="285082" cy="313547"/>
                <a:chOff x="5349188" y="3795043"/>
                <a:chExt cx="285082" cy="313547"/>
              </a:xfrm>
            </p:grpSpPr>
            <p:sp>
              <p:nvSpPr>
                <p:cNvPr id="77" name="순서도: 대체 처리 76">
                  <a:extLst>
                    <a:ext uri="{FF2B5EF4-FFF2-40B4-BE49-F238E27FC236}">
                      <a16:creationId xmlns:a16="http://schemas.microsoft.com/office/drawing/2014/main" id="{DD08F9F9-E681-4FDF-A619-8B2D83F9E782}"/>
                    </a:ext>
                  </a:extLst>
                </p:cNvPr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B9C62C9-4B00-4B3C-8A7B-1BC92EDA3D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49188" y="3795043"/>
                  <a:ext cx="285082" cy="3135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8</a:t>
                  </a:r>
                </a:p>
              </p:txBody>
            </p: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575BA209-5C83-4A76-BD59-F0C15328657E}"/>
                  </a:ext>
                </a:extLst>
              </p:cNvPr>
              <p:cNvGrpSpPr/>
              <p:nvPr/>
            </p:nvGrpSpPr>
            <p:grpSpPr>
              <a:xfrm>
                <a:off x="5862804" y="3762000"/>
                <a:ext cx="285082" cy="313547"/>
                <a:chOff x="5349188" y="3795043"/>
                <a:chExt cx="285082" cy="313547"/>
              </a:xfrm>
            </p:grpSpPr>
            <p:sp>
              <p:nvSpPr>
                <p:cNvPr id="66" name="순서도: 대체 처리 65">
                  <a:extLst>
                    <a:ext uri="{FF2B5EF4-FFF2-40B4-BE49-F238E27FC236}">
                      <a16:creationId xmlns:a16="http://schemas.microsoft.com/office/drawing/2014/main" id="{112C6893-C667-4564-8881-B910DC323B8B}"/>
                    </a:ext>
                  </a:extLst>
                </p:cNvPr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D862FCB-BFDB-455A-B7AE-35BBD6D335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49188" y="3795043"/>
                  <a:ext cx="285082" cy="3135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9</a:t>
                  </a: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7A636B33-3E15-4D74-A7FC-10DF844AF239}"/>
                  </a:ext>
                </a:extLst>
              </p:cNvPr>
              <p:cNvGrpSpPr/>
              <p:nvPr/>
            </p:nvGrpSpPr>
            <p:grpSpPr>
              <a:xfrm>
                <a:off x="6099474" y="3762000"/>
                <a:ext cx="344949" cy="567463"/>
                <a:chOff x="5319255" y="3795043"/>
                <a:chExt cx="344949" cy="567463"/>
              </a:xfrm>
            </p:grpSpPr>
            <p:sp>
              <p:nvSpPr>
                <p:cNvPr id="60" name="순서도: 대체 처리 59">
                  <a:extLst>
                    <a:ext uri="{FF2B5EF4-FFF2-40B4-BE49-F238E27FC236}">
                      <a16:creationId xmlns:a16="http://schemas.microsoft.com/office/drawing/2014/main" id="{A45889A3-E2C4-4B99-ACD1-0B1EE45A6AA7}"/>
                    </a:ext>
                  </a:extLst>
                </p:cNvPr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B54453E-67B1-4D60-A71F-68B3C154DC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19255" y="3795043"/>
                  <a:ext cx="344949" cy="5674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10</a:t>
                  </a:r>
                </a:p>
              </p:txBody>
            </p: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CFF6DCC-5E80-4A70-8081-2E5ACFF4B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5176" y="1169802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3EC7670-7348-4B2E-AC47-C094C4187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0954" y="1169802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63" name="TextBox 8">
            <a:extLst>
              <a:ext uri="{FF2B5EF4-FFF2-40B4-BE49-F238E27FC236}">
                <a16:creationId xmlns:a16="http://schemas.microsoft.com/office/drawing/2014/main" id="{7AF7C08F-CD54-4CD1-9C68-D78D82E2D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B364AB-2A44-4E20-9661-242B7C9DEE6B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F1BCBDA-2807-466E-B759-8AEF23076F62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suhi_h_0302_03_0809.html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9">
            <a:extLst>
              <a:ext uri="{FF2B5EF4-FFF2-40B4-BE49-F238E27FC236}">
                <a16:creationId xmlns:a16="http://schemas.microsoft.com/office/drawing/2014/main" id="{38D5F8FD-8CBB-4E32-918C-FEFD1E83F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87E2E68-8E4B-449B-9E50-6FB5E98A3DFE}"/>
              </a:ext>
            </a:extLst>
          </p:cNvPr>
          <p:cNvGrpSpPr/>
          <p:nvPr/>
        </p:nvGrpSpPr>
        <p:grpSpPr>
          <a:xfrm>
            <a:off x="2963344" y="4638116"/>
            <a:ext cx="1536608" cy="537565"/>
            <a:chOff x="5376542" y="1660849"/>
            <a:chExt cx="1536608" cy="53756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33ED3C0C-35C8-456C-A9BD-99F268F29EAF}"/>
                </a:ext>
              </a:extLst>
            </p:cNvPr>
            <p:cNvSpPr/>
            <p:nvPr/>
          </p:nvSpPr>
          <p:spPr bwMode="auto">
            <a:xfrm>
              <a:off x="5376542" y="1833284"/>
              <a:ext cx="128721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18 cm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62C03E3-12D4-4E4C-BEA8-57E5D1CF1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53150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490D21C-184F-42B5-ABCE-489A795F448E}"/>
              </a:ext>
            </a:extLst>
          </p:cNvPr>
          <p:cNvSpPr/>
          <p:nvPr/>
        </p:nvSpPr>
        <p:spPr bwMode="auto">
          <a:xfrm>
            <a:off x="3851920" y="2992411"/>
            <a:ext cx="681734" cy="3109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9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9661F63-5F95-406E-8901-61EF4A59953F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D1832E1-8429-4A7A-B882-CF1299051810}"/>
              </a:ext>
            </a:extLst>
          </p:cNvPr>
          <p:cNvSpPr/>
          <p:nvPr/>
        </p:nvSpPr>
        <p:spPr>
          <a:xfrm>
            <a:off x="211371" y="2672916"/>
            <a:ext cx="6667165" cy="237634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38">
            <a:extLst>
              <a:ext uri="{FF2B5EF4-FFF2-40B4-BE49-F238E27FC236}">
                <a16:creationId xmlns:a16="http://schemas.microsoft.com/office/drawing/2014/main" id="{3F47596E-2086-4521-9235-8C1C60853ABA}"/>
              </a:ext>
            </a:extLst>
          </p:cNvPr>
          <p:cNvSpPr/>
          <p:nvPr/>
        </p:nvSpPr>
        <p:spPr>
          <a:xfrm>
            <a:off x="370800" y="2484808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80" name="직각 삼각형 79">
            <a:extLst>
              <a:ext uri="{FF2B5EF4-FFF2-40B4-BE49-F238E27FC236}">
                <a16:creationId xmlns:a16="http://schemas.microsoft.com/office/drawing/2014/main" id="{36E507A6-D9F4-40B1-9380-E4591562BA4C}"/>
              </a:ext>
            </a:extLst>
          </p:cNvPr>
          <p:cNvSpPr/>
          <p:nvPr/>
        </p:nvSpPr>
        <p:spPr>
          <a:xfrm flipH="1" flipV="1">
            <a:off x="5280511" y="5049257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680D9A-A08C-4029-A563-797AB9B649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7909" y="2744923"/>
            <a:ext cx="2023225" cy="1660315"/>
          </a:xfrm>
          <a:prstGeom prst="rect">
            <a:avLst/>
          </a:prstGeom>
        </p:spPr>
      </p:pic>
      <p:graphicFrame>
        <p:nvGraphicFramePr>
          <p:cNvPr id="8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57304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 새로 넣기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\lesson03\ops\3\images\3_6\3_6_5_02.svg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44705289-BCF0-4F13-8B94-A6A9ADDD48B3}"/>
              </a:ext>
            </a:extLst>
          </p:cNvPr>
          <p:cNvSpPr txBox="1"/>
          <p:nvPr/>
        </p:nvSpPr>
        <p:spPr>
          <a:xfrm>
            <a:off x="370800" y="4313182"/>
            <a:ext cx="639744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가장 큰 원 안에 크기가 같은 작은 원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개가 그려져 있으므로 가장 큰 원의 지름은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18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(cm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9286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950DA95-5B3A-4E4F-861B-ED7E20BFB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2132856"/>
            <a:ext cx="5334000" cy="3190875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모눈종이 위의 두 점을 각각 원의 중심으로 하고 반지름이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 mm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원을 그려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순서도: 대체 처리 100"/>
          <p:cNvSpPr/>
          <p:nvPr/>
        </p:nvSpPr>
        <p:spPr>
          <a:xfrm>
            <a:off x="5667461" y="122358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D7845D62-C222-45AC-A5AD-3928BDB928DA}"/>
              </a:ext>
            </a:extLst>
          </p:cNvPr>
          <p:cNvSpPr/>
          <p:nvPr/>
        </p:nvSpPr>
        <p:spPr>
          <a:xfrm>
            <a:off x="5171863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2DB86534-3795-4AE7-9862-F81DCB5A060D}"/>
              </a:ext>
            </a:extLst>
          </p:cNvPr>
          <p:cNvSpPr/>
          <p:nvPr/>
        </p:nvSpPr>
        <p:spPr>
          <a:xfrm>
            <a:off x="6194219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E1F8949-28EA-4EF3-A13F-15E87185B871}"/>
              </a:ext>
            </a:extLst>
          </p:cNvPr>
          <p:cNvGrpSpPr/>
          <p:nvPr/>
        </p:nvGrpSpPr>
        <p:grpSpPr>
          <a:xfrm>
            <a:off x="5400092" y="1169802"/>
            <a:ext cx="1626950" cy="567463"/>
            <a:chOff x="4817473" y="3762000"/>
            <a:chExt cx="1626950" cy="567463"/>
          </a:xfrm>
        </p:grpSpPr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EAD7BD27-FB81-4017-A641-B86B0459EF99}"/>
                </a:ext>
              </a:extLst>
            </p:cNvPr>
            <p:cNvSpPr/>
            <p:nvPr/>
          </p:nvSpPr>
          <p:spPr>
            <a:xfrm>
              <a:off x="4817473" y="381577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B70D98AF-40B2-4D6B-BFE5-0C47309200B1}"/>
                </a:ext>
              </a:extLst>
            </p:cNvPr>
            <p:cNvSpPr/>
            <p:nvPr/>
          </p:nvSpPr>
          <p:spPr>
            <a:xfrm>
              <a:off x="5347612" y="381577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1BE6A702-C616-4FA6-8934-5CDCCA43C809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13547"/>
              <a:chOff x="5349188" y="3795043"/>
              <a:chExt cx="285082" cy="313547"/>
            </a:xfrm>
          </p:grpSpPr>
          <p:sp>
            <p:nvSpPr>
              <p:cNvPr id="77" name="순서도: 대체 처리 76">
                <a:extLst>
                  <a:ext uri="{FF2B5EF4-FFF2-40B4-BE49-F238E27FC236}">
                    <a16:creationId xmlns:a16="http://schemas.microsoft.com/office/drawing/2014/main" id="{DD08F9F9-E681-4FDF-A619-8B2D83F9E782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9C62C9-4B00-4B3C-8A7B-1BC92EDA3D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75BA209-5C83-4A76-BD59-F0C15328657E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66" name="순서도: 대체 처리 65">
                <a:extLst>
                  <a:ext uri="{FF2B5EF4-FFF2-40B4-BE49-F238E27FC236}">
                    <a16:creationId xmlns:a16="http://schemas.microsoft.com/office/drawing/2014/main" id="{112C6893-C667-4564-8881-B910DC323B8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D862FCB-BFDB-455A-B7AE-35BBD6D335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A636B33-3E15-4D74-A7FC-10DF844AF239}"/>
                </a:ext>
              </a:extLst>
            </p:cNvPr>
            <p:cNvGrpSpPr/>
            <p:nvPr/>
          </p:nvGrpSpPr>
          <p:grpSpPr>
            <a:xfrm>
              <a:off x="6099474" y="3762000"/>
              <a:ext cx="344949" cy="567463"/>
              <a:chOff x="5319255" y="3795043"/>
              <a:chExt cx="344949" cy="567463"/>
            </a:xfrm>
          </p:grpSpPr>
          <p:sp>
            <p:nvSpPr>
              <p:cNvPr id="60" name="순서도: 대체 처리 59">
                <a:extLst>
                  <a:ext uri="{FF2B5EF4-FFF2-40B4-BE49-F238E27FC236}">
                    <a16:creationId xmlns:a16="http://schemas.microsoft.com/office/drawing/2014/main" id="{A45889A3-E2C4-4B99-ACD1-0B1EE45A6AA7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B54453E-67B1-4D60-A71F-68B3C154DC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9255" y="3795043"/>
                <a:ext cx="344949" cy="5674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CFF6DCC-5E80-4A70-8081-2E5ACFF4B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176" y="116980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EC7670-7348-4B2E-AC47-C094C4187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954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C56927B-0E36-433B-B008-02DF72D7E520}"/>
              </a:ext>
            </a:extLst>
          </p:cNvPr>
          <p:cNvGrpSpPr/>
          <p:nvPr/>
        </p:nvGrpSpPr>
        <p:grpSpPr>
          <a:xfrm>
            <a:off x="4328465" y="1169802"/>
            <a:ext cx="1346154" cy="346249"/>
            <a:chOff x="4328465" y="1169802"/>
            <a:chExt cx="1346154" cy="346249"/>
          </a:xfrm>
        </p:grpSpPr>
        <p:grpSp>
          <p:nvGrpSpPr>
            <p:cNvPr id="73" name="그룹 72"/>
            <p:cNvGrpSpPr/>
            <p:nvPr/>
          </p:nvGrpSpPr>
          <p:grpSpPr>
            <a:xfrm>
              <a:off x="4328465" y="1169802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4592687" y="1169802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4856675" y="1169802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122934" y="1169802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247CE3C-72A3-433E-BB64-C22AF7599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9537" y="1169802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0FF712B-929E-4390-9D7C-DCDDFB14FE11}"/>
              </a:ext>
            </a:extLst>
          </p:cNvPr>
          <p:cNvGrpSpPr/>
          <p:nvPr/>
        </p:nvGrpSpPr>
        <p:grpSpPr>
          <a:xfrm>
            <a:off x="249900" y="1597805"/>
            <a:ext cx="492523" cy="383782"/>
            <a:chOff x="3889472" y="4631433"/>
            <a:chExt cx="492523" cy="383782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3739A04A-549B-4EE7-9666-08BC85FE91E0}"/>
                </a:ext>
              </a:extLst>
            </p:cNvPr>
            <p:cNvGrpSpPr/>
            <p:nvPr/>
          </p:nvGrpSpPr>
          <p:grpSpPr>
            <a:xfrm>
              <a:off x="3927772" y="4631433"/>
              <a:ext cx="383782" cy="383782"/>
              <a:chOff x="3237929" y="4227718"/>
              <a:chExt cx="1763468" cy="1763468"/>
            </a:xfrm>
          </p:grpSpPr>
          <p:pic>
            <p:nvPicPr>
              <p:cNvPr id="85" name="그림 84">
                <a:extLst>
                  <a:ext uri="{FF2B5EF4-FFF2-40B4-BE49-F238E27FC236}">
                    <a16:creationId xmlns:a16="http://schemas.microsoft.com/office/drawing/2014/main" id="{C80AC5CC-B0CC-4A28-B9AA-D8586BF945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7929" y="4227718"/>
                <a:ext cx="1763468" cy="1763468"/>
              </a:xfrm>
              <a:prstGeom prst="rect">
                <a:avLst/>
              </a:prstGeom>
            </p:spPr>
          </p:pic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BFD9C59-1654-4295-A8F4-8C3FDF7A6B5B}"/>
                  </a:ext>
                </a:extLst>
              </p:cNvPr>
              <p:cNvSpPr/>
              <p:nvPr/>
            </p:nvSpPr>
            <p:spPr>
              <a:xfrm>
                <a:off x="3699466" y="4653136"/>
                <a:ext cx="872534" cy="8886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E17AA36-537C-4D75-94F0-549F43484A1D}"/>
                </a:ext>
              </a:extLst>
            </p:cNvPr>
            <p:cNvSpPr txBox="1"/>
            <p:nvPr/>
          </p:nvSpPr>
          <p:spPr>
            <a:xfrm>
              <a:off x="3889472" y="4653136"/>
              <a:ext cx="4925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92D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6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2" name="TextBox 8">
            <a:extLst>
              <a:ext uri="{FF2B5EF4-FFF2-40B4-BE49-F238E27FC236}">
                <a16:creationId xmlns:a16="http://schemas.microsoft.com/office/drawing/2014/main" id="{AFBD753F-9380-4A71-BE2E-C529C873B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D9C4227-8D86-475F-866E-C36E4CD85B57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1482E18-644C-4CEF-AAB6-4404847C97AB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suhi_h_0302_03_0809.html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9">
            <a:extLst>
              <a:ext uri="{FF2B5EF4-FFF2-40B4-BE49-F238E27FC236}">
                <a16:creationId xmlns:a16="http://schemas.microsoft.com/office/drawing/2014/main" id="{A08B2DC2-ED63-4A24-BE8E-579B30E17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6AE1C38-C092-4405-8C11-366FEA6A6A9B}"/>
              </a:ext>
            </a:extLst>
          </p:cNvPr>
          <p:cNvSpPr/>
          <p:nvPr/>
        </p:nvSpPr>
        <p:spPr bwMode="auto">
          <a:xfrm>
            <a:off x="4600546" y="2223091"/>
            <a:ext cx="824898" cy="41382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5 mm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F23E913-755E-4BBC-977A-2E1308A17491}"/>
              </a:ext>
            </a:extLst>
          </p:cNvPr>
          <p:cNvSpPr/>
          <p:nvPr/>
        </p:nvSpPr>
        <p:spPr bwMode="auto">
          <a:xfrm>
            <a:off x="5212614" y="2678060"/>
            <a:ext cx="824898" cy="41382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5 mm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1DDC34D-B770-4056-8615-948BF5D7DA20}"/>
              </a:ext>
            </a:extLst>
          </p:cNvPr>
          <p:cNvSpPr/>
          <p:nvPr/>
        </p:nvSpPr>
        <p:spPr>
          <a:xfrm>
            <a:off x="1679458" y="3077592"/>
            <a:ext cx="1533629" cy="1521071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5A595C3B-2C64-42A8-8D2D-D216D936127E}"/>
              </a:ext>
            </a:extLst>
          </p:cNvPr>
          <p:cNvSpPr/>
          <p:nvPr/>
        </p:nvSpPr>
        <p:spPr>
          <a:xfrm>
            <a:off x="3215442" y="3077592"/>
            <a:ext cx="1548172" cy="1521071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09F11E7-8362-4F58-B41C-7DC77FCE33D4}"/>
              </a:ext>
            </a:extLst>
          </p:cNvPr>
          <p:cNvSpPr/>
          <p:nvPr/>
        </p:nvSpPr>
        <p:spPr>
          <a:xfrm>
            <a:off x="5951429" y="27346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D8B2F4-56E7-4AB9-8CEB-FCFCA61790E8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새로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쓰기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파란색 정답 선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44160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 새로 넣기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\lesson03\ops\3\images\3_6\3_6_6.png,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3_6_6_02.svg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99" y="364591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id="{109F11E7-8362-4F58-B41C-7DC77FCE33D4}"/>
              </a:ext>
            </a:extLst>
          </p:cNvPr>
          <p:cNvSpPr/>
          <p:nvPr/>
        </p:nvSpPr>
        <p:spPr>
          <a:xfrm>
            <a:off x="3209115" y="34998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3170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950DA95-5B3A-4E4F-861B-ED7E20BFB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2132856"/>
            <a:ext cx="5334000" cy="3190875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모눈종이 위의 두 점을 각각 원의 중심으로 하고 반지름이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 mm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원을 그려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순서도: 대체 처리 100"/>
          <p:cNvSpPr/>
          <p:nvPr/>
        </p:nvSpPr>
        <p:spPr>
          <a:xfrm>
            <a:off x="5667461" y="122358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E1F8949-28EA-4EF3-A13F-15E87185B871}"/>
              </a:ext>
            </a:extLst>
          </p:cNvPr>
          <p:cNvGrpSpPr/>
          <p:nvPr/>
        </p:nvGrpSpPr>
        <p:grpSpPr>
          <a:xfrm>
            <a:off x="5400092" y="1169802"/>
            <a:ext cx="1626950" cy="567463"/>
            <a:chOff x="4817473" y="3762000"/>
            <a:chExt cx="1626950" cy="567463"/>
          </a:xfrm>
        </p:grpSpPr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EAD7BD27-FB81-4017-A641-B86B0459EF99}"/>
                </a:ext>
              </a:extLst>
            </p:cNvPr>
            <p:cNvSpPr/>
            <p:nvPr/>
          </p:nvSpPr>
          <p:spPr>
            <a:xfrm>
              <a:off x="4817473" y="381577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B70D98AF-40B2-4D6B-BFE5-0C47309200B1}"/>
                </a:ext>
              </a:extLst>
            </p:cNvPr>
            <p:cNvSpPr/>
            <p:nvPr/>
          </p:nvSpPr>
          <p:spPr>
            <a:xfrm>
              <a:off x="5347612" y="381577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1BE6A702-C616-4FA6-8934-5CDCCA43C809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13547"/>
              <a:chOff x="5349188" y="3795043"/>
              <a:chExt cx="285082" cy="313547"/>
            </a:xfrm>
          </p:grpSpPr>
          <p:sp>
            <p:nvSpPr>
              <p:cNvPr id="77" name="순서도: 대체 처리 76">
                <a:extLst>
                  <a:ext uri="{FF2B5EF4-FFF2-40B4-BE49-F238E27FC236}">
                    <a16:creationId xmlns:a16="http://schemas.microsoft.com/office/drawing/2014/main" id="{DD08F9F9-E681-4FDF-A619-8B2D83F9E782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9C62C9-4B00-4B3C-8A7B-1BC92EDA3D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75BA209-5C83-4A76-BD59-F0C15328657E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66" name="순서도: 대체 처리 65">
                <a:extLst>
                  <a:ext uri="{FF2B5EF4-FFF2-40B4-BE49-F238E27FC236}">
                    <a16:creationId xmlns:a16="http://schemas.microsoft.com/office/drawing/2014/main" id="{112C6893-C667-4564-8881-B910DC323B8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D862FCB-BFDB-455A-B7AE-35BBD6D335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A636B33-3E15-4D74-A7FC-10DF844AF239}"/>
                </a:ext>
              </a:extLst>
            </p:cNvPr>
            <p:cNvGrpSpPr/>
            <p:nvPr/>
          </p:nvGrpSpPr>
          <p:grpSpPr>
            <a:xfrm>
              <a:off x="6099474" y="3762000"/>
              <a:ext cx="344949" cy="567463"/>
              <a:chOff x="5319255" y="3795043"/>
              <a:chExt cx="344949" cy="567463"/>
            </a:xfrm>
          </p:grpSpPr>
          <p:sp>
            <p:nvSpPr>
              <p:cNvPr id="60" name="순서도: 대체 처리 59">
                <a:extLst>
                  <a:ext uri="{FF2B5EF4-FFF2-40B4-BE49-F238E27FC236}">
                    <a16:creationId xmlns:a16="http://schemas.microsoft.com/office/drawing/2014/main" id="{A45889A3-E2C4-4B99-ACD1-0B1EE45A6AA7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B54453E-67B1-4D60-A71F-68B3C154DC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9255" y="3795043"/>
                <a:ext cx="344949" cy="5674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CFF6DCC-5E80-4A70-8081-2E5ACFF4B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176" y="116980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EC7670-7348-4B2E-AC47-C094C4187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954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C56927B-0E36-433B-B008-02DF72D7E520}"/>
              </a:ext>
            </a:extLst>
          </p:cNvPr>
          <p:cNvGrpSpPr/>
          <p:nvPr/>
        </p:nvGrpSpPr>
        <p:grpSpPr>
          <a:xfrm>
            <a:off x="4328465" y="1169802"/>
            <a:ext cx="1346154" cy="346249"/>
            <a:chOff x="4328465" y="1169802"/>
            <a:chExt cx="1346154" cy="346249"/>
          </a:xfrm>
        </p:grpSpPr>
        <p:grpSp>
          <p:nvGrpSpPr>
            <p:cNvPr id="73" name="그룹 72"/>
            <p:cNvGrpSpPr/>
            <p:nvPr/>
          </p:nvGrpSpPr>
          <p:grpSpPr>
            <a:xfrm>
              <a:off x="4328465" y="1169802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4592687" y="1169802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4856675" y="1169802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122934" y="1169802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247CE3C-72A3-433E-BB64-C22AF7599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9537" y="1169802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0FF712B-929E-4390-9D7C-DCDDFB14FE11}"/>
              </a:ext>
            </a:extLst>
          </p:cNvPr>
          <p:cNvGrpSpPr/>
          <p:nvPr/>
        </p:nvGrpSpPr>
        <p:grpSpPr>
          <a:xfrm>
            <a:off x="249900" y="1597805"/>
            <a:ext cx="492523" cy="383782"/>
            <a:chOff x="3889472" y="4631433"/>
            <a:chExt cx="492523" cy="383782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3739A04A-549B-4EE7-9666-08BC85FE91E0}"/>
                </a:ext>
              </a:extLst>
            </p:cNvPr>
            <p:cNvGrpSpPr/>
            <p:nvPr/>
          </p:nvGrpSpPr>
          <p:grpSpPr>
            <a:xfrm>
              <a:off x="3927772" y="4631433"/>
              <a:ext cx="383782" cy="383782"/>
              <a:chOff x="3237929" y="4227718"/>
              <a:chExt cx="1763468" cy="1763468"/>
            </a:xfrm>
          </p:grpSpPr>
          <p:pic>
            <p:nvPicPr>
              <p:cNvPr id="85" name="그림 84">
                <a:extLst>
                  <a:ext uri="{FF2B5EF4-FFF2-40B4-BE49-F238E27FC236}">
                    <a16:creationId xmlns:a16="http://schemas.microsoft.com/office/drawing/2014/main" id="{C80AC5CC-B0CC-4A28-B9AA-D8586BF945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7929" y="4227718"/>
                <a:ext cx="1763468" cy="1763468"/>
              </a:xfrm>
              <a:prstGeom prst="rect">
                <a:avLst/>
              </a:prstGeom>
            </p:spPr>
          </p:pic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BFD9C59-1654-4295-A8F4-8C3FDF7A6B5B}"/>
                  </a:ext>
                </a:extLst>
              </p:cNvPr>
              <p:cNvSpPr/>
              <p:nvPr/>
            </p:nvSpPr>
            <p:spPr>
              <a:xfrm>
                <a:off x="3699466" y="4653136"/>
                <a:ext cx="872534" cy="8886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E17AA36-537C-4D75-94F0-549F43484A1D}"/>
                </a:ext>
              </a:extLst>
            </p:cNvPr>
            <p:cNvSpPr txBox="1"/>
            <p:nvPr/>
          </p:nvSpPr>
          <p:spPr>
            <a:xfrm>
              <a:off x="3889472" y="4653136"/>
              <a:ext cx="4925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92D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6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2" name="TextBox 8">
            <a:extLst>
              <a:ext uri="{FF2B5EF4-FFF2-40B4-BE49-F238E27FC236}">
                <a16:creationId xmlns:a16="http://schemas.microsoft.com/office/drawing/2014/main" id="{AFBD753F-9380-4A71-BE2E-C529C873B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D9C4227-8D86-475F-866E-C36E4CD85B57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1482E18-644C-4CEF-AAB6-4404847C97AB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suhi_h_0302_03_0809.html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9">
            <a:extLst>
              <a:ext uri="{FF2B5EF4-FFF2-40B4-BE49-F238E27FC236}">
                <a16:creationId xmlns:a16="http://schemas.microsoft.com/office/drawing/2014/main" id="{A08B2DC2-ED63-4A24-BE8E-579B30E17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6AE1C38-C092-4405-8C11-366FEA6A6A9B}"/>
              </a:ext>
            </a:extLst>
          </p:cNvPr>
          <p:cNvSpPr/>
          <p:nvPr/>
        </p:nvSpPr>
        <p:spPr bwMode="auto">
          <a:xfrm>
            <a:off x="4600546" y="2223091"/>
            <a:ext cx="824898" cy="41382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5 mm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F23E913-755E-4BBC-977A-2E1308A17491}"/>
              </a:ext>
            </a:extLst>
          </p:cNvPr>
          <p:cNvSpPr/>
          <p:nvPr/>
        </p:nvSpPr>
        <p:spPr bwMode="auto">
          <a:xfrm>
            <a:off x="5212614" y="2678060"/>
            <a:ext cx="824898" cy="41382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5 mm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1DDC34D-B770-4056-8615-948BF5D7DA20}"/>
              </a:ext>
            </a:extLst>
          </p:cNvPr>
          <p:cNvSpPr/>
          <p:nvPr/>
        </p:nvSpPr>
        <p:spPr>
          <a:xfrm>
            <a:off x="1679458" y="3077592"/>
            <a:ext cx="1533629" cy="1521071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5A595C3B-2C64-42A8-8D2D-D216D936127E}"/>
              </a:ext>
            </a:extLst>
          </p:cNvPr>
          <p:cNvSpPr/>
          <p:nvPr/>
        </p:nvSpPr>
        <p:spPr>
          <a:xfrm>
            <a:off x="3215442" y="3077592"/>
            <a:ext cx="1548172" cy="1521071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99" y="364591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68E131FB-D060-4569-88E3-DEAF55D21B40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82AD1988-6914-4C02-8FD9-97E77AD5D84E}"/>
              </a:ext>
            </a:extLst>
          </p:cNvPr>
          <p:cNvGrpSpPr/>
          <p:nvPr/>
        </p:nvGrpSpPr>
        <p:grpSpPr>
          <a:xfrm>
            <a:off x="211371" y="3868323"/>
            <a:ext cx="6667165" cy="1369041"/>
            <a:chOff x="211371" y="3868323"/>
            <a:chExt cx="6667165" cy="1369041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245965D-55BE-47AE-8931-B3004AABE579}"/>
                </a:ext>
              </a:extLst>
            </p:cNvPr>
            <p:cNvSpPr/>
            <p:nvPr/>
          </p:nvSpPr>
          <p:spPr>
            <a:xfrm>
              <a:off x="211371" y="4030341"/>
              <a:ext cx="6667165" cy="10189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9" name="모서리가 둥근 직사각형 38">
              <a:extLst>
                <a:ext uri="{FF2B5EF4-FFF2-40B4-BE49-F238E27FC236}">
                  <a16:creationId xmlns:a16="http://schemas.microsoft.com/office/drawing/2014/main" id="{06A0DCE0-5963-41D5-9AEC-1CF725480B63}"/>
                </a:ext>
              </a:extLst>
            </p:cNvPr>
            <p:cNvSpPr/>
            <p:nvPr/>
          </p:nvSpPr>
          <p:spPr>
            <a:xfrm>
              <a:off x="370800" y="3868323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0" name="직각 삼각형 89">
              <a:extLst>
                <a:ext uri="{FF2B5EF4-FFF2-40B4-BE49-F238E27FC236}">
                  <a16:creationId xmlns:a16="http://schemas.microsoft.com/office/drawing/2014/main" id="{AF6D131A-E349-414D-8CE1-15BF5C1AD29F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BB1B699-1319-42C8-80B4-3E72D0D85E0A}"/>
                </a:ext>
              </a:extLst>
            </p:cNvPr>
            <p:cNvSpPr txBox="1"/>
            <p:nvPr/>
          </p:nvSpPr>
          <p:spPr>
            <a:xfrm>
              <a:off x="370800" y="4287225"/>
              <a:ext cx="639744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모눈 한 칸이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5 mm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이므로 모눈 두 칸을 반지름으로 하고 주어진 두 점을 각각 원의 중심으로 하는 원을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 그립니다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4862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29FF68BF-22DB-4466-BFE1-5CA04C6871CF}"/>
              </a:ext>
            </a:extLst>
          </p:cNvPr>
          <p:cNvGrpSpPr/>
          <p:nvPr/>
        </p:nvGrpSpPr>
        <p:grpSpPr>
          <a:xfrm>
            <a:off x="388643" y="4537970"/>
            <a:ext cx="678255" cy="337706"/>
            <a:chOff x="1732647" y="2898197"/>
            <a:chExt cx="775056" cy="337706"/>
          </a:xfrm>
        </p:grpSpPr>
        <p:pic>
          <p:nvPicPr>
            <p:cNvPr id="88" name="Picture 5">
              <a:extLst>
                <a:ext uri="{FF2B5EF4-FFF2-40B4-BE49-F238E27FC236}">
                  <a16:creationId xmlns:a16="http://schemas.microsoft.com/office/drawing/2014/main" id="{1EF3BDC9-82B6-4D6A-9835-2B9EAED2AE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2647" y="2898197"/>
              <a:ext cx="775056" cy="337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5AEB2B6-D23F-4C9D-ADEF-B1C421597523}"/>
                </a:ext>
              </a:extLst>
            </p:cNvPr>
            <p:cNvSpPr txBox="1"/>
            <p:nvPr/>
          </p:nvSpPr>
          <p:spPr>
            <a:xfrm>
              <a:off x="1803789" y="2905199"/>
              <a:ext cx="6768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까닭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CDD1DC12-7CB8-45C6-8F0B-7BDF6660907F}"/>
              </a:ext>
            </a:extLst>
          </p:cNvPr>
          <p:cNvGrpSpPr/>
          <p:nvPr/>
        </p:nvGrpSpPr>
        <p:grpSpPr>
          <a:xfrm>
            <a:off x="1110938" y="4541820"/>
            <a:ext cx="5655482" cy="646331"/>
            <a:chOff x="854491" y="3555146"/>
            <a:chExt cx="5655482" cy="646331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8F7ABFE-04E3-4B70-80A5-81ED270B5487}"/>
                </a:ext>
              </a:extLst>
            </p:cNvPr>
            <p:cNvSpPr txBox="1"/>
            <p:nvPr/>
          </p:nvSpPr>
          <p:spPr>
            <a:xfrm>
              <a:off x="854491" y="3555146"/>
              <a:ext cx="565548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1" algn="just"/>
              <a:r>
                <a:rPr lang="ko-KR" altLang="en-US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컴퍼스의 침과 연필심 사이를 </a:t>
              </a:r>
              <a:r>
                <a:rPr lang="en-US" altLang="ko-KR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cm</a:t>
              </a:r>
              <a:r>
                <a:rPr lang="ko-KR" altLang="en-US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만큼 벌려야 하는데 </a:t>
              </a:r>
              <a:r>
                <a:rPr lang="en-US" altLang="ko-KR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cm</a:t>
              </a:r>
              <a:r>
                <a:rPr lang="ko-KR" altLang="en-US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만큼 벌렸기 때문입니다</a:t>
              </a:r>
              <a:r>
                <a:rPr lang="en-US" altLang="ko-KR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4" name="Picture 2">
              <a:extLst>
                <a:ext uri="{FF2B5EF4-FFF2-40B4-BE49-F238E27FC236}">
                  <a16:creationId xmlns:a16="http://schemas.microsoft.com/office/drawing/2014/main" id="{D5C2725E-0F18-48F4-A8D9-7CBEC0FE96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149" y="3572238"/>
              <a:ext cx="360771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5" name="타원 94">
            <a:extLst>
              <a:ext uri="{FF2B5EF4-FFF2-40B4-BE49-F238E27FC236}">
                <a16:creationId xmlns:a16="http://schemas.microsoft.com/office/drawing/2014/main" id="{0C1FACE0-46D0-4C1C-A22F-9519F98F372A}"/>
              </a:ext>
            </a:extLst>
          </p:cNvPr>
          <p:cNvSpPr/>
          <p:nvPr/>
        </p:nvSpPr>
        <p:spPr>
          <a:xfrm>
            <a:off x="1426939" y="43761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C40B9C-121D-4557-A674-DD1E8C6A5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874" y="2391579"/>
            <a:ext cx="3786385" cy="2117541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컴퍼스를 사용하여 원을 그리는 방법이 잘못됐습니다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순서도: 대체 처리 100"/>
          <p:cNvSpPr/>
          <p:nvPr/>
        </p:nvSpPr>
        <p:spPr>
          <a:xfrm>
            <a:off x="5930231" y="122358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D8DC8711-CBB3-4599-82BB-3ABEABED2D71}"/>
              </a:ext>
            </a:extLst>
          </p:cNvPr>
          <p:cNvSpPr/>
          <p:nvPr/>
        </p:nvSpPr>
        <p:spPr>
          <a:xfrm>
            <a:off x="4528594" y="5261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D7845D62-C222-45AC-A5AD-3928BDB928DA}"/>
              </a:ext>
            </a:extLst>
          </p:cNvPr>
          <p:cNvSpPr/>
          <p:nvPr/>
        </p:nvSpPr>
        <p:spPr>
          <a:xfrm>
            <a:off x="5679618" y="5261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E1F8949-28EA-4EF3-A13F-15E87185B871}"/>
              </a:ext>
            </a:extLst>
          </p:cNvPr>
          <p:cNvGrpSpPr/>
          <p:nvPr/>
        </p:nvGrpSpPr>
        <p:grpSpPr>
          <a:xfrm>
            <a:off x="5400092" y="1169802"/>
            <a:ext cx="1626950" cy="567463"/>
            <a:chOff x="4817473" y="3762000"/>
            <a:chExt cx="1626950" cy="567463"/>
          </a:xfrm>
        </p:grpSpPr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EAD7BD27-FB81-4017-A641-B86B0459EF99}"/>
                </a:ext>
              </a:extLst>
            </p:cNvPr>
            <p:cNvSpPr/>
            <p:nvPr/>
          </p:nvSpPr>
          <p:spPr>
            <a:xfrm>
              <a:off x="4817473" y="381577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B70D98AF-40B2-4D6B-BFE5-0C47309200B1}"/>
                </a:ext>
              </a:extLst>
            </p:cNvPr>
            <p:cNvSpPr/>
            <p:nvPr/>
          </p:nvSpPr>
          <p:spPr>
            <a:xfrm>
              <a:off x="5106355" y="381577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1BE6A702-C616-4FA6-8934-5CDCCA43C809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13547"/>
              <a:chOff x="5349188" y="3795043"/>
              <a:chExt cx="285082" cy="313547"/>
            </a:xfrm>
          </p:grpSpPr>
          <p:sp>
            <p:nvSpPr>
              <p:cNvPr id="77" name="순서도: 대체 처리 76">
                <a:extLst>
                  <a:ext uri="{FF2B5EF4-FFF2-40B4-BE49-F238E27FC236}">
                    <a16:creationId xmlns:a16="http://schemas.microsoft.com/office/drawing/2014/main" id="{DD08F9F9-E681-4FDF-A619-8B2D83F9E782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9C62C9-4B00-4B3C-8A7B-1BC92EDA3D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75BA209-5C83-4A76-BD59-F0C15328657E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66" name="순서도: 대체 처리 65">
                <a:extLst>
                  <a:ext uri="{FF2B5EF4-FFF2-40B4-BE49-F238E27FC236}">
                    <a16:creationId xmlns:a16="http://schemas.microsoft.com/office/drawing/2014/main" id="{112C6893-C667-4564-8881-B910DC323B8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D862FCB-BFDB-455A-B7AE-35BBD6D335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A636B33-3E15-4D74-A7FC-10DF844AF239}"/>
                </a:ext>
              </a:extLst>
            </p:cNvPr>
            <p:cNvGrpSpPr/>
            <p:nvPr/>
          </p:nvGrpSpPr>
          <p:grpSpPr>
            <a:xfrm>
              <a:off x="6099474" y="3762000"/>
              <a:ext cx="344949" cy="567463"/>
              <a:chOff x="5319255" y="3795043"/>
              <a:chExt cx="344949" cy="567463"/>
            </a:xfrm>
          </p:grpSpPr>
          <p:sp>
            <p:nvSpPr>
              <p:cNvPr id="60" name="순서도: 대체 처리 59">
                <a:extLst>
                  <a:ext uri="{FF2B5EF4-FFF2-40B4-BE49-F238E27FC236}">
                    <a16:creationId xmlns:a16="http://schemas.microsoft.com/office/drawing/2014/main" id="{A45889A3-E2C4-4B99-ACD1-0B1EE45A6AA7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B54453E-67B1-4D60-A71F-68B3C154DC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9255" y="3795043"/>
                <a:ext cx="344949" cy="5674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CFF6DCC-5E80-4A70-8081-2E5ACFF4B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176" y="115862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EC7670-7348-4B2E-AC47-C094C4187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954" y="115862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C56927B-0E36-433B-B008-02DF72D7E520}"/>
              </a:ext>
            </a:extLst>
          </p:cNvPr>
          <p:cNvGrpSpPr/>
          <p:nvPr/>
        </p:nvGrpSpPr>
        <p:grpSpPr>
          <a:xfrm>
            <a:off x="4328465" y="1169802"/>
            <a:ext cx="1346154" cy="346249"/>
            <a:chOff x="4328465" y="1169802"/>
            <a:chExt cx="1346154" cy="346249"/>
          </a:xfrm>
        </p:grpSpPr>
        <p:grpSp>
          <p:nvGrpSpPr>
            <p:cNvPr id="73" name="그룹 72"/>
            <p:cNvGrpSpPr/>
            <p:nvPr/>
          </p:nvGrpSpPr>
          <p:grpSpPr>
            <a:xfrm>
              <a:off x="4328465" y="1169802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4592687" y="1169802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4856675" y="1169802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122934" y="1169802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247CE3C-72A3-433E-BB64-C22AF7599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9537" y="1169802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63" name="Picture 6">
            <a:extLst>
              <a:ext uri="{FF2B5EF4-FFF2-40B4-BE49-F238E27FC236}">
                <a16:creationId xmlns:a16="http://schemas.microsoft.com/office/drawing/2014/main" id="{7605F0E8-B072-423A-AC37-845CDE268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574572F5-250B-4A8C-B9CF-52DBA3ACCA23}"/>
              </a:ext>
            </a:extLst>
          </p:cNvPr>
          <p:cNvGrpSpPr/>
          <p:nvPr/>
        </p:nvGrpSpPr>
        <p:grpSpPr>
          <a:xfrm>
            <a:off x="249900" y="1597805"/>
            <a:ext cx="492523" cy="383782"/>
            <a:chOff x="3889472" y="4631433"/>
            <a:chExt cx="492523" cy="383782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4E91C1EF-EC22-44F4-AE2C-B3DB6D546058}"/>
                </a:ext>
              </a:extLst>
            </p:cNvPr>
            <p:cNvGrpSpPr/>
            <p:nvPr/>
          </p:nvGrpSpPr>
          <p:grpSpPr>
            <a:xfrm>
              <a:off x="3927772" y="4631433"/>
              <a:ext cx="383782" cy="383782"/>
              <a:chOff x="3237929" y="4227718"/>
              <a:chExt cx="1763468" cy="1763468"/>
            </a:xfrm>
          </p:grpSpPr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B923C1FA-1DF9-4DF7-933E-8EC409D635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7929" y="4227718"/>
                <a:ext cx="1763468" cy="1763468"/>
              </a:xfrm>
              <a:prstGeom prst="rect">
                <a:avLst/>
              </a:prstGeom>
            </p:spPr>
          </p:pic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36F07388-B3E2-4F34-9990-6FCD4D6DB56A}"/>
                  </a:ext>
                </a:extLst>
              </p:cNvPr>
              <p:cNvSpPr/>
              <p:nvPr/>
            </p:nvSpPr>
            <p:spPr>
              <a:xfrm>
                <a:off x="3699466" y="4653136"/>
                <a:ext cx="872534" cy="8886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D1E2CFE-2A10-421A-8E5E-EB986BE89FBB}"/>
                </a:ext>
              </a:extLst>
            </p:cNvPr>
            <p:cNvSpPr txBox="1"/>
            <p:nvPr/>
          </p:nvSpPr>
          <p:spPr>
            <a:xfrm>
              <a:off x="3889472" y="4653136"/>
              <a:ext cx="4925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92D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6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3" name="직사각형 21">
            <a:extLst>
              <a:ext uri="{FF2B5EF4-FFF2-40B4-BE49-F238E27FC236}">
                <a16:creationId xmlns:a16="http://schemas.microsoft.com/office/drawing/2014/main" id="{31A1AAB8-A05A-4489-B31F-00C040283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텍스트의 크기 조절하여 말풍선 안에 모두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들어가게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작성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내 예 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8">
            <a:extLst>
              <a:ext uri="{FF2B5EF4-FFF2-40B4-BE49-F238E27FC236}">
                <a16:creationId xmlns:a16="http://schemas.microsoft.com/office/drawing/2014/main" id="{536B3B56-FE7D-48B5-9E61-12EC90A4B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9C0DB3-0DB3-49ED-A6D2-04323714FF07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0534DCD-D9CF-4218-897D-BB1B2411AA94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suhi_h_0302_03_0809.html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9">
            <a:extLst>
              <a:ext uri="{FF2B5EF4-FFF2-40B4-BE49-F238E27FC236}">
                <a16:creationId xmlns:a16="http://schemas.microsoft.com/office/drawing/2014/main" id="{F025E05D-9083-4B51-9ED1-EACC2078E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76C5D8D-188D-49B7-94CE-FBB6B30482B4}"/>
              </a:ext>
            </a:extLst>
          </p:cNvPr>
          <p:cNvSpPr/>
          <p:nvPr/>
        </p:nvSpPr>
        <p:spPr>
          <a:xfrm>
            <a:off x="1509920" y="2136679"/>
            <a:ext cx="2052228" cy="107892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E30B5CB9-CD52-430B-9698-88EBF57413B2}"/>
              </a:ext>
            </a:extLst>
          </p:cNvPr>
          <p:cNvSpPr/>
          <p:nvPr/>
        </p:nvSpPr>
        <p:spPr>
          <a:xfrm>
            <a:off x="3409879" y="2352184"/>
            <a:ext cx="2052228" cy="143605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FDAF6-DB96-49BC-810E-03DF6C340C2A}"/>
              </a:ext>
            </a:extLst>
          </p:cNvPr>
          <p:cNvSpPr txBox="1"/>
          <p:nvPr/>
        </p:nvSpPr>
        <p:spPr>
          <a:xfrm>
            <a:off x="1630473" y="2348880"/>
            <a:ext cx="186140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지름이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cm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원을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그려야지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C942BC6-D0E1-42C2-ABA5-924F10906CD6}"/>
              </a:ext>
            </a:extLst>
          </p:cNvPr>
          <p:cNvSpPr txBox="1"/>
          <p:nvPr/>
        </p:nvSpPr>
        <p:spPr>
          <a:xfrm>
            <a:off x="3419872" y="2564904"/>
            <a:ext cx="204754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컴퍼스를</a:t>
            </a: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이렇게 벌리고 원</a:t>
            </a: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그리면 돼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C83B246-0425-4D09-A364-9CB046983DA2}"/>
              </a:ext>
            </a:extLst>
          </p:cNvPr>
          <p:cNvSpPr/>
          <p:nvPr/>
        </p:nvSpPr>
        <p:spPr>
          <a:xfrm>
            <a:off x="5282241" y="23566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86251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 새로 넣기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\lesson03\ops\3\images\3_6\3_6_7.png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879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29FF68BF-22DB-4466-BFE1-5CA04C6871CF}"/>
              </a:ext>
            </a:extLst>
          </p:cNvPr>
          <p:cNvGrpSpPr/>
          <p:nvPr/>
        </p:nvGrpSpPr>
        <p:grpSpPr>
          <a:xfrm>
            <a:off x="388643" y="4537970"/>
            <a:ext cx="678255" cy="337706"/>
            <a:chOff x="1732647" y="2898197"/>
            <a:chExt cx="775056" cy="337706"/>
          </a:xfrm>
        </p:grpSpPr>
        <p:pic>
          <p:nvPicPr>
            <p:cNvPr id="88" name="Picture 5">
              <a:extLst>
                <a:ext uri="{FF2B5EF4-FFF2-40B4-BE49-F238E27FC236}">
                  <a16:creationId xmlns:a16="http://schemas.microsoft.com/office/drawing/2014/main" id="{1EF3BDC9-82B6-4D6A-9835-2B9EAED2AE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2647" y="2898197"/>
              <a:ext cx="775056" cy="337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5AEB2B6-D23F-4C9D-ADEF-B1C421597523}"/>
                </a:ext>
              </a:extLst>
            </p:cNvPr>
            <p:cNvSpPr txBox="1"/>
            <p:nvPr/>
          </p:nvSpPr>
          <p:spPr>
            <a:xfrm>
              <a:off x="1803789" y="2905199"/>
              <a:ext cx="6768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까닭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CDD1DC12-7CB8-45C6-8F0B-7BDF6660907F}"/>
              </a:ext>
            </a:extLst>
          </p:cNvPr>
          <p:cNvGrpSpPr/>
          <p:nvPr/>
        </p:nvGrpSpPr>
        <p:grpSpPr>
          <a:xfrm>
            <a:off x="1110938" y="4541820"/>
            <a:ext cx="5655482" cy="646331"/>
            <a:chOff x="854491" y="3555146"/>
            <a:chExt cx="5655482" cy="646331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8F7ABFE-04E3-4B70-80A5-81ED270B5487}"/>
                </a:ext>
              </a:extLst>
            </p:cNvPr>
            <p:cNvSpPr txBox="1"/>
            <p:nvPr/>
          </p:nvSpPr>
          <p:spPr>
            <a:xfrm>
              <a:off x="854491" y="3555146"/>
              <a:ext cx="565548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1" algn="just"/>
              <a:r>
                <a:rPr lang="ko-KR" altLang="en-US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컴퍼스의 침과 연필심 사이를 </a:t>
              </a:r>
              <a:r>
                <a:rPr lang="en-US" altLang="ko-KR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cm</a:t>
              </a:r>
              <a:r>
                <a:rPr lang="ko-KR" altLang="en-US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만큼 벌려야 하는데 </a:t>
              </a:r>
              <a:r>
                <a:rPr lang="en-US" altLang="ko-KR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cm</a:t>
              </a:r>
              <a:r>
                <a:rPr lang="ko-KR" altLang="en-US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만큼 벌렸기 때문입니다</a:t>
              </a:r>
              <a:r>
                <a:rPr lang="en-US" altLang="ko-KR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4" name="Picture 2">
              <a:extLst>
                <a:ext uri="{FF2B5EF4-FFF2-40B4-BE49-F238E27FC236}">
                  <a16:creationId xmlns:a16="http://schemas.microsoft.com/office/drawing/2014/main" id="{D5C2725E-0F18-48F4-A8D9-7CBEC0FE96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149" y="3572238"/>
              <a:ext cx="360771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8AC40B9C-121D-4557-A674-DD1E8C6A5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874" y="2391579"/>
            <a:ext cx="3786385" cy="2117541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컴퍼스를 사용하여 원을 그리는 방법이 잘못됐습니다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순서도: 대체 처리 100"/>
          <p:cNvSpPr/>
          <p:nvPr/>
        </p:nvSpPr>
        <p:spPr>
          <a:xfrm>
            <a:off x="5930231" y="122358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E1F8949-28EA-4EF3-A13F-15E87185B871}"/>
              </a:ext>
            </a:extLst>
          </p:cNvPr>
          <p:cNvGrpSpPr/>
          <p:nvPr/>
        </p:nvGrpSpPr>
        <p:grpSpPr>
          <a:xfrm>
            <a:off x="5400092" y="1169802"/>
            <a:ext cx="1626950" cy="567463"/>
            <a:chOff x="4817473" y="3762000"/>
            <a:chExt cx="1626950" cy="567463"/>
          </a:xfrm>
        </p:grpSpPr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EAD7BD27-FB81-4017-A641-B86B0459EF99}"/>
                </a:ext>
              </a:extLst>
            </p:cNvPr>
            <p:cNvSpPr/>
            <p:nvPr/>
          </p:nvSpPr>
          <p:spPr>
            <a:xfrm>
              <a:off x="4817473" y="381577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B70D98AF-40B2-4D6B-BFE5-0C47309200B1}"/>
                </a:ext>
              </a:extLst>
            </p:cNvPr>
            <p:cNvSpPr/>
            <p:nvPr/>
          </p:nvSpPr>
          <p:spPr>
            <a:xfrm>
              <a:off x="5106355" y="381577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1BE6A702-C616-4FA6-8934-5CDCCA43C809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13547"/>
              <a:chOff x="5349188" y="3795043"/>
              <a:chExt cx="285082" cy="313547"/>
            </a:xfrm>
          </p:grpSpPr>
          <p:sp>
            <p:nvSpPr>
              <p:cNvPr id="77" name="순서도: 대체 처리 76">
                <a:extLst>
                  <a:ext uri="{FF2B5EF4-FFF2-40B4-BE49-F238E27FC236}">
                    <a16:creationId xmlns:a16="http://schemas.microsoft.com/office/drawing/2014/main" id="{DD08F9F9-E681-4FDF-A619-8B2D83F9E782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9C62C9-4B00-4B3C-8A7B-1BC92EDA3D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75BA209-5C83-4A76-BD59-F0C15328657E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66" name="순서도: 대체 처리 65">
                <a:extLst>
                  <a:ext uri="{FF2B5EF4-FFF2-40B4-BE49-F238E27FC236}">
                    <a16:creationId xmlns:a16="http://schemas.microsoft.com/office/drawing/2014/main" id="{112C6893-C667-4564-8881-B910DC323B8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D862FCB-BFDB-455A-B7AE-35BBD6D335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A636B33-3E15-4D74-A7FC-10DF844AF239}"/>
                </a:ext>
              </a:extLst>
            </p:cNvPr>
            <p:cNvGrpSpPr/>
            <p:nvPr/>
          </p:nvGrpSpPr>
          <p:grpSpPr>
            <a:xfrm>
              <a:off x="6099474" y="3762000"/>
              <a:ext cx="344949" cy="567463"/>
              <a:chOff x="5319255" y="3795043"/>
              <a:chExt cx="344949" cy="567463"/>
            </a:xfrm>
          </p:grpSpPr>
          <p:sp>
            <p:nvSpPr>
              <p:cNvPr id="60" name="순서도: 대체 처리 59">
                <a:extLst>
                  <a:ext uri="{FF2B5EF4-FFF2-40B4-BE49-F238E27FC236}">
                    <a16:creationId xmlns:a16="http://schemas.microsoft.com/office/drawing/2014/main" id="{A45889A3-E2C4-4B99-ACD1-0B1EE45A6AA7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B54453E-67B1-4D60-A71F-68B3C154DC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9255" y="3795043"/>
                <a:ext cx="344949" cy="5674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CFF6DCC-5E80-4A70-8081-2E5ACFF4B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176" y="115862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EC7670-7348-4B2E-AC47-C094C4187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954" y="115862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C56927B-0E36-433B-B008-02DF72D7E520}"/>
              </a:ext>
            </a:extLst>
          </p:cNvPr>
          <p:cNvGrpSpPr/>
          <p:nvPr/>
        </p:nvGrpSpPr>
        <p:grpSpPr>
          <a:xfrm>
            <a:off x="4328465" y="1169802"/>
            <a:ext cx="1346154" cy="346249"/>
            <a:chOff x="4328465" y="1169802"/>
            <a:chExt cx="1346154" cy="346249"/>
          </a:xfrm>
        </p:grpSpPr>
        <p:grpSp>
          <p:nvGrpSpPr>
            <p:cNvPr id="73" name="그룹 72"/>
            <p:cNvGrpSpPr/>
            <p:nvPr/>
          </p:nvGrpSpPr>
          <p:grpSpPr>
            <a:xfrm>
              <a:off x="4328465" y="1169802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4592687" y="1169802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4856675" y="1169802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122934" y="1169802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247CE3C-72A3-433E-BB64-C22AF7599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9537" y="1169802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63" name="Picture 6">
            <a:extLst>
              <a:ext uri="{FF2B5EF4-FFF2-40B4-BE49-F238E27FC236}">
                <a16:creationId xmlns:a16="http://schemas.microsoft.com/office/drawing/2014/main" id="{7605F0E8-B072-423A-AC37-845CDE268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574572F5-250B-4A8C-B9CF-52DBA3ACCA23}"/>
              </a:ext>
            </a:extLst>
          </p:cNvPr>
          <p:cNvGrpSpPr/>
          <p:nvPr/>
        </p:nvGrpSpPr>
        <p:grpSpPr>
          <a:xfrm>
            <a:off x="249900" y="1597805"/>
            <a:ext cx="492523" cy="383782"/>
            <a:chOff x="3889472" y="4631433"/>
            <a:chExt cx="492523" cy="383782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4E91C1EF-EC22-44F4-AE2C-B3DB6D546058}"/>
                </a:ext>
              </a:extLst>
            </p:cNvPr>
            <p:cNvGrpSpPr/>
            <p:nvPr/>
          </p:nvGrpSpPr>
          <p:grpSpPr>
            <a:xfrm>
              <a:off x="3927772" y="4631433"/>
              <a:ext cx="383782" cy="383782"/>
              <a:chOff x="3237929" y="4227718"/>
              <a:chExt cx="1763468" cy="1763468"/>
            </a:xfrm>
          </p:grpSpPr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B923C1FA-1DF9-4DF7-933E-8EC409D635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7929" y="4227718"/>
                <a:ext cx="1763468" cy="1763468"/>
              </a:xfrm>
              <a:prstGeom prst="rect">
                <a:avLst/>
              </a:prstGeom>
            </p:spPr>
          </p:pic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36F07388-B3E2-4F34-9990-6FCD4D6DB56A}"/>
                  </a:ext>
                </a:extLst>
              </p:cNvPr>
              <p:cNvSpPr/>
              <p:nvPr/>
            </p:nvSpPr>
            <p:spPr>
              <a:xfrm>
                <a:off x="3699466" y="4653136"/>
                <a:ext cx="872534" cy="8886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D1E2CFE-2A10-421A-8E5E-EB986BE89FBB}"/>
                </a:ext>
              </a:extLst>
            </p:cNvPr>
            <p:cNvSpPr txBox="1"/>
            <p:nvPr/>
          </p:nvSpPr>
          <p:spPr>
            <a:xfrm>
              <a:off x="3889472" y="4653136"/>
              <a:ext cx="4925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92D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6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0" name="TextBox 8">
            <a:extLst>
              <a:ext uri="{FF2B5EF4-FFF2-40B4-BE49-F238E27FC236}">
                <a16:creationId xmlns:a16="http://schemas.microsoft.com/office/drawing/2014/main" id="{536B3B56-FE7D-48B5-9E61-12EC90A4B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9C0DB3-0DB3-49ED-A6D2-04323714FF07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0534DCD-D9CF-4218-897D-BB1B2411AA94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suhi_h_0302_03_0809.html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9">
            <a:extLst>
              <a:ext uri="{FF2B5EF4-FFF2-40B4-BE49-F238E27FC236}">
                <a16:creationId xmlns:a16="http://schemas.microsoft.com/office/drawing/2014/main" id="{F025E05D-9083-4B51-9ED1-EACC2078E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76C5D8D-188D-49B7-94CE-FBB6B30482B4}"/>
              </a:ext>
            </a:extLst>
          </p:cNvPr>
          <p:cNvSpPr/>
          <p:nvPr/>
        </p:nvSpPr>
        <p:spPr>
          <a:xfrm>
            <a:off x="1509920" y="2136679"/>
            <a:ext cx="2052228" cy="107892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E30B5CB9-CD52-430B-9698-88EBF57413B2}"/>
              </a:ext>
            </a:extLst>
          </p:cNvPr>
          <p:cNvSpPr/>
          <p:nvPr/>
        </p:nvSpPr>
        <p:spPr>
          <a:xfrm>
            <a:off x="3409879" y="2352184"/>
            <a:ext cx="2052228" cy="143605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FDAF6-DB96-49BC-810E-03DF6C340C2A}"/>
              </a:ext>
            </a:extLst>
          </p:cNvPr>
          <p:cNvSpPr txBox="1"/>
          <p:nvPr/>
        </p:nvSpPr>
        <p:spPr>
          <a:xfrm>
            <a:off x="1630473" y="2348880"/>
            <a:ext cx="186140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지름이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cm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원을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그려야지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C942BC6-D0E1-42C2-ABA5-924F10906CD6}"/>
              </a:ext>
            </a:extLst>
          </p:cNvPr>
          <p:cNvSpPr txBox="1"/>
          <p:nvPr/>
        </p:nvSpPr>
        <p:spPr>
          <a:xfrm>
            <a:off x="3419872" y="2564904"/>
            <a:ext cx="204754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컴퍼스를</a:t>
            </a: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이렇게 벌리고 원</a:t>
            </a: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그리면 돼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DBE774-5D86-4304-AA0E-CB175880ED01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B7A4AF92-0A96-4E29-9795-2D3BE4A0A94B}"/>
              </a:ext>
            </a:extLst>
          </p:cNvPr>
          <p:cNvGrpSpPr/>
          <p:nvPr/>
        </p:nvGrpSpPr>
        <p:grpSpPr>
          <a:xfrm>
            <a:off x="211371" y="3688781"/>
            <a:ext cx="6667165" cy="1548583"/>
            <a:chOff x="211371" y="3688781"/>
            <a:chExt cx="6667165" cy="1548583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4AA9DB17-3336-4288-B93F-B144F49F25E2}"/>
                </a:ext>
              </a:extLst>
            </p:cNvPr>
            <p:cNvSpPr/>
            <p:nvPr/>
          </p:nvSpPr>
          <p:spPr>
            <a:xfrm>
              <a:off x="211371" y="3856067"/>
              <a:ext cx="6667165" cy="11931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6" name="모서리가 둥근 직사각형 38">
              <a:extLst>
                <a:ext uri="{FF2B5EF4-FFF2-40B4-BE49-F238E27FC236}">
                  <a16:creationId xmlns:a16="http://schemas.microsoft.com/office/drawing/2014/main" id="{6A8E3926-6976-418A-9D92-E85A3DBB5B35}"/>
                </a:ext>
              </a:extLst>
            </p:cNvPr>
            <p:cNvSpPr/>
            <p:nvPr/>
          </p:nvSpPr>
          <p:spPr>
            <a:xfrm>
              <a:off x="370800" y="368878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7" name="직각 삼각형 96">
              <a:extLst>
                <a:ext uri="{FF2B5EF4-FFF2-40B4-BE49-F238E27FC236}">
                  <a16:creationId xmlns:a16="http://schemas.microsoft.com/office/drawing/2014/main" id="{4CD22DA4-A97F-4B75-AEC4-77CB7E4BA821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AE10042-59BE-4B13-A61A-263E8D50C78E}"/>
                </a:ext>
              </a:extLst>
            </p:cNvPr>
            <p:cNvSpPr txBox="1"/>
            <p:nvPr/>
          </p:nvSpPr>
          <p:spPr>
            <a:xfrm>
              <a:off x="370800" y="4110171"/>
              <a:ext cx="639744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컴퍼스를 벌린 길이는 원의 반지름을 나타냅니다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원의 지름이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6 cm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이므로 반지름은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3 cm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따라서 컴퍼스의 침과 연필심 사이는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반지름인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3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cm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로 해야 합니다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528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374552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suhi_h_0302_03_0809.html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0231621-6C29-4519-AB40-5F604C26A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03" y="2114989"/>
            <a:ext cx="5919669" cy="2849628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모양과 똑같은 모양을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순서도: 대체 처리 100"/>
          <p:cNvSpPr/>
          <p:nvPr/>
        </p:nvSpPr>
        <p:spPr>
          <a:xfrm>
            <a:off x="6191493" y="122358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id="{EAD7BD27-FB81-4017-A641-B86B0459EF99}"/>
              </a:ext>
            </a:extLst>
          </p:cNvPr>
          <p:cNvSpPr/>
          <p:nvPr/>
        </p:nvSpPr>
        <p:spPr>
          <a:xfrm>
            <a:off x="5400092" y="122358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id="{B70D98AF-40B2-4D6B-BFE5-0C47309200B1}"/>
              </a:ext>
            </a:extLst>
          </p:cNvPr>
          <p:cNvSpPr/>
          <p:nvPr/>
        </p:nvSpPr>
        <p:spPr>
          <a:xfrm>
            <a:off x="5688974" y="122358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대체 처리 76">
            <a:extLst>
              <a:ext uri="{FF2B5EF4-FFF2-40B4-BE49-F238E27FC236}">
                <a16:creationId xmlns:a16="http://schemas.microsoft.com/office/drawing/2014/main" id="{DD08F9F9-E681-4FDF-A619-8B2D83F9E782}"/>
              </a:ext>
            </a:extLst>
          </p:cNvPr>
          <p:cNvSpPr/>
          <p:nvPr/>
        </p:nvSpPr>
        <p:spPr>
          <a:xfrm>
            <a:off x="5941795" y="12110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75BA209-5C83-4A76-BD59-F0C15328657E}"/>
              </a:ext>
            </a:extLst>
          </p:cNvPr>
          <p:cNvGrpSpPr/>
          <p:nvPr/>
        </p:nvGrpSpPr>
        <p:grpSpPr>
          <a:xfrm>
            <a:off x="6445423" y="1169802"/>
            <a:ext cx="285082" cy="313547"/>
            <a:chOff x="5349188" y="3795043"/>
            <a:chExt cx="285082" cy="313547"/>
          </a:xfrm>
        </p:grpSpPr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id="{112C6893-C667-4564-8881-B910DC323B8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D862FCB-BFDB-455A-B7AE-35BBD6D33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A636B33-3E15-4D74-A7FC-10DF844AF239}"/>
              </a:ext>
            </a:extLst>
          </p:cNvPr>
          <p:cNvGrpSpPr/>
          <p:nvPr/>
        </p:nvGrpSpPr>
        <p:grpSpPr>
          <a:xfrm>
            <a:off x="6682093" y="1169802"/>
            <a:ext cx="344949" cy="567463"/>
            <a:chOff x="5319255" y="3795043"/>
            <a:chExt cx="344949" cy="567463"/>
          </a:xfrm>
        </p:grpSpPr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A45889A3-E2C4-4B99-ACD1-0B1EE45A6AA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54453E-67B1-4D60-A71F-68B3C154D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9255" y="3795043"/>
              <a:ext cx="344949" cy="567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CFF6DCC-5E80-4A70-8081-2E5ACFF4B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176" y="113788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EC7670-7348-4B2E-AC47-C094C4187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954" y="115862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C56927B-0E36-433B-B008-02DF72D7E520}"/>
              </a:ext>
            </a:extLst>
          </p:cNvPr>
          <p:cNvGrpSpPr/>
          <p:nvPr/>
        </p:nvGrpSpPr>
        <p:grpSpPr>
          <a:xfrm>
            <a:off x="4328465" y="1169802"/>
            <a:ext cx="1346154" cy="346249"/>
            <a:chOff x="4328465" y="1169802"/>
            <a:chExt cx="1346154" cy="346249"/>
          </a:xfrm>
        </p:grpSpPr>
        <p:grpSp>
          <p:nvGrpSpPr>
            <p:cNvPr id="73" name="그룹 72"/>
            <p:cNvGrpSpPr/>
            <p:nvPr/>
          </p:nvGrpSpPr>
          <p:grpSpPr>
            <a:xfrm>
              <a:off x="4328465" y="1169802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4592687" y="1169802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4856675" y="1169802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122934" y="1169802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247CE3C-72A3-433E-BB64-C22AF7599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9537" y="1169802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DF279E2-271D-45B3-A9CD-A6E28C401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9164" y="1149059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63" name="Picture 6">
            <a:extLst>
              <a:ext uri="{FF2B5EF4-FFF2-40B4-BE49-F238E27FC236}">
                <a16:creationId xmlns:a16="http://schemas.microsoft.com/office/drawing/2014/main" id="{294A417F-977D-42DB-9FF9-95B0E5569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E70301F7-959A-494E-A4BF-9EAC3FFD510D}"/>
              </a:ext>
            </a:extLst>
          </p:cNvPr>
          <p:cNvGrpSpPr/>
          <p:nvPr/>
        </p:nvGrpSpPr>
        <p:grpSpPr>
          <a:xfrm>
            <a:off x="249900" y="1597805"/>
            <a:ext cx="492523" cy="383782"/>
            <a:chOff x="3889472" y="4631433"/>
            <a:chExt cx="492523" cy="383782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285F8A6D-1DEB-4F7D-A2C6-B8C1FFE76CD9}"/>
                </a:ext>
              </a:extLst>
            </p:cNvPr>
            <p:cNvGrpSpPr/>
            <p:nvPr/>
          </p:nvGrpSpPr>
          <p:grpSpPr>
            <a:xfrm>
              <a:off x="3927772" y="4631433"/>
              <a:ext cx="383782" cy="383782"/>
              <a:chOff x="3237929" y="4227718"/>
              <a:chExt cx="1763468" cy="1763468"/>
            </a:xfrm>
          </p:grpSpPr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8E6D5499-EBBD-4D9C-8D47-60CA581D11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7929" y="4227718"/>
                <a:ext cx="1763468" cy="1763468"/>
              </a:xfrm>
              <a:prstGeom prst="rect">
                <a:avLst/>
              </a:prstGeom>
            </p:spPr>
          </p:pic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DD11D289-DDAE-4133-BF05-E2A32DBC0A3C}"/>
                  </a:ext>
                </a:extLst>
              </p:cNvPr>
              <p:cNvSpPr/>
              <p:nvPr/>
            </p:nvSpPr>
            <p:spPr>
              <a:xfrm>
                <a:off x="3699466" y="4653136"/>
                <a:ext cx="872534" cy="8886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4C8A631-6FA6-47F7-AD7C-EF97EA36A3FB}"/>
                </a:ext>
              </a:extLst>
            </p:cNvPr>
            <p:cNvSpPr txBox="1"/>
            <p:nvPr/>
          </p:nvSpPr>
          <p:spPr>
            <a:xfrm>
              <a:off x="3889472" y="4653136"/>
              <a:ext cx="4925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92D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6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8" name="타원 117">
            <a:extLst>
              <a:ext uri="{FF2B5EF4-FFF2-40B4-BE49-F238E27FC236}">
                <a16:creationId xmlns:a16="http://schemas.microsoft.com/office/drawing/2014/main" id="{FE7294E4-E42A-4440-9D91-2ED882554830}"/>
              </a:ext>
            </a:extLst>
          </p:cNvPr>
          <p:cNvSpPr/>
          <p:nvPr/>
        </p:nvSpPr>
        <p:spPr>
          <a:xfrm>
            <a:off x="474665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21">
            <a:extLst>
              <a:ext uri="{FF2B5EF4-FFF2-40B4-BE49-F238E27FC236}">
                <a16:creationId xmlns:a16="http://schemas.microsoft.com/office/drawing/2014/main" id="{2D3CA677-15B9-4642-B700-77DDAD6A2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파란색 정답 선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56ACDA34-FAA5-43BE-8004-C450D463A287}"/>
              </a:ext>
            </a:extLst>
          </p:cNvPr>
          <p:cNvSpPr/>
          <p:nvPr/>
        </p:nvSpPr>
        <p:spPr>
          <a:xfrm>
            <a:off x="5897681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8">
            <a:extLst>
              <a:ext uri="{FF2B5EF4-FFF2-40B4-BE49-F238E27FC236}">
                <a16:creationId xmlns:a16="http://schemas.microsoft.com/office/drawing/2014/main" id="{799DEE14-2DDB-43C5-ACE4-4AC032B6C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927F520-5806-4BA5-8DE8-A1814882FDD5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EA97245-7DD0-45AE-BAF7-65D0D70FFEFF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suhi_h_0302_03_0809.html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9">
            <a:extLst>
              <a:ext uri="{FF2B5EF4-FFF2-40B4-BE49-F238E27FC236}">
                <a16:creationId xmlns:a16="http://schemas.microsoft.com/office/drawing/2014/main" id="{250ED6A7-2901-4B7A-B899-41F44DF72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6" name="Picture 31">
            <a:extLst>
              <a:ext uri="{FF2B5EF4-FFF2-40B4-BE49-F238E27FC236}">
                <a16:creationId xmlns:a16="http://schemas.microsoft.com/office/drawing/2014/main" id="{9755AB33-2740-4C84-9C53-D8890F6F2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546" y="342900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8" name="타원 127">
            <a:extLst>
              <a:ext uri="{FF2B5EF4-FFF2-40B4-BE49-F238E27FC236}">
                <a16:creationId xmlns:a16="http://schemas.microsoft.com/office/drawing/2014/main" id="{3E9479FA-FE35-487D-8B5F-14E3184E60B9}"/>
              </a:ext>
            </a:extLst>
          </p:cNvPr>
          <p:cNvSpPr/>
          <p:nvPr/>
        </p:nvSpPr>
        <p:spPr>
          <a:xfrm>
            <a:off x="3618330" y="31194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95566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 새로 넣기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\lesson03\ops\3\images\3_6\3_6_8.png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987" y="337794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id="{109F11E7-8362-4F58-B41C-7DC77FCE33D4}"/>
              </a:ext>
            </a:extLst>
          </p:cNvPr>
          <p:cNvSpPr/>
          <p:nvPr/>
        </p:nvSpPr>
        <p:spPr>
          <a:xfrm>
            <a:off x="5248603" y="32318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5833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0231621-6C29-4519-AB40-5F604C26A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03" y="2114989"/>
            <a:ext cx="5919669" cy="2849628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모양과 똑같은 모양을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순서도: 대체 처리 100"/>
          <p:cNvSpPr/>
          <p:nvPr/>
        </p:nvSpPr>
        <p:spPr>
          <a:xfrm>
            <a:off x="6191493" y="122358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id="{EAD7BD27-FB81-4017-A641-B86B0459EF99}"/>
              </a:ext>
            </a:extLst>
          </p:cNvPr>
          <p:cNvSpPr/>
          <p:nvPr/>
        </p:nvSpPr>
        <p:spPr>
          <a:xfrm>
            <a:off x="5400092" y="122358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id="{B70D98AF-40B2-4D6B-BFE5-0C47309200B1}"/>
              </a:ext>
            </a:extLst>
          </p:cNvPr>
          <p:cNvSpPr/>
          <p:nvPr/>
        </p:nvSpPr>
        <p:spPr>
          <a:xfrm>
            <a:off x="5688974" y="122358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대체 처리 76">
            <a:extLst>
              <a:ext uri="{FF2B5EF4-FFF2-40B4-BE49-F238E27FC236}">
                <a16:creationId xmlns:a16="http://schemas.microsoft.com/office/drawing/2014/main" id="{DD08F9F9-E681-4FDF-A619-8B2D83F9E782}"/>
              </a:ext>
            </a:extLst>
          </p:cNvPr>
          <p:cNvSpPr/>
          <p:nvPr/>
        </p:nvSpPr>
        <p:spPr>
          <a:xfrm>
            <a:off x="5941795" y="12110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75BA209-5C83-4A76-BD59-F0C15328657E}"/>
              </a:ext>
            </a:extLst>
          </p:cNvPr>
          <p:cNvGrpSpPr/>
          <p:nvPr/>
        </p:nvGrpSpPr>
        <p:grpSpPr>
          <a:xfrm>
            <a:off x="6445423" y="1169802"/>
            <a:ext cx="285082" cy="313547"/>
            <a:chOff x="5349188" y="3795043"/>
            <a:chExt cx="285082" cy="313547"/>
          </a:xfrm>
        </p:grpSpPr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id="{112C6893-C667-4564-8881-B910DC323B8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D862FCB-BFDB-455A-B7AE-35BBD6D33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A636B33-3E15-4D74-A7FC-10DF844AF239}"/>
              </a:ext>
            </a:extLst>
          </p:cNvPr>
          <p:cNvGrpSpPr/>
          <p:nvPr/>
        </p:nvGrpSpPr>
        <p:grpSpPr>
          <a:xfrm>
            <a:off x="6682093" y="1169802"/>
            <a:ext cx="344949" cy="567463"/>
            <a:chOff x="5319255" y="3795043"/>
            <a:chExt cx="344949" cy="567463"/>
          </a:xfrm>
        </p:grpSpPr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A45889A3-E2C4-4B99-ACD1-0B1EE45A6AA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54453E-67B1-4D60-A71F-68B3C154D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9255" y="3795043"/>
              <a:ext cx="344949" cy="567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CFF6DCC-5E80-4A70-8081-2E5ACFF4B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176" y="113788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EC7670-7348-4B2E-AC47-C094C4187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954" y="115862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C56927B-0E36-433B-B008-02DF72D7E520}"/>
              </a:ext>
            </a:extLst>
          </p:cNvPr>
          <p:cNvGrpSpPr/>
          <p:nvPr/>
        </p:nvGrpSpPr>
        <p:grpSpPr>
          <a:xfrm>
            <a:off x="4328465" y="1169802"/>
            <a:ext cx="1346154" cy="346249"/>
            <a:chOff x="4328465" y="1169802"/>
            <a:chExt cx="1346154" cy="346249"/>
          </a:xfrm>
        </p:grpSpPr>
        <p:grpSp>
          <p:nvGrpSpPr>
            <p:cNvPr id="73" name="그룹 72"/>
            <p:cNvGrpSpPr/>
            <p:nvPr/>
          </p:nvGrpSpPr>
          <p:grpSpPr>
            <a:xfrm>
              <a:off x="4328465" y="1169802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4592687" y="1169802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4856675" y="1169802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122934" y="1169802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247CE3C-72A3-433E-BB64-C22AF7599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9537" y="1169802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DF279E2-271D-45B3-A9CD-A6E28C401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9164" y="1149059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63" name="Picture 6">
            <a:extLst>
              <a:ext uri="{FF2B5EF4-FFF2-40B4-BE49-F238E27FC236}">
                <a16:creationId xmlns:a16="http://schemas.microsoft.com/office/drawing/2014/main" id="{294A417F-977D-42DB-9FF9-95B0E5569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E70301F7-959A-494E-A4BF-9EAC3FFD510D}"/>
              </a:ext>
            </a:extLst>
          </p:cNvPr>
          <p:cNvGrpSpPr/>
          <p:nvPr/>
        </p:nvGrpSpPr>
        <p:grpSpPr>
          <a:xfrm>
            <a:off x="249900" y="1597805"/>
            <a:ext cx="492523" cy="383782"/>
            <a:chOff x="3889472" y="4631433"/>
            <a:chExt cx="492523" cy="383782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285F8A6D-1DEB-4F7D-A2C6-B8C1FFE76CD9}"/>
                </a:ext>
              </a:extLst>
            </p:cNvPr>
            <p:cNvGrpSpPr/>
            <p:nvPr/>
          </p:nvGrpSpPr>
          <p:grpSpPr>
            <a:xfrm>
              <a:off x="3927772" y="4631433"/>
              <a:ext cx="383782" cy="383782"/>
              <a:chOff x="3237929" y="4227718"/>
              <a:chExt cx="1763468" cy="1763468"/>
            </a:xfrm>
          </p:grpSpPr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8E6D5499-EBBD-4D9C-8D47-60CA581D11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7929" y="4227718"/>
                <a:ext cx="1763468" cy="1763468"/>
              </a:xfrm>
              <a:prstGeom prst="rect">
                <a:avLst/>
              </a:prstGeom>
            </p:spPr>
          </p:pic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DD11D289-DDAE-4133-BF05-E2A32DBC0A3C}"/>
                  </a:ext>
                </a:extLst>
              </p:cNvPr>
              <p:cNvSpPr/>
              <p:nvPr/>
            </p:nvSpPr>
            <p:spPr>
              <a:xfrm>
                <a:off x="3699466" y="4653136"/>
                <a:ext cx="872534" cy="8886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4C8A631-6FA6-47F7-AD7C-EF97EA36A3FB}"/>
                </a:ext>
              </a:extLst>
            </p:cNvPr>
            <p:cNvSpPr txBox="1"/>
            <p:nvPr/>
          </p:nvSpPr>
          <p:spPr>
            <a:xfrm>
              <a:off x="3889472" y="4653136"/>
              <a:ext cx="4925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92D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6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0" name="TextBox 8">
            <a:extLst>
              <a:ext uri="{FF2B5EF4-FFF2-40B4-BE49-F238E27FC236}">
                <a16:creationId xmlns:a16="http://schemas.microsoft.com/office/drawing/2014/main" id="{799DEE14-2DDB-43C5-ACE4-4AC032B6C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927F520-5806-4BA5-8DE8-A1814882FDD5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EA97245-7DD0-45AE-BAF7-65D0D70FFEFF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suhi_h_0302_03_0809.html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9">
            <a:extLst>
              <a:ext uri="{FF2B5EF4-FFF2-40B4-BE49-F238E27FC236}">
                <a16:creationId xmlns:a16="http://schemas.microsoft.com/office/drawing/2014/main" id="{250ED6A7-2901-4B7A-B899-41F44DF72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E712223-9A75-4B92-8C6D-586CCEADB750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12564C8C-6D03-468A-8B7F-A3537CC285F5}"/>
              </a:ext>
            </a:extLst>
          </p:cNvPr>
          <p:cNvGrpSpPr/>
          <p:nvPr/>
        </p:nvGrpSpPr>
        <p:grpSpPr>
          <a:xfrm>
            <a:off x="211371" y="4255775"/>
            <a:ext cx="6667165" cy="981589"/>
            <a:chOff x="211371" y="4255775"/>
            <a:chExt cx="6667165" cy="981589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4AF7134-C74A-4CED-A43E-6DE54D3E569A}"/>
                </a:ext>
              </a:extLst>
            </p:cNvPr>
            <p:cNvSpPr/>
            <p:nvPr/>
          </p:nvSpPr>
          <p:spPr>
            <a:xfrm>
              <a:off x="211371" y="4417793"/>
              <a:ext cx="6667165" cy="63146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38">
              <a:extLst>
                <a:ext uri="{FF2B5EF4-FFF2-40B4-BE49-F238E27FC236}">
                  <a16:creationId xmlns:a16="http://schemas.microsoft.com/office/drawing/2014/main" id="{F7F77328-B61B-45D4-A16A-8CD9C381D48A}"/>
                </a:ext>
              </a:extLst>
            </p:cNvPr>
            <p:cNvSpPr/>
            <p:nvPr/>
          </p:nvSpPr>
          <p:spPr>
            <a:xfrm>
              <a:off x="370800" y="425577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0" name="직각 삼각형 69">
              <a:extLst>
                <a:ext uri="{FF2B5EF4-FFF2-40B4-BE49-F238E27FC236}">
                  <a16:creationId xmlns:a16="http://schemas.microsoft.com/office/drawing/2014/main" id="{F92B2628-FFF9-4151-B8EC-9D34FE0923DA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103B191-593D-41AC-B202-6AEFEB14A455}"/>
                </a:ext>
              </a:extLst>
            </p:cNvPr>
            <p:cNvSpPr txBox="1"/>
            <p:nvPr/>
          </p:nvSpPr>
          <p:spPr>
            <a:xfrm>
              <a:off x="370800" y="4616649"/>
              <a:ext cx="62796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큰 원을 먼저 그린 다음 작은 원을 이용하여 모양을 그립니다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72" name="Picture 31">
            <a:extLst>
              <a:ext uri="{FF2B5EF4-FFF2-40B4-BE49-F238E27FC236}">
                <a16:creationId xmlns:a16="http://schemas.microsoft.com/office/drawing/2014/main" id="{9755AB33-2740-4C84-9C53-D8890F6F2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546" y="342900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9057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B75F88A-DCC2-4C45-9D91-0D0AE0B2A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00" y="2658144"/>
            <a:ext cx="2803367" cy="244851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세 변의 길이가 모두 같다면 원의 지름은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계산하는 풀이 과정을 쓰고 답을 구해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순서도: 대체 처리 100"/>
          <p:cNvSpPr/>
          <p:nvPr/>
        </p:nvSpPr>
        <p:spPr>
          <a:xfrm>
            <a:off x="6475632" y="122358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20" name="직사각형 21">
            <a:extLst>
              <a:ext uri="{FF2B5EF4-FFF2-40B4-BE49-F238E27FC236}">
                <a16:creationId xmlns:a16="http://schemas.microsoft.com/office/drawing/2014/main" id="{31A1AAB8-A05A-4489-B31F-00C040283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 예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2DB86534-3795-4AE7-9862-F81DCB5A060D}"/>
              </a:ext>
            </a:extLst>
          </p:cNvPr>
          <p:cNvSpPr/>
          <p:nvPr/>
        </p:nvSpPr>
        <p:spPr>
          <a:xfrm>
            <a:off x="6194219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id="{EAD7BD27-FB81-4017-A641-B86B0459EF99}"/>
              </a:ext>
            </a:extLst>
          </p:cNvPr>
          <p:cNvSpPr/>
          <p:nvPr/>
        </p:nvSpPr>
        <p:spPr>
          <a:xfrm>
            <a:off x="5400092" y="122358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id="{B70D98AF-40B2-4D6B-BFE5-0C47309200B1}"/>
              </a:ext>
            </a:extLst>
          </p:cNvPr>
          <p:cNvSpPr/>
          <p:nvPr/>
        </p:nvSpPr>
        <p:spPr>
          <a:xfrm>
            <a:off x="5688974" y="122358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대체 처리 76">
            <a:extLst>
              <a:ext uri="{FF2B5EF4-FFF2-40B4-BE49-F238E27FC236}">
                <a16:creationId xmlns:a16="http://schemas.microsoft.com/office/drawing/2014/main" id="{DD08F9F9-E681-4FDF-A619-8B2D83F9E782}"/>
              </a:ext>
            </a:extLst>
          </p:cNvPr>
          <p:cNvSpPr/>
          <p:nvPr/>
        </p:nvSpPr>
        <p:spPr>
          <a:xfrm>
            <a:off x="5941795" y="12110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id="{112C6893-C667-4564-8881-B910DC323B8B}"/>
              </a:ext>
            </a:extLst>
          </p:cNvPr>
          <p:cNvSpPr/>
          <p:nvPr/>
        </p:nvSpPr>
        <p:spPr>
          <a:xfrm>
            <a:off x="6208713" y="122373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A636B33-3E15-4D74-A7FC-10DF844AF239}"/>
              </a:ext>
            </a:extLst>
          </p:cNvPr>
          <p:cNvGrpSpPr/>
          <p:nvPr/>
        </p:nvGrpSpPr>
        <p:grpSpPr>
          <a:xfrm>
            <a:off x="6682093" y="1169802"/>
            <a:ext cx="344949" cy="567463"/>
            <a:chOff x="5319255" y="3795043"/>
            <a:chExt cx="344949" cy="567463"/>
          </a:xfrm>
        </p:grpSpPr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A45889A3-E2C4-4B99-ACD1-0B1EE45A6AA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54453E-67B1-4D60-A71F-68B3C154D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9255" y="3795043"/>
              <a:ext cx="344949" cy="567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CFF6DCC-5E80-4A70-8081-2E5ACFF4B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176" y="113788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EC7670-7348-4B2E-AC47-C094C4187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954" y="115862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C56927B-0E36-433B-B008-02DF72D7E520}"/>
              </a:ext>
            </a:extLst>
          </p:cNvPr>
          <p:cNvGrpSpPr/>
          <p:nvPr/>
        </p:nvGrpSpPr>
        <p:grpSpPr>
          <a:xfrm>
            <a:off x="4328465" y="1169802"/>
            <a:ext cx="1346154" cy="346249"/>
            <a:chOff x="4328465" y="1169802"/>
            <a:chExt cx="1346154" cy="346249"/>
          </a:xfrm>
        </p:grpSpPr>
        <p:grpSp>
          <p:nvGrpSpPr>
            <p:cNvPr id="73" name="그룹 72"/>
            <p:cNvGrpSpPr/>
            <p:nvPr/>
          </p:nvGrpSpPr>
          <p:grpSpPr>
            <a:xfrm>
              <a:off x="4328465" y="1169802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4592687" y="1169802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4856675" y="1169802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122934" y="1169802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247CE3C-72A3-433E-BB64-C22AF7599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9537" y="1169802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DF279E2-271D-45B3-A9CD-A6E28C401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9164" y="11247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B86AD02-9EF2-49A6-9CE9-75BAF4D57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423" y="114548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pic>
        <p:nvPicPr>
          <p:cNvPr id="63" name="Picture 6">
            <a:extLst>
              <a:ext uri="{FF2B5EF4-FFF2-40B4-BE49-F238E27FC236}">
                <a16:creationId xmlns:a16="http://schemas.microsoft.com/office/drawing/2014/main" id="{CFC54FF6-52C3-448A-BB6B-F4DD1FA15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DA783638-6370-4A97-8DAD-33FF3A371344}"/>
              </a:ext>
            </a:extLst>
          </p:cNvPr>
          <p:cNvGrpSpPr/>
          <p:nvPr/>
        </p:nvGrpSpPr>
        <p:grpSpPr>
          <a:xfrm>
            <a:off x="249900" y="1597805"/>
            <a:ext cx="492523" cy="383782"/>
            <a:chOff x="3889472" y="4631433"/>
            <a:chExt cx="492523" cy="383782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721C720A-A617-4CC6-BBC1-EEC66EFD15FD}"/>
                </a:ext>
              </a:extLst>
            </p:cNvPr>
            <p:cNvGrpSpPr/>
            <p:nvPr/>
          </p:nvGrpSpPr>
          <p:grpSpPr>
            <a:xfrm>
              <a:off x="3927772" y="4631433"/>
              <a:ext cx="383782" cy="383782"/>
              <a:chOff x="3237929" y="4227718"/>
              <a:chExt cx="1763468" cy="1763468"/>
            </a:xfrm>
          </p:grpSpPr>
          <p:pic>
            <p:nvPicPr>
              <p:cNvPr id="80" name="그림 79">
                <a:extLst>
                  <a:ext uri="{FF2B5EF4-FFF2-40B4-BE49-F238E27FC236}">
                    <a16:creationId xmlns:a16="http://schemas.microsoft.com/office/drawing/2014/main" id="{ED029719-0998-4119-A1E3-1A8986AEE1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7929" y="4227718"/>
                <a:ext cx="1763468" cy="1763468"/>
              </a:xfrm>
              <a:prstGeom prst="rect">
                <a:avLst/>
              </a:prstGeom>
            </p:spPr>
          </p:pic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FD63AB7-0EB4-4211-A21A-858D247E79E6}"/>
                  </a:ext>
                </a:extLst>
              </p:cNvPr>
              <p:cNvSpPr/>
              <p:nvPr/>
            </p:nvSpPr>
            <p:spPr>
              <a:xfrm>
                <a:off x="3699466" y="4653136"/>
                <a:ext cx="872534" cy="8886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67AE1F4-5037-4625-A172-35F3DABE6ECE}"/>
                </a:ext>
              </a:extLst>
            </p:cNvPr>
            <p:cNvSpPr txBox="1"/>
            <p:nvPr/>
          </p:nvSpPr>
          <p:spPr>
            <a:xfrm>
              <a:off x="3889472" y="4653136"/>
              <a:ext cx="4925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92D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6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7" name="TextBox 8">
            <a:extLst>
              <a:ext uri="{FF2B5EF4-FFF2-40B4-BE49-F238E27FC236}">
                <a16:creationId xmlns:a16="http://schemas.microsoft.com/office/drawing/2014/main" id="{98CF736A-CB35-4D57-8CD0-323614B9A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D5AD8BC-8541-44DC-AD10-2EBE613FE294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65E7E9-4F0D-451A-9BBF-0600E93A83CB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suhi_h_0302_03_0809.html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9">
            <a:extLst>
              <a:ext uri="{FF2B5EF4-FFF2-40B4-BE49-F238E27FC236}">
                <a16:creationId xmlns:a16="http://schemas.microsoft.com/office/drawing/2014/main" id="{9FFA2A5F-7348-4358-ABC9-7FC904E35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E801CB2-B5BE-4367-A67B-E7962C4B37BB}"/>
              </a:ext>
            </a:extLst>
          </p:cNvPr>
          <p:cNvSpPr/>
          <p:nvPr/>
        </p:nvSpPr>
        <p:spPr bwMode="auto">
          <a:xfrm>
            <a:off x="1310716" y="4514912"/>
            <a:ext cx="681734" cy="3109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8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EF169EF-2DBC-4DB3-8165-24E07B5F1C83}"/>
              </a:ext>
            </a:extLst>
          </p:cNvPr>
          <p:cNvSpPr/>
          <p:nvPr/>
        </p:nvSpPr>
        <p:spPr bwMode="auto">
          <a:xfrm>
            <a:off x="1487766" y="4050422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ㅇ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3A457F71-46D6-417F-BBF7-EA76A75282C7}"/>
              </a:ext>
            </a:extLst>
          </p:cNvPr>
          <p:cNvGrpSpPr/>
          <p:nvPr/>
        </p:nvGrpSpPr>
        <p:grpSpPr>
          <a:xfrm>
            <a:off x="2879248" y="3200779"/>
            <a:ext cx="3997008" cy="1200329"/>
            <a:chOff x="854491" y="3555146"/>
            <a:chExt cx="3997008" cy="1200329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C13A4C-F452-4F12-8945-07A46A1AB6ED}"/>
                </a:ext>
              </a:extLst>
            </p:cNvPr>
            <p:cNvSpPr txBox="1"/>
            <p:nvPr/>
          </p:nvSpPr>
          <p:spPr>
            <a:xfrm>
              <a:off x="854491" y="3555146"/>
              <a:ext cx="3997008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1" algn="just"/>
              <a:r>
                <a:rPr lang="ko-KR" altLang="en-US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삼각형의 한 변의 길이는 원의 반지름과 같습니다</a:t>
              </a:r>
              <a:r>
                <a:rPr lang="en-US" altLang="ko-KR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lvl="1" algn="just"/>
              <a:r>
                <a:rPr lang="ko-KR" altLang="en-US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즉 원의 반지름이 </a:t>
              </a:r>
              <a:r>
                <a:rPr lang="en-US" altLang="ko-KR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 cm</a:t>
              </a:r>
              <a:r>
                <a:rPr lang="ko-KR" altLang="en-US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원의 </a:t>
              </a:r>
              <a:r>
                <a:rPr lang="ko-KR" altLang="en-US" sz="1800" b="1" spc="-1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지름은 </a:t>
              </a:r>
              <a:r>
                <a:rPr lang="en-US" altLang="ko-KR" sz="1800" b="1" spc="-1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8×2</a:t>
              </a:r>
              <a:r>
                <a:rPr lang="ko-KR" altLang="en-US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16 (cm)</a:t>
              </a:r>
              <a:r>
                <a:rPr lang="ko-KR" altLang="en-US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5" name="Picture 2">
              <a:extLst>
                <a:ext uri="{FF2B5EF4-FFF2-40B4-BE49-F238E27FC236}">
                  <a16:creationId xmlns:a16="http://schemas.microsoft.com/office/drawing/2014/main" id="{53EA1B49-49EB-48B6-8836-045E01EB3E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149" y="3572238"/>
              <a:ext cx="360771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6" name="타원 95">
            <a:extLst>
              <a:ext uri="{FF2B5EF4-FFF2-40B4-BE49-F238E27FC236}">
                <a16:creationId xmlns:a16="http://schemas.microsoft.com/office/drawing/2014/main" id="{292C9D52-EB30-4C04-972E-2D6D5C7AA534}"/>
              </a:ext>
            </a:extLst>
          </p:cNvPr>
          <p:cNvSpPr/>
          <p:nvPr/>
        </p:nvSpPr>
        <p:spPr>
          <a:xfrm>
            <a:off x="3195249" y="30351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Picture 4">
            <a:extLst>
              <a:ext uri="{FF2B5EF4-FFF2-40B4-BE49-F238E27FC236}">
                <a16:creationId xmlns:a16="http://schemas.microsoft.com/office/drawing/2014/main" id="{ACC9EEF8-5B44-46CD-85C2-F55214EA2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135" y="4604539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C7AAB11-7CC0-4728-B85E-10011238A1D5}"/>
              </a:ext>
            </a:extLst>
          </p:cNvPr>
          <p:cNvGrpSpPr/>
          <p:nvPr/>
        </p:nvGrpSpPr>
        <p:grpSpPr>
          <a:xfrm>
            <a:off x="3408453" y="4437112"/>
            <a:ext cx="1020546" cy="537565"/>
            <a:chOff x="6012160" y="1660849"/>
            <a:chExt cx="1020546" cy="537565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0D963EB-4245-4F18-9CE9-44CDBECA8795}"/>
                </a:ext>
              </a:extLst>
            </p:cNvPr>
            <p:cNvSpPr/>
            <p:nvPr/>
          </p:nvSpPr>
          <p:spPr bwMode="auto">
            <a:xfrm>
              <a:off x="6012160" y="1833284"/>
              <a:ext cx="84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16 cm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A32D745B-2EEA-4078-A786-4EF980CE2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7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14" name="타원 113">
            <a:extLst>
              <a:ext uri="{FF2B5EF4-FFF2-40B4-BE49-F238E27FC236}">
                <a16:creationId xmlns:a16="http://schemas.microsoft.com/office/drawing/2014/main" id="{E0725B96-3025-400D-AD6E-2F790EA5DA34}"/>
              </a:ext>
            </a:extLst>
          </p:cNvPr>
          <p:cNvSpPr/>
          <p:nvPr/>
        </p:nvSpPr>
        <p:spPr>
          <a:xfrm>
            <a:off x="370913" y="28749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82065401-0474-4E31-AC9B-CB61A47B743B}"/>
              </a:ext>
            </a:extLst>
          </p:cNvPr>
          <p:cNvSpPr/>
          <p:nvPr/>
        </p:nvSpPr>
        <p:spPr>
          <a:xfrm>
            <a:off x="2638700" y="27625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96310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 새로 넣기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\lesson03\ops\3\images\3_6\3_6_9.png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모서리가 둥근 직사각형 67"/>
          <p:cNvSpPr/>
          <p:nvPr/>
        </p:nvSpPr>
        <p:spPr>
          <a:xfrm>
            <a:off x="2874031" y="2733502"/>
            <a:ext cx="119496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풀이 과정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444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큰 원 안에 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맞닿게 그렸습니다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큰 원의 지름은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계산하는 풀이 과정을 쓰고 답을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1" name="순서도: 대체 처리 100"/>
          <p:cNvSpPr/>
          <p:nvPr/>
        </p:nvSpPr>
        <p:spPr>
          <a:xfrm>
            <a:off x="6737206" y="122358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id="{EAD7BD27-FB81-4017-A641-B86B0459EF99}"/>
              </a:ext>
            </a:extLst>
          </p:cNvPr>
          <p:cNvSpPr/>
          <p:nvPr/>
        </p:nvSpPr>
        <p:spPr>
          <a:xfrm>
            <a:off x="5400092" y="122358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id="{B70D98AF-40B2-4D6B-BFE5-0C47309200B1}"/>
              </a:ext>
            </a:extLst>
          </p:cNvPr>
          <p:cNvSpPr/>
          <p:nvPr/>
        </p:nvSpPr>
        <p:spPr>
          <a:xfrm>
            <a:off x="5688974" y="122358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대체 처리 76">
            <a:extLst>
              <a:ext uri="{FF2B5EF4-FFF2-40B4-BE49-F238E27FC236}">
                <a16:creationId xmlns:a16="http://schemas.microsoft.com/office/drawing/2014/main" id="{DD08F9F9-E681-4FDF-A619-8B2D83F9E782}"/>
              </a:ext>
            </a:extLst>
          </p:cNvPr>
          <p:cNvSpPr/>
          <p:nvPr/>
        </p:nvSpPr>
        <p:spPr>
          <a:xfrm>
            <a:off x="5941795" y="12110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id="{112C6893-C667-4564-8881-B910DC323B8B}"/>
              </a:ext>
            </a:extLst>
          </p:cNvPr>
          <p:cNvSpPr/>
          <p:nvPr/>
        </p:nvSpPr>
        <p:spPr>
          <a:xfrm>
            <a:off x="6208713" y="122373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id="{A45889A3-E2C4-4B99-ACD1-0B1EE45A6AA7}"/>
              </a:ext>
            </a:extLst>
          </p:cNvPr>
          <p:cNvSpPr/>
          <p:nvPr/>
        </p:nvSpPr>
        <p:spPr>
          <a:xfrm>
            <a:off x="6480212" y="123132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FF6DCC-5E80-4A70-8081-2E5ACFF4B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176" y="113788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EC7670-7348-4B2E-AC47-C094C4187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954" y="115862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C56927B-0E36-433B-B008-02DF72D7E520}"/>
              </a:ext>
            </a:extLst>
          </p:cNvPr>
          <p:cNvGrpSpPr/>
          <p:nvPr/>
        </p:nvGrpSpPr>
        <p:grpSpPr>
          <a:xfrm>
            <a:off x="4328465" y="1169802"/>
            <a:ext cx="1346154" cy="346249"/>
            <a:chOff x="4328465" y="1169802"/>
            <a:chExt cx="1346154" cy="346249"/>
          </a:xfrm>
        </p:grpSpPr>
        <p:grpSp>
          <p:nvGrpSpPr>
            <p:cNvPr id="73" name="그룹 72"/>
            <p:cNvGrpSpPr/>
            <p:nvPr/>
          </p:nvGrpSpPr>
          <p:grpSpPr>
            <a:xfrm>
              <a:off x="4328465" y="1169802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4592687" y="1169802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4856675" y="1169802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122934" y="1169802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247CE3C-72A3-433E-BB64-C22AF7599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9537" y="1169802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DF279E2-271D-45B3-A9CD-A6E28C401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9164" y="115058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B86AD02-9EF2-49A6-9CE9-75BAF4D57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423" y="117123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0AA8E2-23E5-4769-954F-605220A6F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2093" y="1169711"/>
            <a:ext cx="344949" cy="56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pic>
        <p:nvPicPr>
          <p:cNvPr id="57" name="Picture 6">
            <a:extLst>
              <a:ext uri="{FF2B5EF4-FFF2-40B4-BE49-F238E27FC236}">
                <a16:creationId xmlns:a16="http://schemas.microsoft.com/office/drawing/2014/main" id="{8F626222-3483-4407-9DDC-393CB04F9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38BBD94A-4CC9-4387-8FCF-0A5EE515DA4D}"/>
              </a:ext>
            </a:extLst>
          </p:cNvPr>
          <p:cNvGrpSpPr/>
          <p:nvPr/>
        </p:nvGrpSpPr>
        <p:grpSpPr>
          <a:xfrm>
            <a:off x="249900" y="1597805"/>
            <a:ext cx="492523" cy="383782"/>
            <a:chOff x="3889472" y="4631433"/>
            <a:chExt cx="492523" cy="383782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54F6EA42-6B3F-4BB3-B323-ADE65D918DED}"/>
                </a:ext>
              </a:extLst>
            </p:cNvPr>
            <p:cNvGrpSpPr/>
            <p:nvPr/>
          </p:nvGrpSpPr>
          <p:grpSpPr>
            <a:xfrm>
              <a:off x="3927772" y="4631433"/>
              <a:ext cx="383782" cy="383782"/>
              <a:chOff x="3237929" y="4227718"/>
              <a:chExt cx="1763468" cy="1763468"/>
            </a:xfrm>
          </p:grpSpPr>
          <p:pic>
            <p:nvPicPr>
              <p:cNvPr id="78" name="그림 77">
                <a:extLst>
                  <a:ext uri="{FF2B5EF4-FFF2-40B4-BE49-F238E27FC236}">
                    <a16:creationId xmlns:a16="http://schemas.microsoft.com/office/drawing/2014/main" id="{7A90BC4D-793F-4AD3-89F7-73EAC1FB1F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7929" y="4227718"/>
                <a:ext cx="1763468" cy="1763468"/>
              </a:xfrm>
              <a:prstGeom prst="rect">
                <a:avLst/>
              </a:prstGeom>
            </p:spPr>
          </p:pic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40664B14-3B72-45D9-ADA8-B56C3A760A7A}"/>
                  </a:ext>
                </a:extLst>
              </p:cNvPr>
              <p:cNvSpPr/>
              <p:nvPr/>
            </p:nvSpPr>
            <p:spPr>
              <a:xfrm>
                <a:off x="3699466" y="4653136"/>
                <a:ext cx="872534" cy="8886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EE7C0FF-16B3-405B-BA3F-EB36336C1BB0}"/>
                </a:ext>
              </a:extLst>
            </p:cNvPr>
            <p:cNvSpPr txBox="1"/>
            <p:nvPr/>
          </p:nvSpPr>
          <p:spPr>
            <a:xfrm>
              <a:off x="3889472" y="4653136"/>
              <a:ext cx="4925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92D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6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1" name="TextBox 8">
            <a:extLst>
              <a:ext uri="{FF2B5EF4-FFF2-40B4-BE49-F238E27FC236}">
                <a16:creationId xmlns:a16="http://schemas.microsoft.com/office/drawing/2014/main" id="{18F3D610-99E6-41EF-99C3-D743478A7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0517377-BAE7-4D76-9934-704F2E4B93A1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B2EF066-D3C3-4297-A010-F6DDA947B8D0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suhi_h_0302_03_0809.html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9">
            <a:extLst>
              <a:ext uri="{FF2B5EF4-FFF2-40B4-BE49-F238E27FC236}">
                <a16:creationId xmlns:a16="http://schemas.microsoft.com/office/drawing/2014/main" id="{105252C7-ABD6-49A9-B4B3-EE6CCAE1C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5E4C43-8ABA-4902-A727-5C4F8AAA3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31" y="2794997"/>
            <a:ext cx="2340102" cy="2232757"/>
          </a:xfrm>
          <a:prstGeom prst="rect">
            <a:avLst/>
          </a:prstGeom>
        </p:spPr>
      </p:pic>
      <p:pic>
        <p:nvPicPr>
          <p:cNvPr id="97" name="Picture 6">
            <a:extLst>
              <a:ext uri="{FF2B5EF4-FFF2-40B4-BE49-F238E27FC236}">
                <a16:creationId xmlns:a16="http://schemas.microsoft.com/office/drawing/2014/main" id="{56F9BD95-AC42-486B-9D54-3A252C6BE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직사각형 21">
            <a:extLst>
              <a:ext uri="{FF2B5EF4-FFF2-40B4-BE49-F238E27FC236}">
                <a16:creationId xmlns:a16="http://schemas.microsoft.com/office/drawing/2014/main" id="{E30283E2-0A9F-4E7D-A17E-EF0A34113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 예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459F5623-7E55-48A9-AF8B-207BB0344129}"/>
              </a:ext>
            </a:extLst>
          </p:cNvPr>
          <p:cNvSpPr/>
          <p:nvPr/>
        </p:nvSpPr>
        <p:spPr>
          <a:xfrm>
            <a:off x="6194219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AE1EEDC-3CB5-4160-8999-D8238CEA495F}"/>
              </a:ext>
            </a:extLst>
          </p:cNvPr>
          <p:cNvSpPr/>
          <p:nvPr/>
        </p:nvSpPr>
        <p:spPr bwMode="auto">
          <a:xfrm>
            <a:off x="1167147" y="3264254"/>
            <a:ext cx="681734" cy="3109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en-US" altLang="ko-KR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0F79E456-A7B7-443D-A45C-CEE0A02EF46B}"/>
              </a:ext>
            </a:extLst>
          </p:cNvPr>
          <p:cNvGrpSpPr/>
          <p:nvPr/>
        </p:nvGrpSpPr>
        <p:grpSpPr>
          <a:xfrm>
            <a:off x="2879248" y="3200779"/>
            <a:ext cx="3997008" cy="1200329"/>
            <a:chOff x="854491" y="3555146"/>
            <a:chExt cx="3997008" cy="1200329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B1D844F-7C7E-4051-BA32-79AAC036DBAC}"/>
                </a:ext>
              </a:extLst>
            </p:cNvPr>
            <p:cNvSpPr txBox="1"/>
            <p:nvPr/>
          </p:nvSpPr>
          <p:spPr>
            <a:xfrm>
              <a:off x="854491" y="3555146"/>
              <a:ext cx="3997008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1" algn="just"/>
              <a:r>
                <a:rPr lang="ko-KR" altLang="en-US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큰 원의 지름의 길이는 작은 원의 지름의 </a:t>
              </a:r>
              <a:r>
                <a:rPr lang="ko-KR" altLang="en-US" sz="1800" b="1" spc="-1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길이의 </a:t>
              </a:r>
              <a:r>
                <a:rPr lang="en-US" altLang="ko-KR" sz="1800" b="1" spc="-1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배입니다</a:t>
              </a:r>
              <a:r>
                <a:rPr lang="en-US" altLang="ko-KR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lvl="1" algn="just"/>
              <a:r>
                <a:rPr lang="ko-KR" altLang="en-US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큰 원의 지름은 </a:t>
              </a:r>
              <a:r>
                <a:rPr lang="en-US" altLang="ko-KR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4×3</a:t>
              </a:r>
              <a:r>
                <a:rPr lang="ko-KR" altLang="en-US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 (cm)</a:t>
              </a:r>
              <a:r>
                <a:rPr lang="ko-KR" altLang="en-US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4" name="Picture 2">
              <a:extLst>
                <a:ext uri="{FF2B5EF4-FFF2-40B4-BE49-F238E27FC236}">
                  <a16:creationId xmlns:a16="http://schemas.microsoft.com/office/drawing/2014/main" id="{485D9299-0DEB-468A-ADA6-FF08A650F0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149" y="3572238"/>
              <a:ext cx="360771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5" name="타원 114">
            <a:extLst>
              <a:ext uri="{FF2B5EF4-FFF2-40B4-BE49-F238E27FC236}">
                <a16:creationId xmlns:a16="http://schemas.microsoft.com/office/drawing/2014/main" id="{F756AAE5-7DDF-4EBE-8AF3-BB1F151D158C}"/>
              </a:ext>
            </a:extLst>
          </p:cNvPr>
          <p:cNvSpPr/>
          <p:nvPr/>
        </p:nvSpPr>
        <p:spPr>
          <a:xfrm>
            <a:off x="3195249" y="30351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6" name="Picture 4">
            <a:extLst>
              <a:ext uri="{FF2B5EF4-FFF2-40B4-BE49-F238E27FC236}">
                <a16:creationId xmlns:a16="http://schemas.microsoft.com/office/drawing/2014/main" id="{BA2A09B8-878E-44E5-83E0-D093E7851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135" y="4604539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타원 124">
            <a:extLst>
              <a:ext uri="{FF2B5EF4-FFF2-40B4-BE49-F238E27FC236}">
                <a16:creationId xmlns:a16="http://schemas.microsoft.com/office/drawing/2014/main" id="{96CEF035-A191-48C4-A896-69E314A6312C}"/>
              </a:ext>
            </a:extLst>
          </p:cNvPr>
          <p:cNvSpPr/>
          <p:nvPr/>
        </p:nvSpPr>
        <p:spPr>
          <a:xfrm>
            <a:off x="370913" y="28749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37D3DCF-8098-4741-AF93-7454E41A1B9F}"/>
              </a:ext>
            </a:extLst>
          </p:cNvPr>
          <p:cNvSpPr/>
          <p:nvPr/>
        </p:nvSpPr>
        <p:spPr>
          <a:xfrm>
            <a:off x="2638700" y="27625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3738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 새로 넣기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\lesson03\ops\3\images\3_6\3_6_10.png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BC7AAB11-7CC0-4728-B85E-10011238A1D5}"/>
              </a:ext>
            </a:extLst>
          </p:cNvPr>
          <p:cNvGrpSpPr/>
          <p:nvPr/>
        </p:nvGrpSpPr>
        <p:grpSpPr>
          <a:xfrm>
            <a:off x="3408453" y="4437112"/>
            <a:ext cx="1020546" cy="537565"/>
            <a:chOff x="6012160" y="1660849"/>
            <a:chExt cx="1020546" cy="53756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0D963EB-4245-4F18-9CE9-44CDBECA8795}"/>
                </a:ext>
              </a:extLst>
            </p:cNvPr>
            <p:cNvSpPr/>
            <p:nvPr/>
          </p:nvSpPr>
          <p:spPr bwMode="auto">
            <a:xfrm>
              <a:off x="6012160" y="1833284"/>
              <a:ext cx="84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 cm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A32D745B-2EEA-4078-A786-4EF980CE2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7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69" name="모서리가 둥근 직사각형 68"/>
          <p:cNvSpPr/>
          <p:nvPr/>
        </p:nvSpPr>
        <p:spPr>
          <a:xfrm>
            <a:off x="2874031" y="2733502"/>
            <a:ext cx="119496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풀이 과정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91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물음에 답해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37595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 새로 넣기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\lesson03\ops\3\images\3_6\3_6_1.png, 3_6_1_02.svg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TextBox 7">
            <a:extLst>
              <a:ext uri="{FF2B5EF4-FFF2-40B4-BE49-F238E27FC236}">
                <a16:creationId xmlns:a16="http://schemas.microsoft.com/office/drawing/2014/main" id="{05394994-EEC1-4969-84AD-569709A1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4" name="TextBox 8">
            <a:extLst>
              <a:ext uri="{FF2B5EF4-FFF2-40B4-BE49-F238E27FC236}">
                <a16:creationId xmlns:a16="http://schemas.microsoft.com/office/drawing/2014/main" id="{B8FE2487-71D6-41F6-AD6F-F36AB4FC0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99" name="Picture 6">
            <a:extLst>
              <a:ext uri="{FF2B5EF4-FFF2-40B4-BE49-F238E27FC236}">
                <a16:creationId xmlns:a16="http://schemas.microsoft.com/office/drawing/2014/main" id="{65BCFDC0-3612-4D62-87F0-9DA45E2F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>
            <a:extLst>
              <a:ext uri="{FF2B5EF4-FFF2-40B4-BE49-F238E27FC236}">
                <a16:creationId xmlns:a16="http://schemas.microsoft.com/office/drawing/2014/main" id="{508350F0-5F3F-4E17-BFCE-894032E5C1E6}"/>
              </a:ext>
            </a:extLst>
          </p:cNvPr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1C44C77-5FF2-4D16-822F-22606B5A5635}"/>
              </a:ext>
            </a:extLst>
          </p:cNvPr>
          <p:cNvSpPr txBox="1"/>
          <p:nvPr/>
        </p:nvSpPr>
        <p:spPr>
          <a:xfrm>
            <a:off x="7018371" y="1092168"/>
            <a:ext cx="2125629" cy="336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파란색 정답 선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나타남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클릭하면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삭제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Picture 12">
            <a:extLst>
              <a:ext uri="{FF2B5EF4-FFF2-40B4-BE49-F238E27FC236}">
                <a16:creationId xmlns:a16="http://schemas.microsoft.com/office/drawing/2014/main" id="{DE9102F0-143F-4006-AC8B-DCF0ADD6F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타원 106">
            <a:extLst>
              <a:ext uri="{FF2B5EF4-FFF2-40B4-BE49-F238E27FC236}">
                <a16:creationId xmlns:a16="http://schemas.microsoft.com/office/drawing/2014/main" id="{2F0D7D72-AA99-4561-A930-01C0D1C7B60A}"/>
              </a:ext>
            </a:extLst>
          </p:cNvPr>
          <p:cNvSpPr/>
          <p:nvPr/>
        </p:nvSpPr>
        <p:spPr>
          <a:xfrm>
            <a:off x="551774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9AD658-5B29-4281-A978-18D3BB9B43E7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4C8C3F-CAE7-4175-B6DA-421730B3E74A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suhi_h_0302_03_0809.html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>
            <a:extLst>
              <a:ext uri="{FF2B5EF4-FFF2-40B4-BE49-F238E27FC236}">
                <a16:creationId xmlns:a16="http://schemas.microsoft.com/office/drawing/2014/main" id="{E7242762-B81C-44AC-832C-66A25F279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D5004F69-94BE-4BEA-87C9-328EA3A1870B}"/>
              </a:ext>
            </a:extLst>
          </p:cNvPr>
          <p:cNvGrpSpPr/>
          <p:nvPr/>
        </p:nvGrpSpPr>
        <p:grpSpPr>
          <a:xfrm>
            <a:off x="4337300" y="1169802"/>
            <a:ext cx="1346154" cy="346249"/>
            <a:chOff x="5068335" y="3762000"/>
            <a:chExt cx="1346154" cy="346249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54CCFE9C-B828-4282-AE06-35BBDB3698FA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86" name="순서도: 대체 처리 85">
                <a:extLst>
                  <a:ext uri="{FF2B5EF4-FFF2-40B4-BE49-F238E27FC236}">
                    <a16:creationId xmlns:a16="http://schemas.microsoft.com/office/drawing/2014/main" id="{6DA9BAAF-9BCD-4220-88FA-94B9CCA4DFF3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6C5CBDD-5D78-44DA-91F4-69D872BB8A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AC35713C-A86D-4152-8A0F-3313D00A7419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83" name="순서도: 대체 처리 82">
                <a:extLst>
                  <a:ext uri="{FF2B5EF4-FFF2-40B4-BE49-F238E27FC236}">
                    <a16:creationId xmlns:a16="http://schemas.microsoft.com/office/drawing/2014/main" id="{4C4578E1-C05B-41DF-894E-C1E386B772FA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2155235-91B2-432B-AAD6-B79374A65E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C0C2900F-D3F5-417C-B7EE-B3048ADB8939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81" name="순서도: 대체 처리 80">
                <a:extLst>
                  <a:ext uri="{FF2B5EF4-FFF2-40B4-BE49-F238E27FC236}">
                    <a16:creationId xmlns:a16="http://schemas.microsoft.com/office/drawing/2014/main" id="{7D5A3863-F9AA-41C8-9D43-1FFA15B0A84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C328E6F-1EB3-4F53-B5A7-71B87319B2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6DC515FA-8D74-4E23-8821-B29BA720C2CA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79" name="순서도: 대체 처리 78">
                <a:extLst>
                  <a:ext uri="{FF2B5EF4-FFF2-40B4-BE49-F238E27FC236}">
                    <a16:creationId xmlns:a16="http://schemas.microsoft.com/office/drawing/2014/main" id="{B2A9356D-2D00-49CC-BE69-085BE4622D07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4F7BB1D-98D9-4EDD-87E5-5F0D55CCC2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C7E6B2F5-B998-4961-9F79-652B404A7D4D}"/>
                </a:ext>
              </a:extLst>
            </p:cNvPr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77" name="순서도: 대체 처리 76">
                <a:extLst>
                  <a:ext uri="{FF2B5EF4-FFF2-40B4-BE49-F238E27FC236}">
                    <a16:creationId xmlns:a16="http://schemas.microsoft.com/office/drawing/2014/main" id="{197D439A-3B08-499F-98C3-B50EB07169F6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7DDD513-4DE0-438E-ABA3-A93A9192EF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96586EB-9672-46F8-89A6-5884F18EE87E}"/>
              </a:ext>
            </a:extLst>
          </p:cNvPr>
          <p:cNvGrpSpPr/>
          <p:nvPr/>
        </p:nvGrpSpPr>
        <p:grpSpPr>
          <a:xfrm>
            <a:off x="5650954" y="1169802"/>
            <a:ext cx="1376088" cy="567463"/>
            <a:chOff x="5650954" y="1169802"/>
            <a:chExt cx="1376088" cy="567463"/>
          </a:xfrm>
        </p:grpSpPr>
        <p:grpSp>
          <p:nvGrpSpPr>
            <p:cNvPr id="44" name="그룹 43"/>
            <p:cNvGrpSpPr/>
            <p:nvPr/>
          </p:nvGrpSpPr>
          <p:grpSpPr>
            <a:xfrm>
              <a:off x="5667357" y="1169802"/>
              <a:ext cx="1359685" cy="567463"/>
              <a:chOff x="5084738" y="3762000"/>
              <a:chExt cx="1359685" cy="567463"/>
            </a:xfrm>
          </p:grpSpPr>
          <p:sp>
            <p:nvSpPr>
              <p:cNvPr id="90" name="순서도: 대체 처리 89">
                <a:extLst>
                  <a:ext uri="{FF2B5EF4-FFF2-40B4-BE49-F238E27FC236}">
                    <a16:creationId xmlns:a16="http://schemas.microsoft.com/office/drawing/2014/main" id="{9FA4914E-35D7-4DD1-9698-7C4CA42F1BEA}"/>
                  </a:ext>
                </a:extLst>
              </p:cNvPr>
              <p:cNvSpPr/>
              <p:nvPr/>
            </p:nvSpPr>
            <p:spPr>
              <a:xfrm>
                <a:off x="5084738" y="3815779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순서도: 대체 처리 61"/>
              <p:cNvSpPr/>
              <p:nvPr/>
            </p:nvSpPr>
            <p:spPr>
              <a:xfrm>
                <a:off x="5347612" y="3815779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5596545" y="3762000"/>
                <a:ext cx="285082" cy="313547"/>
                <a:chOff x="5349188" y="3795043"/>
                <a:chExt cx="285082" cy="313547"/>
              </a:xfrm>
            </p:grpSpPr>
            <p:sp>
              <p:nvSpPr>
                <p:cNvPr id="60" name="순서도: 대체 처리 59"/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TextBox 60"/>
                <p:cNvSpPr txBox="1">
                  <a:spLocks noChangeArrowheads="1"/>
                </p:cNvSpPr>
                <p:nvPr/>
              </p:nvSpPr>
              <p:spPr bwMode="auto">
                <a:xfrm>
                  <a:off x="5349188" y="3795043"/>
                  <a:ext cx="285082" cy="3135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8</a:t>
                  </a:r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>
                <a:off x="5862804" y="3762000"/>
                <a:ext cx="285082" cy="313547"/>
                <a:chOff x="5349188" y="3795043"/>
                <a:chExt cx="285082" cy="313547"/>
              </a:xfrm>
            </p:grpSpPr>
            <p:sp>
              <p:nvSpPr>
                <p:cNvPr id="56" name="순서도: 대체 처리 55"/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TextBox 57"/>
                <p:cNvSpPr txBox="1">
                  <a:spLocks noChangeArrowheads="1"/>
                </p:cNvSpPr>
                <p:nvPr/>
              </p:nvSpPr>
              <p:spPr bwMode="auto">
                <a:xfrm>
                  <a:off x="5349188" y="3795043"/>
                  <a:ext cx="285082" cy="3135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9</a:t>
                  </a:r>
                </a:p>
              </p:txBody>
            </p:sp>
          </p:grpSp>
          <p:grpSp>
            <p:nvGrpSpPr>
              <p:cNvPr id="51" name="그룹 50"/>
              <p:cNvGrpSpPr/>
              <p:nvPr/>
            </p:nvGrpSpPr>
            <p:grpSpPr>
              <a:xfrm>
                <a:off x="6099474" y="3762000"/>
                <a:ext cx="344949" cy="567463"/>
                <a:chOff x="5319255" y="3795043"/>
                <a:chExt cx="344949" cy="567463"/>
              </a:xfrm>
            </p:grpSpPr>
            <p:sp>
              <p:nvSpPr>
                <p:cNvPr id="54" name="순서도: 대체 처리 53"/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TextBox 54"/>
                <p:cNvSpPr txBox="1">
                  <a:spLocks noChangeArrowheads="1"/>
                </p:cNvSpPr>
                <p:nvPr/>
              </p:nvSpPr>
              <p:spPr bwMode="auto">
                <a:xfrm>
                  <a:off x="5319255" y="3795043"/>
                  <a:ext cx="344949" cy="5674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10</a:t>
                  </a:r>
                </a:p>
              </p:txBody>
            </p:sp>
          </p:grp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89404F3-5786-4D8B-B3C8-6330CB9A9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5176" y="1169802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FE12321-4B8B-4530-89C2-063515BA7B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0954" y="1169802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68" name="그림 67">
            <a:extLst>
              <a:ext uri="{FF2B5EF4-FFF2-40B4-BE49-F238E27FC236}">
                <a16:creationId xmlns:a16="http://schemas.microsoft.com/office/drawing/2014/main" id="{3FF39326-7CBB-4F3C-B7A6-A7372C4DA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3629" y="2378990"/>
            <a:ext cx="2645328" cy="2346154"/>
          </a:xfrm>
          <a:prstGeom prst="rect">
            <a:avLst/>
          </a:prstGeom>
        </p:spPr>
      </p:pic>
      <p:sp>
        <p:nvSpPr>
          <p:cNvPr id="97" name="직사각형 96">
            <a:extLst>
              <a:ext uri="{FF2B5EF4-FFF2-40B4-BE49-F238E27FC236}">
                <a16:creationId xmlns:a16="http://schemas.microsoft.com/office/drawing/2014/main" id="{319EE02B-A7A6-4E5A-A8DF-63CB1C42523D}"/>
              </a:ext>
            </a:extLst>
          </p:cNvPr>
          <p:cNvSpPr/>
          <p:nvPr/>
        </p:nvSpPr>
        <p:spPr bwMode="auto">
          <a:xfrm>
            <a:off x="3328397" y="3652053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ㅇ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Picture 2">
            <a:extLst>
              <a:ext uri="{FF2B5EF4-FFF2-40B4-BE49-F238E27FC236}">
                <a16:creationId xmlns:a16="http://schemas.microsoft.com/office/drawing/2014/main" id="{1FA24042-EF7C-43FF-A114-9331AFB67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100" y="2544516"/>
            <a:ext cx="389379" cy="312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타원 100">
            <a:extLst>
              <a:ext uri="{FF2B5EF4-FFF2-40B4-BE49-F238E27FC236}">
                <a16:creationId xmlns:a16="http://schemas.microsoft.com/office/drawing/2014/main" id="{1C882B8A-01CF-4FC2-87D6-5A3D94F23CCE}"/>
              </a:ext>
            </a:extLst>
          </p:cNvPr>
          <p:cNvSpPr/>
          <p:nvPr/>
        </p:nvSpPr>
        <p:spPr>
          <a:xfrm>
            <a:off x="4000814" y="35949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C869EE13-49CB-40C9-AD73-CCE360257EF4}"/>
              </a:ext>
            </a:extLst>
          </p:cNvPr>
          <p:cNvSpPr/>
          <p:nvPr/>
        </p:nvSpPr>
        <p:spPr>
          <a:xfrm>
            <a:off x="1714562" y="26408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id="{44749B16-4CD8-405B-B657-FE8AF9FF5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68" y="2210813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43">
            <a:extLst>
              <a:ext uri="{FF2B5EF4-FFF2-40B4-BE49-F238E27FC236}">
                <a16:creationId xmlns:a16="http://schemas.microsoft.com/office/drawing/2014/main" id="{A8874A44-7964-4AD4-A763-DB4FB5AD972E}"/>
              </a:ext>
            </a:extLst>
          </p:cNvPr>
          <p:cNvSpPr txBox="1"/>
          <p:nvPr/>
        </p:nvSpPr>
        <p:spPr>
          <a:xfrm>
            <a:off x="791580" y="2096852"/>
            <a:ext cx="317211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반지름을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그어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1B2C25E8-4A60-42C2-897C-1183C1057189}"/>
              </a:ext>
            </a:extLst>
          </p:cNvPr>
          <p:cNvGrpSpPr/>
          <p:nvPr/>
        </p:nvGrpSpPr>
        <p:grpSpPr>
          <a:xfrm>
            <a:off x="2715239" y="5265204"/>
            <a:ext cx="1637116" cy="263186"/>
            <a:chOff x="319554" y="1245924"/>
            <a:chExt cx="2636592" cy="423864"/>
          </a:xfrm>
        </p:grpSpPr>
        <p:pic>
          <p:nvPicPr>
            <p:cNvPr id="110" name="Picture 11">
              <a:extLst>
                <a:ext uri="{FF2B5EF4-FFF2-40B4-BE49-F238E27FC236}">
                  <a16:creationId xmlns:a16="http://schemas.microsoft.com/office/drawing/2014/main" id="{A49CD1EB-FAFE-47A8-93C8-B23F80BC3B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1" name="Picture 12">
              <a:extLst>
                <a:ext uri="{FF2B5EF4-FFF2-40B4-BE49-F238E27FC236}">
                  <a16:creationId xmlns:a16="http://schemas.microsoft.com/office/drawing/2014/main" id="{07C51E22-6208-44C9-A6A5-3C638DBCE2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" name="Picture 13">
              <a:extLst>
                <a:ext uri="{FF2B5EF4-FFF2-40B4-BE49-F238E27FC236}">
                  <a16:creationId xmlns:a16="http://schemas.microsoft.com/office/drawing/2014/main" id="{589C5E5A-1460-4572-9C95-B40E014C42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4" name="Picture 14">
              <a:extLst>
                <a:ext uri="{FF2B5EF4-FFF2-40B4-BE49-F238E27FC236}">
                  <a16:creationId xmlns:a16="http://schemas.microsoft.com/office/drawing/2014/main" id="{21CED9EF-533E-4848-A6F5-7D96AF5BE2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7C0275D1-3812-4A4C-96A8-FE34A0F8484A}"/>
              </a:ext>
            </a:extLst>
          </p:cNvPr>
          <p:cNvCxnSpPr>
            <a:cxnSpLocks/>
          </p:cNvCxnSpPr>
          <p:nvPr/>
        </p:nvCxnSpPr>
        <p:spPr bwMode="auto">
          <a:xfrm>
            <a:off x="2735265" y="2857296"/>
            <a:ext cx="755528" cy="755527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4341AAC-BAC6-43E8-BFE0-0168C9DE30F8}"/>
              </a:ext>
            </a:extLst>
          </p:cNvPr>
          <p:cNvCxnSpPr>
            <a:cxnSpLocks/>
          </p:cNvCxnSpPr>
          <p:nvPr/>
        </p:nvCxnSpPr>
        <p:spPr bwMode="auto">
          <a:xfrm rot="8100000">
            <a:off x="3305065" y="3271018"/>
            <a:ext cx="1091437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F0348524-9D12-4D59-892B-CB6964D8C08C}"/>
              </a:ext>
            </a:extLst>
          </p:cNvPr>
          <p:cNvCxnSpPr>
            <a:cxnSpLocks/>
          </p:cNvCxnSpPr>
          <p:nvPr/>
        </p:nvCxnSpPr>
        <p:spPr bwMode="auto">
          <a:xfrm rot="8100000">
            <a:off x="2591664" y="3984418"/>
            <a:ext cx="1091437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타원 119">
            <a:extLst>
              <a:ext uri="{FF2B5EF4-FFF2-40B4-BE49-F238E27FC236}">
                <a16:creationId xmlns:a16="http://schemas.microsoft.com/office/drawing/2014/main" id="{6E6EDC09-FA87-4B62-B725-828AC665AEEC}"/>
              </a:ext>
            </a:extLst>
          </p:cNvPr>
          <p:cNvSpPr/>
          <p:nvPr/>
        </p:nvSpPr>
        <p:spPr>
          <a:xfrm>
            <a:off x="2454963" y="52820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Picture 2">
            <a:extLst>
              <a:ext uri="{FF2B5EF4-FFF2-40B4-BE49-F238E27FC236}">
                <a16:creationId xmlns:a16="http://schemas.microsoft.com/office/drawing/2014/main" id="{75F09FA9-29BF-4AEE-A532-EC3FDB68D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303" y="3508461"/>
            <a:ext cx="343501" cy="465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타원 95">
            <a:extLst>
              <a:ext uri="{FF2B5EF4-FFF2-40B4-BE49-F238E27FC236}">
                <a16:creationId xmlns:a16="http://schemas.microsoft.com/office/drawing/2014/main" id="{C54828C7-3D23-4CDE-B9FD-B8CC470D442E}"/>
              </a:ext>
            </a:extLst>
          </p:cNvPr>
          <p:cNvSpPr/>
          <p:nvPr/>
        </p:nvSpPr>
        <p:spPr>
          <a:xfrm>
            <a:off x="2957063" y="35540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63690" y="2544516"/>
            <a:ext cx="500298" cy="38842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C882B8A-01CF-4FC2-87D6-5A3D94F23CCE}"/>
              </a:ext>
            </a:extLst>
          </p:cNvPr>
          <p:cNvSpPr/>
          <p:nvPr/>
        </p:nvSpPr>
        <p:spPr>
          <a:xfrm>
            <a:off x="4376148" y="23979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54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>
            <a:extLst>
              <a:ext uri="{FF2B5EF4-FFF2-40B4-BE49-F238E27FC236}">
                <a16:creationId xmlns:a16="http://schemas.microsoft.com/office/drawing/2014/main" id="{3FF39326-7CBB-4F3C-B7A6-A7372C4DA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629" y="2378990"/>
            <a:ext cx="2645328" cy="2346154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319EE02B-A7A6-4E5A-A8DF-63CB1C42523D}"/>
              </a:ext>
            </a:extLst>
          </p:cNvPr>
          <p:cNvSpPr/>
          <p:nvPr/>
        </p:nvSpPr>
        <p:spPr bwMode="auto">
          <a:xfrm>
            <a:off x="3328397" y="3652053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ㅇ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Picture 2">
            <a:extLst>
              <a:ext uri="{FF2B5EF4-FFF2-40B4-BE49-F238E27FC236}">
                <a16:creationId xmlns:a16="http://schemas.microsoft.com/office/drawing/2014/main" id="{44749B16-4CD8-405B-B657-FE8AF9FF5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68" y="2210813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43">
            <a:extLst>
              <a:ext uri="{FF2B5EF4-FFF2-40B4-BE49-F238E27FC236}">
                <a16:creationId xmlns:a16="http://schemas.microsoft.com/office/drawing/2014/main" id="{A8874A44-7964-4AD4-A763-DB4FB5AD972E}"/>
              </a:ext>
            </a:extLst>
          </p:cNvPr>
          <p:cNvSpPr txBox="1"/>
          <p:nvPr/>
        </p:nvSpPr>
        <p:spPr>
          <a:xfrm>
            <a:off x="791580" y="2096852"/>
            <a:ext cx="317211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반지름을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그어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7C0275D1-3812-4A4C-96A8-FE34A0F8484A}"/>
              </a:ext>
            </a:extLst>
          </p:cNvPr>
          <p:cNvCxnSpPr>
            <a:cxnSpLocks/>
          </p:cNvCxnSpPr>
          <p:nvPr/>
        </p:nvCxnSpPr>
        <p:spPr bwMode="auto">
          <a:xfrm>
            <a:off x="2735265" y="2857296"/>
            <a:ext cx="755528" cy="755527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24341AAC-BAC6-43E8-BFE0-0168C9DE30F8}"/>
              </a:ext>
            </a:extLst>
          </p:cNvPr>
          <p:cNvCxnSpPr>
            <a:cxnSpLocks/>
          </p:cNvCxnSpPr>
          <p:nvPr/>
        </p:nvCxnSpPr>
        <p:spPr bwMode="auto">
          <a:xfrm rot="8100000">
            <a:off x="3305065" y="3271018"/>
            <a:ext cx="1091437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F0348524-9D12-4D59-892B-CB6964D8C08C}"/>
              </a:ext>
            </a:extLst>
          </p:cNvPr>
          <p:cNvCxnSpPr>
            <a:cxnSpLocks/>
          </p:cNvCxnSpPr>
          <p:nvPr/>
        </p:nvCxnSpPr>
        <p:spPr bwMode="auto">
          <a:xfrm rot="8100000">
            <a:off x="2591664" y="3984418"/>
            <a:ext cx="1091437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9" name="Picture 2">
            <a:extLst>
              <a:ext uri="{FF2B5EF4-FFF2-40B4-BE49-F238E27FC236}">
                <a16:creationId xmlns:a16="http://schemas.microsoft.com/office/drawing/2014/main" id="{75F09FA9-29BF-4AEE-A532-EC3FDB68D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742" y="2534239"/>
            <a:ext cx="343501" cy="465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물음에 답해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">
            <a:extLst>
              <a:ext uri="{FF2B5EF4-FFF2-40B4-BE49-F238E27FC236}">
                <a16:creationId xmlns:a16="http://schemas.microsoft.com/office/drawing/2014/main" id="{05394994-EEC1-4969-84AD-569709A1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4" name="TextBox 8">
            <a:extLst>
              <a:ext uri="{FF2B5EF4-FFF2-40B4-BE49-F238E27FC236}">
                <a16:creationId xmlns:a16="http://schemas.microsoft.com/office/drawing/2014/main" id="{B8FE2487-71D6-41F6-AD6F-F36AB4FC0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99" name="Picture 6">
            <a:extLst>
              <a:ext uri="{FF2B5EF4-FFF2-40B4-BE49-F238E27FC236}">
                <a16:creationId xmlns:a16="http://schemas.microsoft.com/office/drawing/2014/main" id="{65BCFDC0-3612-4D62-87F0-9DA45E2F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:a16="http://schemas.microsoft.com/office/drawing/2014/main" id="{DE9102F0-143F-4006-AC8B-DCF0ADD6F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B9AD658-5B29-4281-A978-18D3BB9B43E7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4C8C3F-CAE7-4175-B6DA-421730B3E74A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suhi_h_0302_03_0809.html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>
            <a:extLst>
              <a:ext uri="{FF2B5EF4-FFF2-40B4-BE49-F238E27FC236}">
                <a16:creationId xmlns:a16="http://schemas.microsoft.com/office/drawing/2014/main" id="{E7242762-B81C-44AC-832C-66A25F279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D5004F69-94BE-4BEA-87C9-328EA3A1870B}"/>
              </a:ext>
            </a:extLst>
          </p:cNvPr>
          <p:cNvGrpSpPr/>
          <p:nvPr/>
        </p:nvGrpSpPr>
        <p:grpSpPr>
          <a:xfrm>
            <a:off x="4337300" y="1169802"/>
            <a:ext cx="1346154" cy="346249"/>
            <a:chOff x="5068335" y="3762000"/>
            <a:chExt cx="1346154" cy="346249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54CCFE9C-B828-4282-AE06-35BBDB3698FA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86" name="순서도: 대체 처리 85">
                <a:extLst>
                  <a:ext uri="{FF2B5EF4-FFF2-40B4-BE49-F238E27FC236}">
                    <a16:creationId xmlns:a16="http://schemas.microsoft.com/office/drawing/2014/main" id="{6DA9BAAF-9BCD-4220-88FA-94B9CCA4DFF3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6C5CBDD-5D78-44DA-91F4-69D872BB8A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AC35713C-A86D-4152-8A0F-3313D00A7419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83" name="순서도: 대체 처리 82">
                <a:extLst>
                  <a:ext uri="{FF2B5EF4-FFF2-40B4-BE49-F238E27FC236}">
                    <a16:creationId xmlns:a16="http://schemas.microsoft.com/office/drawing/2014/main" id="{4C4578E1-C05B-41DF-894E-C1E386B772FA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2155235-91B2-432B-AAD6-B79374A65E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C0C2900F-D3F5-417C-B7EE-B3048ADB8939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81" name="순서도: 대체 처리 80">
                <a:extLst>
                  <a:ext uri="{FF2B5EF4-FFF2-40B4-BE49-F238E27FC236}">
                    <a16:creationId xmlns:a16="http://schemas.microsoft.com/office/drawing/2014/main" id="{7D5A3863-F9AA-41C8-9D43-1FFA15B0A84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C328E6F-1EB3-4F53-B5A7-71B87319B2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6DC515FA-8D74-4E23-8821-B29BA720C2CA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79" name="순서도: 대체 처리 78">
                <a:extLst>
                  <a:ext uri="{FF2B5EF4-FFF2-40B4-BE49-F238E27FC236}">
                    <a16:creationId xmlns:a16="http://schemas.microsoft.com/office/drawing/2014/main" id="{B2A9356D-2D00-49CC-BE69-085BE4622D07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4F7BB1D-98D9-4EDD-87E5-5F0D55CCC2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C7E6B2F5-B998-4961-9F79-652B404A7D4D}"/>
                </a:ext>
              </a:extLst>
            </p:cNvPr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77" name="순서도: 대체 처리 76">
                <a:extLst>
                  <a:ext uri="{FF2B5EF4-FFF2-40B4-BE49-F238E27FC236}">
                    <a16:creationId xmlns:a16="http://schemas.microsoft.com/office/drawing/2014/main" id="{197D439A-3B08-499F-98C3-B50EB07169F6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7DDD513-4DE0-438E-ABA3-A93A9192EF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96586EB-9672-46F8-89A6-5884F18EE87E}"/>
              </a:ext>
            </a:extLst>
          </p:cNvPr>
          <p:cNvGrpSpPr/>
          <p:nvPr/>
        </p:nvGrpSpPr>
        <p:grpSpPr>
          <a:xfrm>
            <a:off x="5650954" y="1169802"/>
            <a:ext cx="1376088" cy="567463"/>
            <a:chOff x="5650954" y="1169802"/>
            <a:chExt cx="1376088" cy="567463"/>
          </a:xfrm>
        </p:grpSpPr>
        <p:grpSp>
          <p:nvGrpSpPr>
            <p:cNvPr id="44" name="그룹 43"/>
            <p:cNvGrpSpPr/>
            <p:nvPr/>
          </p:nvGrpSpPr>
          <p:grpSpPr>
            <a:xfrm>
              <a:off x="5667357" y="1169802"/>
              <a:ext cx="1359685" cy="567463"/>
              <a:chOff x="5084738" y="3762000"/>
              <a:chExt cx="1359685" cy="567463"/>
            </a:xfrm>
          </p:grpSpPr>
          <p:sp>
            <p:nvSpPr>
              <p:cNvPr id="90" name="순서도: 대체 처리 89">
                <a:extLst>
                  <a:ext uri="{FF2B5EF4-FFF2-40B4-BE49-F238E27FC236}">
                    <a16:creationId xmlns:a16="http://schemas.microsoft.com/office/drawing/2014/main" id="{9FA4914E-35D7-4DD1-9698-7C4CA42F1BEA}"/>
                  </a:ext>
                </a:extLst>
              </p:cNvPr>
              <p:cNvSpPr/>
              <p:nvPr/>
            </p:nvSpPr>
            <p:spPr>
              <a:xfrm>
                <a:off x="5084738" y="3815779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순서도: 대체 처리 61"/>
              <p:cNvSpPr/>
              <p:nvPr/>
            </p:nvSpPr>
            <p:spPr>
              <a:xfrm>
                <a:off x="5347612" y="3815779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5596545" y="3762000"/>
                <a:ext cx="285082" cy="313547"/>
                <a:chOff x="5349188" y="3795043"/>
                <a:chExt cx="285082" cy="313547"/>
              </a:xfrm>
            </p:grpSpPr>
            <p:sp>
              <p:nvSpPr>
                <p:cNvPr id="60" name="순서도: 대체 처리 59"/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TextBox 60"/>
                <p:cNvSpPr txBox="1">
                  <a:spLocks noChangeArrowheads="1"/>
                </p:cNvSpPr>
                <p:nvPr/>
              </p:nvSpPr>
              <p:spPr bwMode="auto">
                <a:xfrm>
                  <a:off x="5349188" y="3795043"/>
                  <a:ext cx="285082" cy="3135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8</a:t>
                  </a:r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>
                <a:off x="5862804" y="3762000"/>
                <a:ext cx="285082" cy="313547"/>
                <a:chOff x="5349188" y="3795043"/>
                <a:chExt cx="285082" cy="313547"/>
              </a:xfrm>
            </p:grpSpPr>
            <p:sp>
              <p:nvSpPr>
                <p:cNvPr id="56" name="순서도: 대체 처리 55"/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TextBox 57"/>
                <p:cNvSpPr txBox="1">
                  <a:spLocks noChangeArrowheads="1"/>
                </p:cNvSpPr>
                <p:nvPr/>
              </p:nvSpPr>
              <p:spPr bwMode="auto">
                <a:xfrm>
                  <a:off x="5349188" y="3795043"/>
                  <a:ext cx="285082" cy="3135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9</a:t>
                  </a:r>
                </a:p>
              </p:txBody>
            </p:sp>
          </p:grpSp>
          <p:grpSp>
            <p:nvGrpSpPr>
              <p:cNvPr id="51" name="그룹 50"/>
              <p:cNvGrpSpPr/>
              <p:nvPr/>
            </p:nvGrpSpPr>
            <p:grpSpPr>
              <a:xfrm>
                <a:off x="6099474" y="3762000"/>
                <a:ext cx="344949" cy="567463"/>
                <a:chOff x="5319255" y="3795043"/>
                <a:chExt cx="344949" cy="567463"/>
              </a:xfrm>
            </p:grpSpPr>
            <p:sp>
              <p:nvSpPr>
                <p:cNvPr id="54" name="순서도: 대체 처리 53"/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TextBox 54"/>
                <p:cNvSpPr txBox="1">
                  <a:spLocks noChangeArrowheads="1"/>
                </p:cNvSpPr>
                <p:nvPr/>
              </p:nvSpPr>
              <p:spPr bwMode="auto">
                <a:xfrm>
                  <a:off x="5319255" y="3795043"/>
                  <a:ext cx="344949" cy="5674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10</a:t>
                  </a:r>
                </a:p>
              </p:txBody>
            </p:sp>
          </p:grp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89404F3-5786-4D8B-B3C8-6330CB9A9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5176" y="1169802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FE12321-4B8B-4530-89C2-063515BA7B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0954" y="1169802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104" name="Picture 2">
            <a:extLst>
              <a:ext uri="{FF2B5EF4-FFF2-40B4-BE49-F238E27FC236}">
                <a16:creationId xmlns:a16="http://schemas.microsoft.com/office/drawing/2014/main" id="{44749B16-4CD8-405B-B657-FE8AF9FF5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68" y="4545124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43">
            <a:extLst>
              <a:ext uri="{FF2B5EF4-FFF2-40B4-BE49-F238E27FC236}">
                <a16:creationId xmlns:a16="http://schemas.microsoft.com/office/drawing/2014/main" id="{A8874A44-7964-4AD4-A763-DB4FB5AD972E}"/>
              </a:ext>
            </a:extLst>
          </p:cNvPr>
          <p:cNvSpPr txBox="1"/>
          <p:nvPr/>
        </p:nvSpPr>
        <p:spPr>
          <a:xfrm>
            <a:off x="857457" y="444248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반지름을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그어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1B2C25E8-4A60-42C2-897C-1183C1057189}"/>
              </a:ext>
            </a:extLst>
          </p:cNvPr>
          <p:cNvGrpSpPr/>
          <p:nvPr/>
        </p:nvGrpSpPr>
        <p:grpSpPr>
          <a:xfrm>
            <a:off x="2715239" y="5265204"/>
            <a:ext cx="1637116" cy="263186"/>
            <a:chOff x="319554" y="1245924"/>
            <a:chExt cx="2636592" cy="423864"/>
          </a:xfrm>
        </p:grpSpPr>
        <p:pic>
          <p:nvPicPr>
            <p:cNvPr id="110" name="Picture 11">
              <a:extLst>
                <a:ext uri="{FF2B5EF4-FFF2-40B4-BE49-F238E27FC236}">
                  <a16:creationId xmlns:a16="http://schemas.microsoft.com/office/drawing/2014/main" id="{A49CD1EB-FAFE-47A8-93C8-B23F80BC3B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1" name="Picture 12">
              <a:extLst>
                <a:ext uri="{FF2B5EF4-FFF2-40B4-BE49-F238E27FC236}">
                  <a16:creationId xmlns:a16="http://schemas.microsoft.com/office/drawing/2014/main" id="{07C51E22-6208-44C9-A6A5-3C638DBCE2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" name="Picture 13">
              <a:extLst>
                <a:ext uri="{FF2B5EF4-FFF2-40B4-BE49-F238E27FC236}">
                  <a16:creationId xmlns:a16="http://schemas.microsoft.com/office/drawing/2014/main" id="{589C5E5A-1460-4572-9C95-B40E014C42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4" name="Picture 14">
              <a:extLst>
                <a:ext uri="{FF2B5EF4-FFF2-40B4-BE49-F238E27FC236}">
                  <a16:creationId xmlns:a16="http://schemas.microsoft.com/office/drawing/2014/main" id="{21CED9EF-533E-4848-A6F5-7D96AF5BE2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473122ED-433D-4A0A-8551-F84D8E83900E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83F88A81-5DD4-4068-A3DE-4A433C3F0EFD}"/>
              </a:ext>
            </a:extLst>
          </p:cNvPr>
          <p:cNvGrpSpPr/>
          <p:nvPr/>
        </p:nvGrpSpPr>
        <p:grpSpPr>
          <a:xfrm>
            <a:off x="211371" y="4113076"/>
            <a:ext cx="6667165" cy="1124288"/>
            <a:chOff x="211371" y="4113076"/>
            <a:chExt cx="6667165" cy="1124288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5F27240C-3B56-44CA-A419-6E65AE4189D6}"/>
                </a:ext>
              </a:extLst>
            </p:cNvPr>
            <p:cNvSpPr/>
            <p:nvPr/>
          </p:nvSpPr>
          <p:spPr>
            <a:xfrm>
              <a:off x="211371" y="4282628"/>
              <a:ext cx="6667165" cy="7666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2" name="모서리가 둥근 직사각형 38">
              <a:extLst>
                <a:ext uri="{FF2B5EF4-FFF2-40B4-BE49-F238E27FC236}">
                  <a16:creationId xmlns:a16="http://schemas.microsoft.com/office/drawing/2014/main" id="{07719482-DFFF-47DA-AF5D-CB84199EF77D}"/>
                </a:ext>
              </a:extLst>
            </p:cNvPr>
            <p:cNvSpPr/>
            <p:nvPr/>
          </p:nvSpPr>
          <p:spPr>
            <a:xfrm>
              <a:off x="370800" y="411307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15" name="직각 삼각형 114">
              <a:extLst>
                <a:ext uri="{FF2B5EF4-FFF2-40B4-BE49-F238E27FC236}">
                  <a16:creationId xmlns:a16="http://schemas.microsoft.com/office/drawing/2014/main" id="{238E99E5-2606-4AE5-BB0C-68CBFB2604ED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90415A8-9CF6-4AF1-8C37-AD1B7E7B7540}"/>
                </a:ext>
              </a:extLst>
            </p:cNvPr>
            <p:cNvSpPr txBox="1"/>
            <p:nvPr/>
          </p:nvSpPr>
          <p:spPr>
            <a:xfrm>
              <a:off x="370800" y="4401108"/>
              <a:ext cx="627963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위치나 방향에 관계없이 원의 중심과 원 위의 한 점을 잇는 선분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개를 긋습니다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122" name="Picture 2">
            <a:extLst>
              <a:ext uri="{FF2B5EF4-FFF2-40B4-BE49-F238E27FC236}">
                <a16:creationId xmlns:a16="http://schemas.microsoft.com/office/drawing/2014/main" id="{1FA24042-EF7C-43FF-A114-9331AFB67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100" y="2544516"/>
            <a:ext cx="389379" cy="312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9822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그림 104">
            <a:extLst>
              <a:ext uri="{FF2B5EF4-FFF2-40B4-BE49-F238E27FC236}">
                <a16:creationId xmlns:a16="http://schemas.microsoft.com/office/drawing/2014/main" id="{3FF39326-7CBB-4F3C-B7A6-A7372C4DA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629" y="2378990"/>
            <a:ext cx="2645328" cy="2346154"/>
          </a:xfrm>
          <a:prstGeom prst="rect">
            <a:avLst/>
          </a:prstGeom>
        </p:spPr>
      </p:pic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19EE02B-A7A6-4E5A-A8DF-63CB1C42523D}"/>
              </a:ext>
            </a:extLst>
          </p:cNvPr>
          <p:cNvSpPr/>
          <p:nvPr/>
        </p:nvSpPr>
        <p:spPr bwMode="auto">
          <a:xfrm>
            <a:off x="3328397" y="3652053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ㅇ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44749B16-4CD8-405B-B657-FE8AF9FF5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68" y="2210813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7C0275D1-3812-4A4C-96A8-FE34A0F8484A}"/>
              </a:ext>
            </a:extLst>
          </p:cNvPr>
          <p:cNvCxnSpPr>
            <a:cxnSpLocks/>
          </p:cNvCxnSpPr>
          <p:nvPr/>
        </p:nvCxnSpPr>
        <p:spPr bwMode="auto">
          <a:xfrm>
            <a:off x="2735265" y="2857296"/>
            <a:ext cx="755528" cy="75552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24341AAC-BAC6-43E8-BFE0-0168C9DE30F8}"/>
              </a:ext>
            </a:extLst>
          </p:cNvPr>
          <p:cNvCxnSpPr>
            <a:cxnSpLocks/>
          </p:cNvCxnSpPr>
          <p:nvPr/>
        </p:nvCxnSpPr>
        <p:spPr bwMode="auto">
          <a:xfrm rot="8100000">
            <a:off x="3305065" y="3271018"/>
            <a:ext cx="1091437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F0348524-9D12-4D59-892B-CB6964D8C08C}"/>
              </a:ext>
            </a:extLst>
          </p:cNvPr>
          <p:cNvCxnSpPr>
            <a:cxnSpLocks/>
          </p:cNvCxnSpPr>
          <p:nvPr/>
        </p:nvCxnSpPr>
        <p:spPr bwMode="auto">
          <a:xfrm rot="8100000">
            <a:off x="2591664" y="3984418"/>
            <a:ext cx="1091437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물음에 답해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55266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 새로 넣기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\lesson03\ops\3\images\3_6\3_6_1.png, 3_6_1_02.svg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TextBox 7">
            <a:extLst>
              <a:ext uri="{FF2B5EF4-FFF2-40B4-BE49-F238E27FC236}">
                <a16:creationId xmlns:a16="http://schemas.microsoft.com/office/drawing/2014/main" id="{05394994-EEC1-4969-84AD-569709A1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4" name="TextBox 8">
            <a:extLst>
              <a:ext uri="{FF2B5EF4-FFF2-40B4-BE49-F238E27FC236}">
                <a16:creationId xmlns:a16="http://schemas.microsoft.com/office/drawing/2014/main" id="{B8FE2487-71D6-41F6-AD6F-F36AB4FC0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99" name="Picture 6">
            <a:extLst>
              <a:ext uri="{FF2B5EF4-FFF2-40B4-BE49-F238E27FC236}">
                <a16:creationId xmlns:a16="http://schemas.microsoft.com/office/drawing/2014/main" id="{65BCFDC0-3612-4D62-87F0-9DA45E2F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:a16="http://schemas.microsoft.com/office/drawing/2014/main" id="{DE9102F0-143F-4006-AC8B-DCF0ADD6F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B9AD658-5B29-4281-A978-18D3BB9B43E7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4C8C3F-CAE7-4175-B6DA-421730B3E74A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suhi_h_0302_03_0809.html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>
            <a:extLst>
              <a:ext uri="{FF2B5EF4-FFF2-40B4-BE49-F238E27FC236}">
                <a16:creationId xmlns:a16="http://schemas.microsoft.com/office/drawing/2014/main" id="{E7242762-B81C-44AC-832C-66A25F279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D5004F69-94BE-4BEA-87C9-328EA3A1870B}"/>
              </a:ext>
            </a:extLst>
          </p:cNvPr>
          <p:cNvGrpSpPr/>
          <p:nvPr/>
        </p:nvGrpSpPr>
        <p:grpSpPr>
          <a:xfrm>
            <a:off x="4337300" y="1169802"/>
            <a:ext cx="1346154" cy="346249"/>
            <a:chOff x="5068335" y="3762000"/>
            <a:chExt cx="1346154" cy="346249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54CCFE9C-B828-4282-AE06-35BBDB3698FA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86" name="순서도: 대체 처리 85">
                <a:extLst>
                  <a:ext uri="{FF2B5EF4-FFF2-40B4-BE49-F238E27FC236}">
                    <a16:creationId xmlns:a16="http://schemas.microsoft.com/office/drawing/2014/main" id="{6DA9BAAF-9BCD-4220-88FA-94B9CCA4DFF3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6C5CBDD-5D78-44DA-91F4-69D872BB8A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AC35713C-A86D-4152-8A0F-3313D00A7419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83" name="순서도: 대체 처리 82">
                <a:extLst>
                  <a:ext uri="{FF2B5EF4-FFF2-40B4-BE49-F238E27FC236}">
                    <a16:creationId xmlns:a16="http://schemas.microsoft.com/office/drawing/2014/main" id="{4C4578E1-C05B-41DF-894E-C1E386B772FA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2155235-91B2-432B-AAD6-B79374A65E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C0C2900F-D3F5-417C-B7EE-B3048ADB8939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81" name="순서도: 대체 처리 80">
                <a:extLst>
                  <a:ext uri="{FF2B5EF4-FFF2-40B4-BE49-F238E27FC236}">
                    <a16:creationId xmlns:a16="http://schemas.microsoft.com/office/drawing/2014/main" id="{7D5A3863-F9AA-41C8-9D43-1FFA15B0A84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C328E6F-1EB3-4F53-B5A7-71B87319B2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6DC515FA-8D74-4E23-8821-B29BA720C2CA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79" name="순서도: 대체 처리 78">
                <a:extLst>
                  <a:ext uri="{FF2B5EF4-FFF2-40B4-BE49-F238E27FC236}">
                    <a16:creationId xmlns:a16="http://schemas.microsoft.com/office/drawing/2014/main" id="{B2A9356D-2D00-49CC-BE69-085BE4622D07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4F7BB1D-98D9-4EDD-87E5-5F0D55CCC2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C7E6B2F5-B998-4961-9F79-652B404A7D4D}"/>
                </a:ext>
              </a:extLst>
            </p:cNvPr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77" name="순서도: 대체 처리 76">
                <a:extLst>
                  <a:ext uri="{FF2B5EF4-FFF2-40B4-BE49-F238E27FC236}">
                    <a16:creationId xmlns:a16="http://schemas.microsoft.com/office/drawing/2014/main" id="{197D439A-3B08-499F-98C3-B50EB07169F6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7DDD513-4DE0-438E-ABA3-A93A9192EF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96586EB-9672-46F8-89A6-5884F18EE87E}"/>
              </a:ext>
            </a:extLst>
          </p:cNvPr>
          <p:cNvGrpSpPr/>
          <p:nvPr/>
        </p:nvGrpSpPr>
        <p:grpSpPr>
          <a:xfrm>
            <a:off x="5650954" y="1169802"/>
            <a:ext cx="1376088" cy="567463"/>
            <a:chOff x="5650954" y="1169802"/>
            <a:chExt cx="1376088" cy="567463"/>
          </a:xfrm>
        </p:grpSpPr>
        <p:grpSp>
          <p:nvGrpSpPr>
            <p:cNvPr id="44" name="그룹 43"/>
            <p:cNvGrpSpPr/>
            <p:nvPr/>
          </p:nvGrpSpPr>
          <p:grpSpPr>
            <a:xfrm>
              <a:off x="5667357" y="1169802"/>
              <a:ext cx="1359685" cy="567463"/>
              <a:chOff x="5084738" y="3762000"/>
              <a:chExt cx="1359685" cy="567463"/>
            </a:xfrm>
          </p:grpSpPr>
          <p:sp>
            <p:nvSpPr>
              <p:cNvPr id="90" name="순서도: 대체 처리 89">
                <a:extLst>
                  <a:ext uri="{FF2B5EF4-FFF2-40B4-BE49-F238E27FC236}">
                    <a16:creationId xmlns:a16="http://schemas.microsoft.com/office/drawing/2014/main" id="{9FA4914E-35D7-4DD1-9698-7C4CA42F1BEA}"/>
                  </a:ext>
                </a:extLst>
              </p:cNvPr>
              <p:cNvSpPr/>
              <p:nvPr/>
            </p:nvSpPr>
            <p:spPr>
              <a:xfrm>
                <a:off x="5084738" y="3815779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순서도: 대체 처리 61"/>
              <p:cNvSpPr/>
              <p:nvPr/>
            </p:nvSpPr>
            <p:spPr>
              <a:xfrm>
                <a:off x="5347612" y="3815779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5596545" y="3762000"/>
                <a:ext cx="285082" cy="313547"/>
                <a:chOff x="5349188" y="3795043"/>
                <a:chExt cx="285082" cy="313547"/>
              </a:xfrm>
            </p:grpSpPr>
            <p:sp>
              <p:nvSpPr>
                <p:cNvPr id="60" name="순서도: 대체 처리 59"/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TextBox 60"/>
                <p:cNvSpPr txBox="1">
                  <a:spLocks noChangeArrowheads="1"/>
                </p:cNvSpPr>
                <p:nvPr/>
              </p:nvSpPr>
              <p:spPr bwMode="auto">
                <a:xfrm>
                  <a:off x="5349188" y="3795043"/>
                  <a:ext cx="285082" cy="3135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8</a:t>
                  </a:r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>
                <a:off x="5862804" y="3762000"/>
                <a:ext cx="285082" cy="313547"/>
                <a:chOff x="5349188" y="3795043"/>
                <a:chExt cx="285082" cy="313547"/>
              </a:xfrm>
            </p:grpSpPr>
            <p:sp>
              <p:nvSpPr>
                <p:cNvPr id="56" name="순서도: 대체 처리 55"/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TextBox 57"/>
                <p:cNvSpPr txBox="1">
                  <a:spLocks noChangeArrowheads="1"/>
                </p:cNvSpPr>
                <p:nvPr/>
              </p:nvSpPr>
              <p:spPr bwMode="auto">
                <a:xfrm>
                  <a:off x="5349188" y="3795043"/>
                  <a:ext cx="285082" cy="3135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9</a:t>
                  </a:r>
                </a:p>
              </p:txBody>
            </p:sp>
          </p:grpSp>
          <p:grpSp>
            <p:nvGrpSpPr>
              <p:cNvPr id="51" name="그룹 50"/>
              <p:cNvGrpSpPr/>
              <p:nvPr/>
            </p:nvGrpSpPr>
            <p:grpSpPr>
              <a:xfrm>
                <a:off x="6099474" y="3762000"/>
                <a:ext cx="344949" cy="567463"/>
                <a:chOff x="5319255" y="3795043"/>
                <a:chExt cx="344949" cy="567463"/>
              </a:xfrm>
            </p:grpSpPr>
            <p:sp>
              <p:nvSpPr>
                <p:cNvPr id="54" name="순서도: 대체 처리 53"/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TextBox 54"/>
                <p:cNvSpPr txBox="1">
                  <a:spLocks noChangeArrowheads="1"/>
                </p:cNvSpPr>
                <p:nvPr/>
              </p:nvSpPr>
              <p:spPr bwMode="auto">
                <a:xfrm>
                  <a:off x="5319255" y="3795043"/>
                  <a:ext cx="344949" cy="5674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10</a:t>
                  </a:r>
                </a:p>
              </p:txBody>
            </p:sp>
          </p:grp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89404F3-5786-4D8B-B3C8-6330CB9A9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5176" y="1169802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FE12321-4B8B-4530-89C2-063515BA7B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0954" y="1169802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1B2C25E8-4A60-42C2-897C-1183C1057189}"/>
              </a:ext>
            </a:extLst>
          </p:cNvPr>
          <p:cNvGrpSpPr/>
          <p:nvPr/>
        </p:nvGrpSpPr>
        <p:grpSpPr>
          <a:xfrm>
            <a:off x="2715239" y="5265204"/>
            <a:ext cx="1637116" cy="263186"/>
            <a:chOff x="319554" y="1245924"/>
            <a:chExt cx="2636592" cy="423864"/>
          </a:xfrm>
        </p:grpSpPr>
        <p:pic>
          <p:nvPicPr>
            <p:cNvPr id="110" name="Picture 11">
              <a:extLst>
                <a:ext uri="{FF2B5EF4-FFF2-40B4-BE49-F238E27FC236}">
                  <a16:creationId xmlns:a16="http://schemas.microsoft.com/office/drawing/2014/main" id="{A49CD1EB-FAFE-47A8-93C8-B23F80BC3B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1" name="Picture 12">
              <a:extLst>
                <a:ext uri="{FF2B5EF4-FFF2-40B4-BE49-F238E27FC236}">
                  <a16:creationId xmlns:a16="http://schemas.microsoft.com/office/drawing/2014/main" id="{07C51E22-6208-44C9-A6A5-3C638DBCE2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" name="Picture 13">
              <a:extLst>
                <a:ext uri="{FF2B5EF4-FFF2-40B4-BE49-F238E27FC236}">
                  <a16:creationId xmlns:a16="http://schemas.microsoft.com/office/drawing/2014/main" id="{589C5E5A-1460-4572-9C95-B40E014C42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4" name="Picture 14">
              <a:extLst>
                <a:ext uri="{FF2B5EF4-FFF2-40B4-BE49-F238E27FC236}">
                  <a16:creationId xmlns:a16="http://schemas.microsoft.com/office/drawing/2014/main" id="{21CED9EF-533E-4848-A6F5-7D96AF5BE2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C097732D-5EAB-4839-A718-0D38E374CFED}"/>
              </a:ext>
            </a:extLst>
          </p:cNvPr>
          <p:cNvSpPr txBox="1"/>
          <p:nvPr/>
        </p:nvSpPr>
        <p:spPr>
          <a:xfrm>
            <a:off x="2788272" y="4787860"/>
            <a:ext cx="14838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8039992-84C7-4A03-9693-B34F533315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92127" y="4618838"/>
            <a:ext cx="360000" cy="355000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D09F614F-6C2E-4A3F-860E-24843D5E0A95}"/>
              </a:ext>
            </a:extLst>
          </p:cNvPr>
          <p:cNvGrpSpPr/>
          <p:nvPr/>
        </p:nvGrpSpPr>
        <p:grpSpPr>
          <a:xfrm>
            <a:off x="2699792" y="5265204"/>
            <a:ext cx="1654859" cy="269100"/>
            <a:chOff x="290979" y="2009759"/>
            <a:chExt cx="2665167" cy="433388"/>
          </a:xfrm>
        </p:grpSpPr>
        <p:pic>
          <p:nvPicPr>
            <p:cNvPr id="93" name="Picture 15">
              <a:extLst>
                <a:ext uri="{FF2B5EF4-FFF2-40B4-BE49-F238E27FC236}">
                  <a16:creationId xmlns:a16="http://schemas.microsoft.com/office/drawing/2014/main" id="{96178F87-D0DB-40DB-BFCF-6AD34CDC1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4" name="Picture 13">
              <a:extLst>
                <a:ext uri="{FF2B5EF4-FFF2-40B4-BE49-F238E27FC236}">
                  <a16:creationId xmlns:a16="http://schemas.microsoft.com/office/drawing/2014/main" id="{DAC15C8D-1E5B-4AF8-A423-1F74C76560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12">
              <a:extLst>
                <a:ext uri="{FF2B5EF4-FFF2-40B4-BE49-F238E27FC236}">
                  <a16:creationId xmlns:a16="http://schemas.microsoft.com/office/drawing/2014/main" id="{9397329D-CB80-44B6-A671-46E03BBF1D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16">
              <a:extLst>
                <a:ext uri="{FF2B5EF4-FFF2-40B4-BE49-F238E27FC236}">
                  <a16:creationId xmlns:a16="http://schemas.microsoft.com/office/drawing/2014/main" id="{BE8D7098-407F-4FBA-B1BE-313F3D2DE9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FED59A06-4704-445C-84D0-2E366C0ADD81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빨간 물음표 삭제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번째 탭의 정답 이미지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F2C28646-6EE0-40A7-A6FA-3F168F3D64F1}"/>
              </a:ext>
            </a:extLst>
          </p:cNvPr>
          <p:cNvSpPr/>
          <p:nvPr/>
        </p:nvSpPr>
        <p:spPr>
          <a:xfrm>
            <a:off x="6085685" y="50438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E61C7EB1-6A21-4B15-8BF6-2C6702C4EAB4}"/>
              </a:ext>
            </a:extLst>
          </p:cNvPr>
          <p:cNvSpPr/>
          <p:nvPr/>
        </p:nvSpPr>
        <p:spPr>
          <a:xfrm>
            <a:off x="5044377" y="50400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43">
            <a:extLst>
              <a:ext uri="{FF2B5EF4-FFF2-40B4-BE49-F238E27FC236}">
                <a16:creationId xmlns:a16="http://schemas.microsoft.com/office/drawing/2014/main" id="{A8874A44-7964-4AD4-A763-DB4FB5AD972E}"/>
              </a:ext>
            </a:extLst>
          </p:cNvPr>
          <p:cNvSpPr txBox="1"/>
          <p:nvPr/>
        </p:nvSpPr>
        <p:spPr>
          <a:xfrm>
            <a:off x="791580" y="2096852"/>
            <a:ext cx="59971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앞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그은 반지름은 길이가 모두 같은가요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23928" y="2481573"/>
            <a:ext cx="528199" cy="47937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2C28646-6EE0-40A7-A6FA-3F168F3D64F1}"/>
              </a:ext>
            </a:extLst>
          </p:cNvPr>
          <p:cNvSpPr/>
          <p:nvPr/>
        </p:nvSpPr>
        <p:spPr>
          <a:xfrm>
            <a:off x="4437772" y="26166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6" name="Picture 2">
            <a:extLst>
              <a:ext uri="{FF2B5EF4-FFF2-40B4-BE49-F238E27FC236}">
                <a16:creationId xmlns:a16="http://schemas.microsoft.com/office/drawing/2014/main" id="{1FA24042-EF7C-43FF-A114-9331AFB67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100" y="2544516"/>
            <a:ext cx="389379" cy="312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" name="타원 126">
            <a:extLst>
              <a:ext uri="{FF2B5EF4-FFF2-40B4-BE49-F238E27FC236}">
                <a16:creationId xmlns:a16="http://schemas.microsoft.com/office/drawing/2014/main" id="{F2C28646-6EE0-40A7-A6FA-3F168F3D64F1}"/>
              </a:ext>
            </a:extLst>
          </p:cNvPr>
          <p:cNvSpPr/>
          <p:nvPr/>
        </p:nvSpPr>
        <p:spPr>
          <a:xfrm>
            <a:off x="2207377" y="29789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85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그림 104">
            <a:extLst>
              <a:ext uri="{FF2B5EF4-FFF2-40B4-BE49-F238E27FC236}">
                <a16:creationId xmlns:a16="http://schemas.microsoft.com/office/drawing/2014/main" id="{3FF39326-7CBB-4F3C-B7A6-A7372C4DA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629" y="2378990"/>
            <a:ext cx="2645328" cy="2346154"/>
          </a:xfrm>
          <a:prstGeom prst="rect">
            <a:avLst/>
          </a:prstGeom>
        </p:spPr>
      </p:pic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19EE02B-A7A6-4E5A-A8DF-63CB1C42523D}"/>
              </a:ext>
            </a:extLst>
          </p:cNvPr>
          <p:cNvSpPr/>
          <p:nvPr/>
        </p:nvSpPr>
        <p:spPr bwMode="auto">
          <a:xfrm>
            <a:off x="3328397" y="3652053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ㅇ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44749B16-4CD8-405B-B657-FE8AF9FF5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68" y="2210813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7C0275D1-3812-4A4C-96A8-FE34A0F8484A}"/>
              </a:ext>
            </a:extLst>
          </p:cNvPr>
          <p:cNvCxnSpPr>
            <a:cxnSpLocks/>
          </p:cNvCxnSpPr>
          <p:nvPr/>
        </p:nvCxnSpPr>
        <p:spPr bwMode="auto">
          <a:xfrm>
            <a:off x="2735265" y="2857296"/>
            <a:ext cx="755528" cy="755527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24341AAC-BAC6-43E8-BFE0-0168C9DE30F8}"/>
              </a:ext>
            </a:extLst>
          </p:cNvPr>
          <p:cNvCxnSpPr>
            <a:cxnSpLocks/>
          </p:cNvCxnSpPr>
          <p:nvPr/>
        </p:nvCxnSpPr>
        <p:spPr bwMode="auto">
          <a:xfrm rot="8100000">
            <a:off x="3305065" y="3271018"/>
            <a:ext cx="1091437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F0348524-9D12-4D59-892B-CB6964D8C08C}"/>
              </a:ext>
            </a:extLst>
          </p:cNvPr>
          <p:cNvCxnSpPr>
            <a:cxnSpLocks/>
          </p:cNvCxnSpPr>
          <p:nvPr/>
        </p:nvCxnSpPr>
        <p:spPr bwMode="auto">
          <a:xfrm rot="8100000">
            <a:off x="2591664" y="3984418"/>
            <a:ext cx="1091437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물음에 답해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">
            <a:extLst>
              <a:ext uri="{FF2B5EF4-FFF2-40B4-BE49-F238E27FC236}">
                <a16:creationId xmlns:a16="http://schemas.microsoft.com/office/drawing/2014/main" id="{05394994-EEC1-4969-84AD-569709A1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4" name="TextBox 8">
            <a:extLst>
              <a:ext uri="{FF2B5EF4-FFF2-40B4-BE49-F238E27FC236}">
                <a16:creationId xmlns:a16="http://schemas.microsoft.com/office/drawing/2014/main" id="{B8FE2487-71D6-41F6-AD6F-F36AB4FC0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99" name="Picture 6">
            <a:extLst>
              <a:ext uri="{FF2B5EF4-FFF2-40B4-BE49-F238E27FC236}">
                <a16:creationId xmlns:a16="http://schemas.microsoft.com/office/drawing/2014/main" id="{65BCFDC0-3612-4D62-87F0-9DA45E2F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:a16="http://schemas.microsoft.com/office/drawing/2014/main" id="{DE9102F0-143F-4006-AC8B-DCF0ADD6F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B9AD658-5B29-4281-A978-18D3BB9B43E7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4C8C3F-CAE7-4175-B6DA-421730B3E74A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suhi_h_0302_03_0809.html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>
            <a:extLst>
              <a:ext uri="{FF2B5EF4-FFF2-40B4-BE49-F238E27FC236}">
                <a16:creationId xmlns:a16="http://schemas.microsoft.com/office/drawing/2014/main" id="{E7242762-B81C-44AC-832C-66A25F279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D5004F69-94BE-4BEA-87C9-328EA3A1870B}"/>
              </a:ext>
            </a:extLst>
          </p:cNvPr>
          <p:cNvGrpSpPr/>
          <p:nvPr/>
        </p:nvGrpSpPr>
        <p:grpSpPr>
          <a:xfrm>
            <a:off x="4337300" y="1169802"/>
            <a:ext cx="1346154" cy="346249"/>
            <a:chOff x="5068335" y="3762000"/>
            <a:chExt cx="1346154" cy="346249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54CCFE9C-B828-4282-AE06-35BBDB3698FA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86" name="순서도: 대체 처리 85">
                <a:extLst>
                  <a:ext uri="{FF2B5EF4-FFF2-40B4-BE49-F238E27FC236}">
                    <a16:creationId xmlns:a16="http://schemas.microsoft.com/office/drawing/2014/main" id="{6DA9BAAF-9BCD-4220-88FA-94B9CCA4DFF3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6C5CBDD-5D78-44DA-91F4-69D872BB8A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AC35713C-A86D-4152-8A0F-3313D00A7419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83" name="순서도: 대체 처리 82">
                <a:extLst>
                  <a:ext uri="{FF2B5EF4-FFF2-40B4-BE49-F238E27FC236}">
                    <a16:creationId xmlns:a16="http://schemas.microsoft.com/office/drawing/2014/main" id="{4C4578E1-C05B-41DF-894E-C1E386B772FA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2155235-91B2-432B-AAD6-B79374A65E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C0C2900F-D3F5-417C-B7EE-B3048ADB8939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81" name="순서도: 대체 처리 80">
                <a:extLst>
                  <a:ext uri="{FF2B5EF4-FFF2-40B4-BE49-F238E27FC236}">
                    <a16:creationId xmlns:a16="http://schemas.microsoft.com/office/drawing/2014/main" id="{7D5A3863-F9AA-41C8-9D43-1FFA15B0A84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C328E6F-1EB3-4F53-B5A7-71B87319B2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6DC515FA-8D74-4E23-8821-B29BA720C2CA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79" name="순서도: 대체 처리 78">
                <a:extLst>
                  <a:ext uri="{FF2B5EF4-FFF2-40B4-BE49-F238E27FC236}">
                    <a16:creationId xmlns:a16="http://schemas.microsoft.com/office/drawing/2014/main" id="{B2A9356D-2D00-49CC-BE69-085BE4622D07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4F7BB1D-98D9-4EDD-87E5-5F0D55CCC2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C7E6B2F5-B998-4961-9F79-652B404A7D4D}"/>
                </a:ext>
              </a:extLst>
            </p:cNvPr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77" name="순서도: 대체 처리 76">
                <a:extLst>
                  <a:ext uri="{FF2B5EF4-FFF2-40B4-BE49-F238E27FC236}">
                    <a16:creationId xmlns:a16="http://schemas.microsoft.com/office/drawing/2014/main" id="{197D439A-3B08-499F-98C3-B50EB07169F6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7DDD513-4DE0-438E-ABA3-A93A9192EF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96586EB-9672-46F8-89A6-5884F18EE87E}"/>
              </a:ext>
            </a:extLst>
          </p:cNvPr>
          <p:cNvGrpSpPr/>
          <p:nvPr/>
        </p:nvGrpSpPr>
        <p:grpSpPr>
          <a:xfrm>
            <a:off x="5650954" y="1169802"/>
            <a:ext cx="1376088" cy="567463"/>
            <a:chOff x="5650954" y="1169802"/>
            <a:chExt cx="1376088" cy="567463"/>
          </a:xfrm>
        </p:grpSpPr>
        <p:grpSp>
          <p:nvGrpSpPr>
            <p:cNvPr id="44" name="그룹 43"/>
            <p:cNvGrpSpPr/>
            <p:nvPr/>
          </p:nvGrpSpPr>
          <p:grpSpPr>
            <a:xfrm>
              <a:off x="5667357" y="1169802"/>
              <a:ext cx="1359685" cy="567463"/>
              <a:chOff x="5084738" y="3762000"/>
              <a:chExt cx="1359685" cy="567463"/>
            </a:xfrm>
          </p:grpSpPr>
          <p:sp>
            <p:nvSpPr>
              <p:cNvPr id="90" name="순서도: 대체 처리 89">
                <a:extLst>
                  <a:ext uri="{FF2B5EF4-FFF2-40B4-BE49-F238E27FC236}">
                    <a16:creationId xmlns:a16="http://schemas.microsoft.com/office/drawing/2014/main" id="{9FA4914E-35D7-4DD1-9698-7C4CA42F1BEA}"/>
                  </a:ext>
                </a:extLst>
              </p:cNvPr>
              <p:cNvSpPr/>
              <p:nvPr/>
            </p:nvSpPr>
            <p:spPr>
              <a:xfrm>
                <a:off x="5084738" y="3815779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순서도: 대체 처리 61"/>
              <p:cNvSpPr/>
              <p:nvPr/>
            </p:nvSpPr>
            <p:spPr>
              <a:xfrm>
                <a:off x="5347612" y="3815779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5596545" y="3762000"/>
                <a:ext cx="285082" cy="313547"/>
                <a:chOff x="5349188" y="3795043"/>
                <a:chExt cx="285082" cy="313547"/>
              </a:xfrm>
            </p:grpSpPr>
            <p:sp>
              <p:nvSpPr>
                <p:cNvPr id="60" name="순서도: 대체 처리 59"/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TextBox 60"/>
                <p:cNvSpPr txBox="1">
                  <a:spLocks noChangeArrowheads="1"/>
                </p:cNvSpPr>
                <p:nvPr/>
              </p:nvSpPr>
              <p:spPr bwMode="auto">
                <a:xfrm>
                  <a:off x="5349188" y="3795043"/>
                  <a:ext cx="285082" cy="3135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8</a:t>
                  </a:r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>
                <a:off x="5862804" y="3762000"/>
                <a:ext cx="285082" cy="313547"/>
                <a:chOff x="5349188" y="3795043"/>
                <a:chExt cx="285082" cy="313547"/>
              </a:xfrm>
            </p:grpSpPr>
            <p:sp>
              <p:nvSpPr>
                <p:cNvPr id="56" name="순서도: 대체 처리 55"/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TextBox 57"/>
                <p:cNvSpPr txBox="1">
                  <a:spLocks noChangeArrowheads="1"/>
                </p:cNvSpPr>
                <p:nvPr/>
              </p:nvSpPr>
              <p:spPr bwMode="auto">
                <a:xfrm>
                  <a:off x="5349188" y="3795043"/>
                  <a:ext cx="285082" cy="3135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9</a:t>
                  </a:r>
                </a:p>
              </p:txBody>
            </p:sp>
          </p:grpSp>
          <p:grpSp>
            <p:nvGrpSpPr>
              <p:cNvPr id="51" name="그룹 50"/>
              <p:cNvGrpSpPr/>
              <p:nvPr/>
            </p:nvGrpSpPr>
            <p:grpSpPr>
              <a:xfrm>
                <a:off x="6099474" y="3762000"/>
                <a:ext cx="344949" cy="567463"/>
                <a:chOff x="5319255" y="3795043"/>
                <a:chExt cx="344949" cy="567463"/>
              </a:xfrm>
            </p:grpSpPr>
            <p:sp>
              <p:nvSpPr>
                <p:cNvPr id="54" name="순서도: 대체 처리 53"/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TextBox 54"/>
                <p:cNvSpPr txBox="1">
                  <a:spLocks noChangeArrowheads="1"/>
                </p:cNvSpPr>
                <p:nvPr/>
              </p:nvSpPr>
              <p:spPr bwMode="auto">
                <a:xfrm>
                  <a:off x="5319255" y="3795043"/>
                  <a:ext cx="344949" cy="5674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10</a:t>
                  </a:r>
                </a:p>
              </p:txBody>
            </p:sp>
          </p:grp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89404F3-5786-4D8B-B3C8-6330CB9A9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5176" y="1169802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FE12321-4B8B-4530-89C2-063515BA7B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0954" y="1169802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1B2C25E8-4A60-42C2-897C-1183C1057189}"/>
              </a:ext>
            </a:extLst>
          </p:cNvPr>
          <p:cNvGrpSpPr/>
          <p:nvPr/>
        </p:nvGrpSpPr>
        <p:grpSpPr>
          <a:xfrm>
            <a:off x="2715239" y="5265204"/>
            <a:ext cx="1637116" cy="263186"/>
            <a:chOff x="319554" y="1245924"/>
            <a:chExt cx="2636592" cy="423864"/>
          </a:xfrm>
        </p:grpSpPr>
        <p:pic>
          <p:nvPicPr>
            <p:cNvPr id="110" name="Picture 11">
              <a:extLst>
                <a:ext uri="{FF2B5EF4-FFF2-40B4-BE49-F238E27FC236}">
                  <a16:creationId xmlns:a16="http://schemas.microsoft.com/office/drawing/2014/main" id="{A49CD1EB-FAFE-47A8-93C8-B23F80BC3B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1" name="Picture 12">
              <a:extLst>
                <a:ext uri="{FF2B5EF4-FFF2-40B4-BE49-F238E27FC236}">
                  <a16:creationId xmlns:a16="http://schemas.microsoft.com/office/drawing/2014/main" id="{07C51E22-6208-44C9-A6A5-3C638DBCE2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" name="Picture 13">
              <a:extLst>
                <a:ext uri="{FF2B5EF4-FFF2-40B4-BE49-F238E27FC236}">
                  <a16:creationId xmlns:a16="http://schemas.microsoft.com/office/drawing/2014/main" id="{589C5E5A-1460-4572-9C95-B40E014C42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4" name="Picture 14">
              <a:extLst>
                <a:ext uri="{FF2B5EF4-FFF2-40B4-BE49-F238E27FC236}">
                  <a16:creationId xmlns:a16="http://schemas.microsoft.com/office/drawing/2014/main" id="{21CED9EF-533E-4848-A6F5-7D96AF5BE2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C097732D-5EAB-4839-A718-0D38E374CFED}"/>
              </a:ext>
            </a:extLst>
          </p:cNvPr>
          <p:cNvSpPr txBox="1"/>
          <p:nvPr/>
        </p:nvSpPr>
        <p:spPr>
          <a:xfrm>
            <a:off x="2788272" y="4787860"/>
            <a:ext cx="14838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8039992-84C7-4A03-9693-B34F533315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92127" y="4618838"/>
            <a:ext cx="360000" cy="355000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D09F614F-6C2E-4A3F-860E-24843D5E0A95}"/>
              </a:ext>
            </a:extLst>
          </p:cNvPr>
          <p:cNvGrpSpPr/>
          <p:nvPr/>
        </p:nvGrpSpPr>
        <p:grpSpPr>
          <a:xfrm>
            <a:off x="2699792" y="5265204"/>
            <a:ext cx="1654859" cy="269100"/>
            <a:chOff x="290979" y="2009759"/>
            <a:chExt cx="2665167" cy="433388"/>
          </a:xfrm>
        </p:grpSpPr>
        <p:pic>
          <p:nvPicPr>
            <p:cNvPr id="93" name="Picture 15">
              <a:extLst>
                <a:ext uri="{FF2B5EF4-FFF2-40B4-BE49-F238E27FC236}">
                  <a16:creationId xmlns:a16="http://schemas.microsoft.com/office/drawing/2014/main" id="{96178F87-D0DB-40DB-BFCF-6AD34CDC1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4" name="Picture 13">
              <a:extLst>
                <a:ext uri="{FF2B5EF4-FFF2-40B4-BE49-F238E27FC236}">
                  <a16:creationId xmlns:a16="http://schemas.microsoft.com/office/drawing/2014/main" id="{DAC15C8D-1E5B-4AF8-A423-1F74C76560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12">
              <a:extLst>
                <a:ext uri="{FF2B5EF4-FFF2-40B4-BE49-F238E27FC236}">
                  <a16:creationId xmlns:a16="http://schemas.microsoft.com/office/drawing/2014/main" id="{9397329D-CB80-44B6-A671-46E03BBF1D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16">
              <a:extLst>
                <a:ext uri="{FF2B5EF4-FFF2-40B4-BE49-F238E27FC236}">
                  <a16:creationId xmlns:a16="http://schemas.microsoft.com/office/drawing/2014/main" id="{BE8D7098-407F-4FBA-B1BE-313F3D2DE9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9" name="TextBox 43">
            <a:extLst>
              <a:ext uri="{FF2B5EF4-FFF2-40B4-BE49-F238E27FC236}">
                <a16:creationId xmlns:a16="http://schemas.microsoft.com/office/drawing/2014/main" id="{A8874A44-7964-4AD4-A763-DB4FB5AD972E}"/>
              </a:ext>
            </a:extLst>
          </p:cNvPr>
          <p:cNvSpPr txBox="1"/>
          <p:nvPr/>
        </p:nvSpPr>
        <p:spPr>
          <a:xfrm>
            <a:off x="791580" y="2096852"/>
            <a:ext cx="59971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위에서 그은 반지름은 길이가 모두 같은가요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126" name="Picture 2">
            <a:extLst>
              <a:ext uri="{FF2B5EF4-FFF2-40B4-BE49-F238E27FC236}">
                <a16:creationId xmlns:a16="http://schemas.microsoft.com/office/drawing/2014/main" id="{1FA24042-EF7C-43FF-A114-9331AFB67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100" y="2544516"/>
            <a:ext cx="389379" cy="312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85D8C4CC-2FA6-4F8A-9636-39500456D2E7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125DCF94-583A-41BB-A89C-911F4BD678DC}"/>
              </a:ext>
            </a:extLst>
          </p:cNvPr>
          <p:cNvGrpSpPr/>
          <p:nvPr/>
        </p:nvGrpSpPr>
        <p:grpSpPr>
          <a:xfrm>
            <a:off x="211371" y="4113076"/>
            <a:ext cx="6667165" cy="1124288"/>
            <a:chOff x="211371" y="4113076"/>
            <a:chExt cx="6667165" cy="1124288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16DE7ED1-A1A4-4215-B976-2DD5B752352C}"/>
                </a:ext>
              </a:extLst>
            </p:cNvPr>
            <p:cNvSpPr/>
            <p:nvPr/>
          </p:nvSpPr>
          <p:spPr>
            <a:xfrm>
              <a:off x="211371" y="4282628"/>
              <a:ext cx="6667165" cy="7666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7" name="모서리가 둥근 직사각형 38">
              <a:extLst>
                <a:ext uri="{FF2B5EF4-FFF2-40B4-BE49-F238E27FC236}">
                  <a16:creationId xmlns:a16="http://schemas.microsoft.com/office/drawing/2014/main" id="{F477D113-0FAB-4EF8-90EE-B02E7A80CE97}"/>
                </a:ext>
              </a:extLst>
            </p:cNvPr>
            <p:cNvSpPr/>
            <p:nvPr/>
          </p:nvSpPr>
          <p:spPr>
            <a:xfrm>
              <a:off x="370800" y="411307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8" name="직각 삼각형 97">
              <a:extLst>
                <a:ext uri="{FF2B5EF4-FFF2-40B4-BE49-F238E27FC236}">
                  <a16:creationId xmlns:a16="http://schemas.microsoft.com/office/drawing/2014/main" id="{DD84F89C-59DB-4AE7-925B-C40EFE5D1F9E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6A4A935-E3DD-4BFE-921E-55E8456F444C}"/>
                </a:ext>
              </a:extLst>
            </p:cNvPr>
            <p:cNvSpPr txBox="1"/>
            <p:nvPr/>
          </p:nvSpPr>
          <p:spPr>
            <a:xfrm>
              <a:off x="370800" y="4401108"/>
              <a:ext cx="627963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원의 중심에서 원 위의 어느 점을 이어도 그 길이는 모두 반지름으로 같습니다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108" name="직사각형 107"/>
          <p:cNvSpPr/>
          <p:nvPr/>
        </p:nvSpPr>
        <p:spPr>
          <a:xfrm>
            <a:off x="3923928" y="2481573"/>
            <a:ext cx="528199" cy="47937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F2C28646-6EE0-40A7-A6FA-3F168F3D64F1}"/>
              </a:ext>
            </a:extLst>
          </p:cNvPr>
          <p:cNvSpPr/>
          <p:nvPr/>
        </p:nvSpPr>
        <p:spPr>
          <a:xfrm>
            <a:off x="4437772" y="26166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955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C76AA2B-AE35-458E-95B6-1236C883A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276" y="1933243"/>
            <a:ext cx="3298123" cy="2791901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E5BEA06F-F5AB-4A2E-878A-2F904347F05E}"/>
              </a:ext>
            </a:extLst>
          </p:cNvPr>
          <p:cNvSpPr txBox="1"/>
          <p:nvPr/>
        </p:nvSpPr>
        <p:spPr>
          <a:xfrm>
            <a:off x="1008982" y="4679848"/>
            <a:ext cx="504521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선분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ㅇㄱ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선분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ㅇㄴ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선분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ㅇㄷ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선분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ㅇㄹ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3238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원의 반지름을 나타내는 선분을 모두 찾아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4324905" y="1169802"/>
            <a:ext cx="1346154" cy="346249"/>
            <a:chOff x="5068335" y="3762000"/>
            <a:chExt cx="1346154" cy="346249"/>
          </a:xfrm>
        </p:grpSpPr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7">
            <a:extLst>
              <a:ext uri="{FF2B5EF4-FFF2-40B4-BE49-F238E27FC236}">
                <a16:creationId xmlns:a16="http://schemas.microsoft.com/office/drawing/2014/main" id="{7B9B41D2-8686-4A2C-95C3-83FF5C03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8BF6EDD2-3126-4483-B0A9-7EE14F864532}"/>
              </a:ext>
            </a:extLst>
          </p:cNvPr>
          <p:cNvGrpSpPr/>
          <p:nvPr/>
        </p:nvGrpSpPr>
        <p:grpSpPr>
          <a:xfrm>
            <a:off x="5650954" y="1169802"/>
            <a:ext cx="1376088" cy="567463"/>
            <a:chOff x="5650954" y="1169802"/>
            <a:chExt cx="1376088" cy="567463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4D7C5039-F318-4594-A7F4-01CA56F90588}"/>
                </a:ext>
              </a:extLst>
            </p:cNvPr>
            <p:cNvGrpSpPr/>
            <p:nvPr/>
          </p:nvGrpSpPr>
          <p:grpSpPr>
            <a:xfrm>
              <a:off x="5667357" y="1169802"/>
              <a:ext cx="1359685" cy="567463"/>
              <a:chOff x="5084738" y="3762000"/>
              <a:chExt cx="1359685" cy="567463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A76D8AB6-F7C3-4270-80E1-021180F574BF}"/>
                  </a:ext>
                </a:extLst>
              </p:cNvPr>
              <p:cNvSpPr/>
              <p:nvPr/>
            </p:nvSpPr>
            <p:spPr>
              <a:xfrm>
                <a:off x="5084738" y="3815779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순서도: 대체 처리 94">
                <a:extLst>
                  <a:ext uri="{FF2B5EF4-FFF2-40B4-BE49-F238E27FC236}">
                    <a16:creationId xmlns:a16="http://schemas.microsoft.com/office/drawing/2014/main" id="{9C0A8A7E-C525-4D88-8859-4D5A73C69D92}"/>
                  </a:ext>
                </a:extLst>
              </p:cNvPr>
              <p:cNvSpPr/>
              <p:nvPr/>
            </p:nvSpPr>
            <p:spPr>
              <a:xfrm>
                <a:off x="5347612" y="3815779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41DA9B11-06DF-4CA9-9A62-0AA59B76D775}"/>
                  </a:ext>
                </a:extLst>
              </p:cNvPr>
              <p:cNvGrpSpPr/>
              <p:nvPr/>
            </p:nvGrpSpPr>
            <p:grpSpPr>
              <a:xfrm>
                <a:off x="5596545" y="3762000"/>
                <a:ext cx="285082" cy="313547"/>
                <a:chOff x="5349188" y="3795043"/>
                <a:chExt cx="285082" cy="313547"/>
              </a:xfrm>
            </p:grpSpPr>
            <p:sp>
              <p:nvSpPr>
                <p:cNvPr id="110" name="순서도: 대체 처리 109">
                  <a:extLst>
                    <a:ext uri="{FF2B5EF4-FFF2-40B4-BE49-F238E27FC236}">
                      <a16:creationId xmlns:a16="http://schemas.microsoft.com/office/drawing/2014/main" id="{7C6208CD-87F7-4BC5-B0D4-9B8DB0A9F9B3}"/>
                    </a:ext>
                  </a:extLst>
                </p:cNvPr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4501ED6A-62B6-4814-AB11-04C7503910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49188" y="3795043"/>
                  <a:ext cx="285082" cy="3135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8</a:t>
                  </a: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4A472842-070B-4689-966B-1906086DD278}"/>
                  </a:ext>
                </a:extLst>
              </p:cNvPr>
              <p:cNvGrpSpPr/>
              <p:nvPr/>
            </p:nvGrpSpPr>
            <p:grpSpPr>
              <a:xfrm>
                <a:off x="5862804" y="3762000"/>
                <a:ext cx="285082" cy="313547"/>
                <a:chOff x="5349188" y="3795043"/>
                <a:chExt cx="285082" cy="313547"/>
              </a:xfrm>
            </p:grpSpPr>
            <p:sp>
              <p:nvSpPr>
                <p:cNvPr id="108" name="순서도: 대체 처리 107">
                  <a:extLst>
                    <a:ext uri="{FF2B5EF4-FFF2-40B4-BE49-F238E27FC236}">
                      <a16:creationId xmlns:a16="http://schemas.microsoft.com/office/drawing/2014/main" id="{B6B1A31B-D017-42E8-8039-A46BF17DADA0}"/>
                    </a:ext>
                  </a:extLst>
                </p:cNvPr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DEE3C737-EAAA-4240-A32B-D33BE0E9CC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49188" y="3795043"/>
                  <a:ext cx="285082" cy="3135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9</a:t>
                  </a:r>
                </a:p>
              </p:txBody>
            </p:sp>
          </p:grp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7E88D909-2F8C-4646-8A68-1E672740CD2D}"/>
                  </a:ext>
                </a:extLst>
              </p:cNvPr>
              <p:cNvGrpSpPr/>
              <p:nvPr/>
            </p:nvGrpSpPr>
            <p:grpSpPr>
              <a:xfrm>
                <a:off x="6099474" y="3762000"/>
                <a:ext cx="344949" cy="567463"/>
                <a:chOff x="5319255" y="3795043"/>
                <a:chExt cx="344949" cy="567463"/>
              </a:xfrm>
            </p:grpSpPr>
            <p:sp>
              <p:nvSpPr>
                <p:cNvPr id="102" name="순서도: 대체 처리 101">
                  <a:extLst>
                    <a:ext uri="{FF2B5EF4-FFF2-40B4-BE49-F238E27FC236}">
                      <a16:creationId xmlns:a16="http://schemas.microsoft.com/office/drawing/2014/main" id="{9E668409-83F6-4613-8838-9A24B0543D95}"/>
                    </a:ext>
                  </a:extLst>
                </p:cNvPr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CA855215-BECC-41EC-BCE8-86DF1815F9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19255" y="3795043"/>
                  <a:ext cx="344949" cy="5674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10</a:t>
                  </a:r>
                </a:p>
              </p:txBody>
            </p:sp>
          </p:grp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142C015-A469-4E66-ADB5-3FFD05BEB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5176" y="1169802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32422FC-DA17-4E06-AF7E-E35B87F3C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0954" y="1169802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112" name="Picture 12">
            <a:extLst>
              <a:ext uri="{FF2B5EF4-FFF2-40B4-BE49-F238E27FC236}">
                <a16:creationId xmlns:a16="http://schemas.microsoft.com/office/drawing/2014/main" id="{567DEC69-DC92-456F-B1A5-18A48F7FF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8">
            <a:extLst>
              <a:ext uri="{FF2B5EF4-FFF2-40B4-BE49-F238E27FC236}">
                <a16:creationId xmlns:a16="http://schemas.microsoft.com/office/drawing/2014/main" id="{D7FADB75-94B3-4EFC-8BB4-BE4E6F48D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5BB8FC-6EDF-4803-B81F-C4CF8388F67E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16D356-77F4-4CAF-A75D-5DF17F9AB61D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suhi_h_0302_03_0809.html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9">
            <a:extLst>
              <a:ext uri="{FF2B5EF4-FFF2-40B4-BE49-F238E27FC236}">
                <a16:creationId xmlns:a16="http://schemas.microsoft.com/office/drawing/2014/main" id="{BF3E6C38-9269-4328-9C0C-8816EB10C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4">
            <a:extLst>
              <a:ext uri="{FF2B5EF4-FFF2-40B4-BE49-F238E27FC236}">
                <a16:creationId xmlns:a16="http://schemas.microsoft.com/office/drawing/2014/main" id="{EF4503A3-A9D1-488C-8D7E-BE74112C1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021" y="460679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F0F942C3-E5A0-428A-8DBC-2136B18BDDBF}"/>
              </a:ext>
            </a:extLst>
          </p:cNvPr>
          <p:cNvSpPr/>
          <p:nvPr/>
        </p:nvSpPr>
        <p:spPr bwMode="auto">
          <a:xfrm>
            <a:off x="3244041" y="3384487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ㅇ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AFE1DD3-F58A-410D-BF9B-BA3E9FDA3498}"/>
              </a:ext>
            </a:extLst>
          </p:cNvPr>
          <p:cNvSpPr/>
          <p:nvPr/>
        </p:nvSpPr>
        <p:spPr bwMode="auto">
          <a:xfrm>
            <a:off x="2268886" y="3848553"/>
            <a:ext cx="289122" cy="2569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ㄴ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7CB4CC1-EE9B-4A77-9B90-BD18A467CA05}"/>
              </a:ext>
            </a:extLst>
          </p:cNvPr>
          <p:cNvSpPr/>
          <p:nvPr/>
        </p:nvSpPr>
        <p:spPr bwMode="auto">
          <a:xfrm>
            <a:off x="3661857" y="4378715"/>
            <a:ext cx="289122" cy="2569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ㄷ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B159FDC-E20A-4A14-890D-CA45CD195AEE}"/>
              </a:ext>
            </a:extLst>
          </p:cNvPr>
          <p:cNvSpPr/>
          <p:nvPr/>
        </p:nvSpPr>
        <p:spPr bwMode="auto">
          <a:xfrm>
            <a:off x="2183397" y="2624023"/>
            <a:ext cx="289122" cy="2569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ㄱ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B50853C-4610-41F7-B893-1BC9A06EEE31}"/>
              </a:ext>
            </a:extLst>
          </p:cNvPr>
          <p:cNvSpPr/>
          <p:nvPr/>
        </p:nvSpPr>
        <p:spPr bwMode="auto">
          <a:xfrm>
            <a:off x="3253601" y="1961680"/>
            <a:ext cx="289122" cy="2569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ㅁ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463CF2E-5D9E-4909-91E9-EEDB1A14ECC8}"/>
              </a:ext>
            </a:extLst>
          </p:cNvPr>
          <p:cNvSpPr/>
          <p:nvPr/>
        </p:nvSpPr>
        <p:spPr bwMode="auto">
          <a:xfrm>
            <a:off x="4427439" y="3738822"/>
            <a:ext cx="289122" cy="2569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ㄹ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8" name="Picture 3">
            <a:extLst>
              <a:ext uri="{FF2B5EF4-FFF2-40B4-BE49-F238E27FC236}">
                <a16:creationId xmlns:a16="http://schemas.microsoft.com/office/drawing/2014/main" id="{96E7D547-5DEB-45C1-B8FE-2877C22F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7"/>
          <a:stretch/>
        </p:blipFill>
        <p:spPr bwMode="auto">
          <a:xfrm>
            <a:off x="73228" y="2501071"/>
            <a:ext cx="6953814" cy="179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2">
            <a:extLst>
              <a:ext uri="{FF2B5EF4-FFF2-40B4-BE49-F238E27FC236}">
                <a16:creationId xmlns:a16="http://schemas.microsoft.com/office/drawing/2014/main" id="{A504C81B-6408-4716-BC04-55771C147677}"/>
              </a:ext>
            </a:extLst>
          </p:cNvPr>
          <p:cNvSpPr txBox="1"/>
          <p:nvPr/>
        </p:nvSpPr>
        <p:spPr>
          <a:xfrm>
            <a:off x="1349746" y="3205462"/>
            <a:ext cx="40547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원을 보고 물음에 답해 보세요</a:t>
            </a:r>
            <a:r>
              <a:rPr lang="en-US" altLang="ko-KR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507FE0A-731F-406C-B922-57F2B0C8D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3046" y="912660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화면 진입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열림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누르면 닫힘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열렸을 때 화면입니다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A714A3FD-4C29-4F62-B0ED-C792AA57A39D}"/>
              </a:ext>
            </a:extLst>
          </p:cNvPr>
          <p:cNvSpPr/>
          <p:nvPr/>
        </p:nvSpPr>
        <p:spPr>
          <a:xfrm>
            <a:off x="38708" y="26899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65">
            <a:extLst>
              <a:ext uri="{FF2B5EF4-FFF2-40B4-BE49-F238E27FC236}">
                <a16:creationId xmlns:a16="http://schemas.microsoft.com/office/drawing/2014/main" id="{FAC102AA-0BBC-4953-A896-EEABBB6A76F3}"/>
              </a:ext>
            </a:extLst>
          </p:cNvPr>
          <p:cNvSpPr txBox="1"/>
          <p:nvPr/>
        </p:nvSpPr>
        <p:spPr>
          <a:xfrm>
            <a:off x="129335" y="3182834"/>
            <a:ext cx="138211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[    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 ~     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Picture 3">
            <a:extLst>
              <a:ext uri="{FF2B5EF4-FFF2-40B4-BE49-F238E27FC236}">
                <a16:creationId xmlns:a16="http://schemas.microsoft.com/office/drawing/2014/main" id="{F03B8476-DC5A-4D8A-8CC5-E979A8011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01884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4">
            <a:extLst>
              <a:ext uri="{FF2B5EF4-FFF2-40B4-BE49-F238E27FC236}">
                <a16:creationId xmlns:a16="http://schemas.microsoft.com/office/drawing/2014/main" id="{6286419E-9C42-4868-9C4B-0434B5358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63" y="3218838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249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C76AA2B-AE35-458E-95B6-1236C883A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276" y="1933243"/>
            <a:ext cx="3298123" cy="2791901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E5BEA06F-F5AB-4A2E-878A-2F904347F05E}"/>
              </a:ext>
            </a:extLst>
          </p:cNvPr>
          <p:cNvSpPr txBox="1"/>
          <p:nvPr/>
        </p:nvSpPr>
        <p:spPr>
          <a:xfrm>
            <a:off x="1008982" y="4679848"/>
            <a:ext cx="504521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선분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ㅇㄱ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선분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ㅇㄴ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선분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ㅇㄷ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선분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ㅇㄹ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3238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원의 반지름을 나타내는 선분을 모두 찾아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4324905" y="1169802"/>
            <a:ext cx="1346154" cy="346249"/>
            <a:chOff x="5068335" y="3762000"/>
            <a:chExt cx="1346154" cy="346249"/>
          </a:xfrm>
        </p:grpSpPr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7">
            <a:extLst>
              <a:ext uri="{FF2B5EF4-FFF2-40B4-BE49-F238E27FC236}">
                <a16:creationId xmlns:a16="http://schemas.microsoft.com/office/drawing/2014/main" id="{7B9B41D2-8686-4A2C-95C3-83FF5C03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8BF6EDD2-3126-4483-B0A9-7EE14F864532}"/>
              </a:ext>
            </a:extLst>
          </p:cNvPr>
          <p:cNvGrpSpPr/>
          <p:nvPr/>
        </p:nvGrpSpPr>
        <p:grpSpPr>
          <a:xfrm>
            <a:off x="5650954" y="1169802"/>
            <a:ext cx="1376088" cy="567463"/>
            <a:chOff x="5650954" y="1169802"/>
            <a:chExt cx="1376088" cy="567463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4D7C5039-F318-4594-A7F4-01CA56F90588}"/>
                </a:ext>
              </a:extLst>
            </p:cNvPr>
            <p:cNvGrpSpPr/>
            <p:nvPr/>
          </p:nvGrpSpPr>
          <p:grpSpPr>
            <a:xfrm>
              <a:off x="5667357" y="1169802"/>
              <a:ext cx="1359685" cy="567463"/>
              <a:chOff x="5084738" y="3762000"/>
              <a:chExt cx="1359685" cy="567463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A76D8AB6-F7C3-4270-80E1-021180F574BF}"/>
                  </a:ext>
                </a:extLst>
              </p:cNvPr>
              <p:cNvSpPr/>
              <p:nvPr/>
            </p:nvSpPr>
            <p:spPr>
              <a:xfrm>
                <a:off x="5084738" y="3815779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순서도: 대체 처리 94">
                <a:extLst>
                  <a:ext uri="{FF2B5EF4-FFF2-40B4-BE49-F238E27FC236}">
                    <a16:creationId xmlns:a16="http://schemas.microsoft.com/office/drawing/2014/main" id="{9C0A8A7E-C525-4D88-8859-4D5A73C69D92}"/>
                  </a:ext>
                </a:extLst>
              </p:cNvPr>
              <p:cNvSpPr/>
              <p:nvPr/>
            </p:nvSpPr>
            <p:spPr>
              <a:xfrm>
                <a:off x="5347612" y="3815779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41DA9B11-06DF-4CA9-9A62-0AA59B76D775}"/>
                  </a:ext>
                </a:extLst>
              </p:cNvPr>
              <p:cNvGrpSpPr/>
              <p:nvPr/>
            </p:nvGrpSpPr>
            <p:grpSpPr>
              <a:xfrm>
                <a:off x="5596545" y="3762000"/>
                <a:ext cx="285082" cy="313547"/>
                <a:chOff x="5349188" y="3795043"/>
                <a:chExt cx="285082" cy="313547"/>
              </a:xfrm>
            </p:grpSpPr>
            <p:sp>
              <p:nvSpPr>
                <p:cNvPr id="110" name="순서도: 대체 처리 109">
                  <a:extLst>
                    <a:ext uri="{FF2B5EF4-FFF2-40B4-BE49-F238E27FC236}">
                      <a16:creationId xmlns:a16="http://schemas.microsoft.com/office/drawing/2014/main" id="{7C6208CD-87F7-4BC5-B0D4-9B8DB0A9F9B3}"/>
                    </a:ext>
                  </a:extLst>
                </p:cNvPr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4501ED6A-62B6-4814-AB11-04C7503910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49188" y="3795043"/>
                  <a:ext cx="285082" cy="3135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8</a:t>
                  </a: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4A472842-070B-4689-966B-1906086DD278}"/>
                  </a:ext>
                </a:extLst>
              </p:cNvPr>
              <p:cNvGrpSpPr/>
              <p:nvPr/>
            </p:nvGrpSpPr>
            <p:grpSpPr>
              <a:xfrm>
                <a:off x="5862804" y="3762000"/>
                <a:ext cx="285082" cy="313547"/>
                <a:chOff x="5349188" y="3795043"/>
                <a:chExt cx="285082" cy="313547"/>
              </a:xfrm>
            </p:grpSpPr>
            <p:sp>
              <p:nvSpPr>
                <p:cNvPr id="108" name="순서도: 대체 처리 107">
                  <a:extLst>
                    <a:ext uri="{FF2B5EF4-FFF2-40B4-BE49-F238E27FC236}">
                      <a16:creationId xmlns:a16="http://schemas.microsoft.com/office/drawing/2014/main" id="{B6B1A31B-D017-42E8-8039-A46BF17DADA0}"/>
                    </a:ext>
                  </a:extLst>
                </p:cNvPr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DEE3C737-EAAA-4240-A32B-D33BE0E9CC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49188" y="3795043"/>
                  <a:ext cx="285082" cy="3135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9</a:t>
                  </a:r>
                </a:p>
              </p:txBody>
            </p:sp>
          </p:grp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7E88D909-2F8C-4646-8A68-1E672740CD2D}"/>
                  </a:ext>
                </a:extLst>
              </p:cNvPr>
              <p:cNvGrpSpPr/>
              <p:nvPr/>
            </p:nvGrpSpPr>
            <p:grpSpPr>
              <a:xfrm>
                <a:off x="6099474" y="3762000"/>
                <a:ext cx="344949" cy="567463"/>
                <a:chOff x="5319255" y="3795043"/>
                <a:chExt cx="344949" cy="567463"/>
              </a:xfrm>
            </p:grpSpPr>
            <p:sp>
              <p:nvSpPr>
                <p:cNvPr id="102" name="순서도: 대체 처리 101">
                  <a:extLst>
                    <a:ext uri="{FF2B5EF4-FFF2-40B4-BE49-F238E27FC236}">
                      <a16:creationId xmlns:a16="http://schemas.microsoft.com/office/drawing/2014/main" id="{9E668409-83F6-4613-8838-9A24B0543D95}"/>
                    </a:ext>
                  </a:extLst>
                </p:cNvPr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CA855215-BECC-41EC-BCE8-86DF1815F9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19255" y="3795043"/>
                  <a:ext cx="344949" cy="5674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10</a:t>
                  </a:r>
                </a:p>
              </p:txBody>
            </p:sp>
          </p:grp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142C015-A469-4E66-ADB5-3FFD05BEB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5176" y="1169802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32422FC-DA17-4E06-AF7E-E35B87F3C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0954" y="1169802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112" name="Picture 12">
            <a:extLst>
              <a:ext uri="{FF2B5EF4-FFF2-40B4-BE49-F238E27FC236}">
                <a16:creationId xmlns:a16="http://schemas.microsoft.com/office/drawing/2014/main" id="{567DEC69-DC92-456F-B1A5-18A48F7FF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8">
            <a:extLst>
              <a:ext uri="{FF2B5EF4-FFF2-40B4-BE49-F238E27FC236}">
                <a16:creationId xmlns:a16="http://schemas.microsoft.com/office/drawing/2014/main" id="{D7FADB75-94B3-4EFC-8BB4-BE4E6F48D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5BB8FC-6EDF-4803-B81F-C4CF8388F67E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16D356-77F4-4CAF-A75D-5DF17F9AB61D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suhi_h_0302_03_0809.html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9">
            <a:extLst>
              <a:ext uri="{FF2B5EF4-FFF2-40B4-BE49-F238E27FC236}">
                <a16:creationId xmlns:a16="http://schemas.microsoft.com/office/drawing/2014/main" id="{BF3E6C38-9269-4328-9C0C-8816EB10C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4">
            <a:extLst>
              <a:ext uri="{FF2B5EF4-FFF2-40B4-BE49-F238E27FC236}">
                <a16:creationId xmlns:a16="http://schemas.microsoft.com/office/drawing/2014/main" id="{EF4503A3-A9D1-488C-8D7E-BE74112C1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021" y="460679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F0F942C3-E5A0-428A-8DBC-2136B18BDDBF}"/>
              </a:ext>
            </a:extLst>
          </p:cNvPr>
          <p:cNvSpPr/>
          <p:nvPr/>
        </p:nvSpPr>
        <p:spPr bwMode="auto">
          <a:xfrm>
            <a:off x="3244041" y="3384487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ㅇ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AFE1DD3-F58A-410D-BF9B-BA3E9FDA3498}"/>
              </a:ext>
            </a:extLst>
          </p:cNvPr>
          <p:cNvSpPr/>
          <p:nvPr/>
        </p:nvSpPr>
        <p:spPr bwMode="auto">
          <a:xfrm>
            <a:off x="2268886" y="3848553"/>
            <a:ext cx="289122" cy="2569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ㄴ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7CB4CC1-EE9B-4A77-9B90-BD18A467CA05}"/>
              </a:ext>
            </a:extLst>
          </p:cNvPr>
          <p:cNvSpPr/>
          <p:nvPr/>
        </p:nvSpPr>
        <p:spPr bwMode="auto">
          <a:xfrm>
            <a:off x="3661857" y="4378715"/>
            <a:ext cx="289122" cy="2569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ㄷ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B159FDC-E20A-4A14-890D-CA45CD195AEE}"/>
              </a:ext>
            </a:extLst>
          </p:cNvPr>
          <p:cNvSpPr/>
          <p:nvPr/>
        </p:nvSpPr>
        <p:spPr bwMode="auto">
          <a:xfrm>
            <a:off x="2183397" y="2624023"/>
            <a:ext cx="289122" cy="2569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ㄱ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B50853C-4610-41F7-B893-1BC9A06EEE31}"/>
              </a:ext>
            </a:extLst>
          </p:cNvPr>
          <p:cNvSpPr/>
          <p:nvPr/>
        </p:nvSpPr>
        <p:spPr bwMode="auto">
          <a:xfrm>
            <a:off x="3253601" y="1961680"/>
            <a:ext cx="289122" cy="2569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ㅁ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463CF2E-5D9E-4909-91E9-EEDB1A14ECC8}"/>
              </a:ext>
            </a:extLst>
          </p:cNvPr>
          <p:cNvSpPr/>
          <p:nvPr/>
        </p:nvSpPr>
        <p:spPr bwMode="auto">
          <a:xfrm>
            <a:off x="4427439" y="3738822"/>
            <a:ext cx="289122" cy="2569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ㄹ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0" name="Picture 2">
            <a:extLst>
              <a:ext uri="{FF2B5EF4-FFF2-40B4-BE49-F238E27FC236}">
                <a16:creationId xmlns:a16="http://schemas.microsoft.com/office/drawing/2014/main" id="{0C5DF60E-8D41-40F2-99AA-2A5B09DEB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7" y="2479453"/>
            <a:ext cx="390342" cy="152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9E7784A-DD61-413C-9C24-BCFEFF05B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8338" y="978191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닫혔을 때 화면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클릭 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팝업창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열림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이미지에 텍스트 새로 쓰기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DBFAA51D-BDA9-448E-A742-F593C31AD242}"/>
              </a:ext>
            </a:extLst>
          </p:cNvPr>
          <p:cNvSpPr/>
          <p:nvPr/>
        </p:nvSpPr>
        <p:spPr>
          <a:xfrm>
            <a:off x="105526" y="25603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F682CB26-0544-434D-9CD7-FC1663721F1F}"/>
              </a:ext>
            </a:extLst>
          </p:cNvPr>
          <p:cNvSpPr/>
          <p:nvPr/>
        </p:nvSpPr>
        <p:spPr>
          <a:xfrm>
            <a:off x="5463552" y="51139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175445F0-CB0A-4B4A-82DD-1F94C84B21A7}"/>
              </a:ext>
            </a:extLst>
          </p:cNvPr>
          <p:cNvSpPr/>
          <p:nvPr/>
        </p:nvSpPr>
        <p:spPr>
          <a:xfrm>
            <a:off x="6577011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26BB0444-8A7C-4373-B145-2E203E8780CE}"/>
              </a:ext>
            </a:extLst>
          </p:cNvPr>
          <p:cNvSpPr/>
          <p:nvPr/>
        </p:nvSpPr>
        <p:spPr>
          <a:xfrm>
            <a:off x="1885731" y="21359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56672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 새로 넣기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\lesson03\ops\3\images\3_6\3_6_2.png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869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C76AA2B-AE35-458E-95B6-1236C883A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276" y="1933243"/>
            <a:ext cx="3298123" cy="2791901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E5BEA06F-F5AB-4A2E-878A-2F904347F05E}"/>
              </a:ext>
            </a:extLst>
          </p:cNvPr>
          <p:cNvSpPr txBox="1"/>
          <p:nvPr/>
        </p:nvSpPr>
        <p:spPr>
          <a:xfrm>
            <a:off x="1008982" y="4679848"/>
            <a:ext cx="504521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선분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ㅇㄱ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선분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ㅇㄴ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선분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ㅇㄷ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선분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ㅇㄹ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3238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원의 반지름을 나타내는 선분을 모두 찾아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4324905" y="1169802"/>
            <a:ext cx="1346154" cy="346249"/>
            <a:chOff x="5068335" y="3762000"/>
            <a:chExt cx="1346154" cy="346249"/>
          </a:xfrm>
        </p:grpSpPr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7">
            <a:extLst>
              <a:ext uri="{FF2B5EF4-FFF2-40B4-BE49-F238E27FC236}">
                <a16:creationId xmlns:a16="http://schemas.microsoft.com/office/drawing/2014/main" id="{7B9B41D2-8686-4A2C-95C3-83FF5C03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8BF6EDD2-3126-4483-B0A9-7EE14F864532}"/>
              </a:ext>
            </a:extLst>
          </p:cNvPr>
          <p:cNvGrpSpPr/>
          <p:nvPr/>
        </p:nvGrpSpPr>
        <p:grpSpPr>
          <a:xfrm>
            <a:off x="5650954" y="1169802"/>
            <a:ext cx="1376088" cy="567463"/>
            <a:chOff x="5650954" y="1169802"/>
            <a:chExt cx="1376088" cy="567463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4D7C5039-F318-4594-A7F4-01CA56F90588}"/>
                </a:ext>
              </a:extLst>
            </p:cNvPr>
            <p:cNvGrpSpPr/>
            <p:nvPr/>
          </p:nvGrpSpPr>
          <p:grpSpPr>
            <a:xfrm>
              <a:off x="5667357" y="1169802"/>
              <a:ext cx="1359685" cy="567463"/>
              <a:chOff x="5084738" y="3762000"/>
              <a:chExt cx="1359685" cy="567463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A76D8AB6-F7C3-4270-80E1-021180F574BF}"/>
                  </a:ext>
                </a:extLst>
              </p:cNvPr>
              <p:cNvSpPr/>
              <p:nvPr/>
            </p:nvSpPr>
            <p:spPr>
              <a:xfrm>
                <a:off x="5084738" y="3815779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순서도: 대체 처리 94">
                <a:extLst>
                  <a:ext uri="{FF2B5EF4-FFF2-40B4-BE49-F238E27FC236}">
                    <a16:creationId xmlns:a16="http://schemas.microsoft.com/office/drawing/2014/main" id="{9C0A8A7E-C525-4D88-8859-4D5A73C69D92}"/>
                  </a:ext>
                </a:extLst>
              </p:cNvPr>
              <p:cNvSpPr/>
              <p:nvPr/>
            </p:nvSpPr>
            <p:spPr>
              <a:xfrm>
                <a:off x="5347612" y="3815779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41DA9B11-06DF-4CA9-9A62-0AA59B76D775}"/>
                  </a:ext>
                </a:extLst>
              </p:cNvPr>
              <p:cNvGrpSpPr/>
              <p:nvPr/>
            </p:nvGrpSpPr>
            <p:grpSpPr>
              <a:xfrm>
                <a:off x="5596545" y="3762000"/>
                <a:ext cx="285082" cy="313547"/>
                <a:chOff x="5349188" y="3795043"/>
                <a:chExt cx="285082" cy="313547"/>
              </a:xfrm>
            </p:grpSpPr>
            <p:sp>
              <p:nvSpPr>
                <p:cNvPr id="110" name="순서도: 대체 처리 109">
                  <a:extLst>
                    <a:ext uri="{FF2B5EF4-FFF2-40B4-BE49-F238E27FC236}">
                      <a16:creationId xmlns:a16="http://schemas.microsoft.com/office/drawing/2014/main" id="{7C6208CD-87F7-4BC5-B0D4-9B8DB0A9F9B3}"/>
                    </a:ext>
                  </a:extLst>
                </p:cNvPr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4501ED6A-62B6-4814-AB11-04C7503910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49188" y="3795043"/>
                  <a:ext cx="285082" cy="3135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8</a:t>
                  </a: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4A472842-070B-4689-966B-1906086DD278}"/>
                  </a:ext>
                </a:extLst>
              </p:cNvPr>
              <p:cNvGrpSpPr/>
              <p:nvPr/>
            </p:nvGrpSpPr>
            <p:grpSpPr>
              <a:xfrm>
                <a:off x="5862804" y="3762000"/>
                <a:ext cx="285082" cy="313547"/>
                <a:chOff x="5349188" y="3795043"/>
                <a:chExt cx="285082" cy="313547"/>
              </a:xfrm>
            </p:grpSpPr>
            <p:sp>
              <p:nvSpPr>
                <p:cNvPr id="108" name="순서도: 대체 처리 107">
                  <a:extLst>
                    <a:ext uri="{FF2B5EF4-FFF2-40B4-BE49-F238E27FC236}">
                      <a16:creationId xmlns:a16="http://schemas.microsoft.com/office/drawing/2014/main" id="{B6B1A31B-D017-42E8-8039-A46BF17DADA0}"/>
                    </a:ext>
                  </a:extLst>
                </p:cNvPr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DEE3C737-EAAA-4240-A32B-D33BE0E9CC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49188" y="3795043"/>
                  <a:ext cx="285082" cy="3135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9</a:t>
                  </a:r>
                </a:p>
              </p:txBody>
            </p:sp>
          </p:grp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7E88D909-2F8C-4646-8A68-1E672740CD2D}"/>
                  </a:ext>
                </a:extLst>
              </p:cNvPr>
              <p:cNvGrpSpPr/>
              <p:nvPr/>
            </p:nvGrpSpPr>
            <p:grpSpPr>
              <a:xfrm>
                <a:off x="6099474" y="3762000"/>
                <a:ext cx="344949" cy="567463"/>
                <a:chOff x="5319255" y="3795043"/>
                <a:chExt cx="344949" cy="567463"/>
              </a:xfrm>
            </p:grpSpPr>
            <p:sp>
              <p:nvSpPr>
                <p:cNvPr id="102" name="순서도: 대체 처리 101">
                  <a:extLst>
                    <a:ext uri="{FF2B5EF4-FFF2-40B4-BE49-F238E27FC236}">
                      <a16:creationId xmlns:a16="http://schemas.microsoft.com/office/drawing/2014/main" id="{9E668409-83F6-4613-8838-9A24B0543D95}"/>
                    </a:ext>
                  </a:extLst>
                </p:cNvPr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CA855215-BECC-41EC-BCE8-86DF1815F9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19255" y="3795043"/>
                  <a:ext cx="344949" cy="5674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10</a:t>
                  </a:r>
                </a:p>
              </p:txBody>
            </p:sp>
          </p:grp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142C015-A469-4E66-ADB5-3FFD05BEB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5176" y="1169802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32422FC-DA17-4E06-AF7E-E35B87F3C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0954" y="1169802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112" name="Picture 12">
            <a:extLst>
              <a:ext uri="{FF2B5EF4-FFF2-40B4-BE49-F238E27FC236}">
                <a16:creationId xmlns:a16="http://schemas.microsoft.com/office/drawing/2014/main" id="{567DEC69-DC92-456F-B1A5-18A48F7FF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8">
            <a:extLst>
              <a:ext uri="{FF2B5EF4-FFF2-40B4-BE49-F238E27FC236}">
                <a16:creationId xmlns:a16="http://schemas.microsoft.com/office/drawing/2014/main" id="{D7FADB75-94B3-4EFC-8BB4-BE4E6F48D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5BB8FC-6EDF-4803-B81F-C4CF8388F67E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16D356-77F4-4CAF-A75D-5DF17F9AB61D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suhi_h_0302_03_0809.html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9">
            <a:extLst>
              <a:ext uri="{FF2B5EF4-FFF2-40B4-BE49-F238E27FC236}">
                <a16:creationId xmlns:a16="http://schemas.microsoft.com/office/drawing/2014/main" id="{BF3E6C38-9269-4328-9C0C-8816EB10C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4">
            <a:extLst>
              <a:ext uri="{FF2B5EF4-FFF2-40B4-BE49-F238E27FC236}">
                <a16:creationId xmlns:a16="http://schemas.microsoft.com/office/drawing/2014/main" id="{EF4503A3-A9D1-488C-8D7E-BE74112C1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021" y="460679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F0F942C3-E5A0-428A-8DBC-2136B18BDDBF}"/>
              </a:ext>
            </a:extLst>
          </p:cNvPr>
          <p:cNvSpPr/>
          <p:nvPr/>
        </p:nvSpPr>
        <p:spPr bwMode="auto">
          <a:xfrm>
            <a:off x="3244041" y="3384487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ㅇ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AFE1DD3-F58A-410D-BF9B-BA3E9FDA3498}"/>
              </a:ext>
            </a:extLst>
          </p:cNvPr>
          <p:cNvSpPr/>
          <p:nvPr/>
        </p:nvSpPr>
        <p:spPr bwMode="auto">
          <a:xfrm>
            <a:off x="2268886" y="3848553"/>
            <a:ext cx="289122" cy="2569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ㄴ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7CB4CC1-EE9B-4A77-9B90-BD18A467CA05}"/>
              </a:ext>
            </a:extLst>
          </p:cNvPr>
          <p:cNvSpPr/>
          <p:nvPr/>
        </p:nvSpPr>
        <p:spPr bwMode="auto">
          <a:xfrm>
            <a:off x="3661857" y="4378715"/>
            <a:ext cx="289122" cy="2569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ㄷ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B159FDC-E20A-4A14-890D-CA45CD195AEE}"/>
              </a:ext>
            </a:extLst>
          </p:cNvPr>
          <p:cNvSpPr/>
          <p:nvPr/>
        </p:nvSpPr>
        <p:spPr bwMode="auto">
          <a:xfrm>
            <a:off x="2183397" y="2624023"/>
            <a:ext cx="289122" cy="2569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ㄱ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B50853C-4610-41F7-B893-1BC9A06EEE31}"/>
              </a:ext>
            </a:extLst>
          </p:cNvPr>
          <p:cNvSpPr/>
          <p:nvPr/>
        </p:nvSpPr>
        <p:spPr bwMode="auto">
          <a:xfrm>
            <a:off x="3253601" y="1961680"/>
            <a:ext cx="289122" cy="2569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ㅁ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463CF2E-5D9E-4909-91E9-EEDB1A14ECC8}"/>
              </a:ext>
            </a:extLst>
          </p:cNvPr>
          <p:cNvSpPr/>
          <p:nvPr/>
        </p:nvSpPr>
        <p:spPr bwMode="auto">
          <a:xfrm>
            <a:off x="4427439" y="3738822"/>
            <a:ext cx="289122" cy="2569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ㄹ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0" name="Picture 2">
            <a:extLst>
              <a:ext uri="{FF2B5EF4-FFF2-40B4-BE49-F238E27FC236}">
                <a16:creationId xmlns:a16="http://schemas.microsoft.com/office/drawing/2014/main" id="{0C5DF60E-8D41-40F2-99AA-2A5B09DEB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7" y="2479453"/>
            <a:ext cx="390342" cy="152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D5EE1FFC-9607-4F04-B583-5D0E8E06C238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145CC48E-8DB5-4D3C-A8A1-BEAEF7310F6F}"/>
              </a:ext>
            </a:extLst>
          </p:cNvPr>
          <p:cNvGrpSpPr/>
          <p:nvPr/>
        </p:nvGrpSpPr>
        <p:grpSpPr>
          <a:xfrm>
            <a:off x="211371" y="4255775"/>
            <a:ext cx="6667165" cy="981589"/>
            <a:chOff x="211371" y="4255775"/>
            <a:chExt cx="6667165" cy="981589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EC1AA35-54BC-49A1-BD2D-3F389458AD39}"/>
                </a:ext>
              </a:extLst>
            </p:cNvPr>
            <p:cNvSpPr/>
            <p:nvPr/>
          </p:nvSpPr>
          <p:spPr>
            <a:xfrm>
              <a:off x="211371" y="4417793"/>
              <a:ext cx="6667165" cy="63146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7" name="모서리가 둥근 직사각형 38">
              <a:extLst>
                <a:ext uri="{FF2B5EF4-FFF2-40B4-BE49-F238E27FC236}">
                  <a16:creationId xmlns:a16="http://schemas.microsoft.com/office/drawing/2014/main" id="{2926B6A7-37A2-41A3-A49D-BFEFE7276CD7}"/>
                </a:ext>
              </a:extLst>
            </p:cNvPr>
            <p:cNvSpPr/>
            <p:nvPr/>
          </p:nvSpPr>
          <p:spPr>
            <a:xfrm>
              <a:off x="370800" y="425577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8" name="직각 삼각형 87">
              <a:extLst>
                <a:ext uri="{FF2B5EF4-FFF2-40B4-BE49-F238E27FC236}">
                  <a16:creationId xmlns:a16="http://schemas.microsoft.com/office/drawing/2014/main" id="{F24B3890-73FD-45A1-BFA7-D1AA664BB805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E6AD353-F435-4294-9155-D5B2966F4DB7}"/>
                </a:ext>
              </a:extLst>
            </p:cNvPr>
            <p:cNvSpPr txBox="1"/>
            <p:nvPr/>
          </p:nvSpPr>
          <p:spPr>
            <a:xfrm>
              <a:off x="370800" y="4616649"/>
              <a:ext cx="62796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원의 중심과 원 위의 한 점을 이은 선분을 모두 찾습니다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212359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42692</TotalTime>
  <Words>1921</Words>
  <Application>Microsoft Office PowerPoint</Application>
  <PresentationFormat>화면 슬라이드 쇼(4:3)</PresentationFormat>
  <Paragraphs>741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굴림</vt:lpstr>
      <vt:lpstr>돋움</vt:lpstr>
      <vt:lpstr>맑은 고딕</vt:lpstr>
      <vt:lpstr>여기어때 잘난체</vt:lpstr>
      <vt:lpstr>Arial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7722</cp:revision>
  <dcterms:created xsi:type="dcterms:W3CDTF">2008-07-15T12:19:11Z</dcterms:created>
  <dcterms:modified xsi:type="dcterms:W3CDTF">2022-06-29T08:25:41Z</dcterms:modified>
</cp:coreProperties>
</file>