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21"/>
  </p:notesMasterIdLst>
  <p:handoutMasterIdLst>
    <p:handoutMasterId r:id="rId22"/>
  </p:handoutMasterIdLst>
  <p:sldIdLst>
    <p:sldId id="782" r:id="rId3"/>
    <p:sldId id="783" r:id="rId4"/>
    <p:sldId id="1370" r:id="rId5"/>
    <p:sldId id="1097" r:id="rId6"/>
    <p:sldId id="1357" r:id="rId7"/>
    <p:sldId id="1410" r:id="rId8"/>
    <p:sldId id="1392" r:id="rId9"/>
    <p:sldId id="1393" r:id="rId10"/>
    <p:sldId id="1403" r:id="rId11"/>
    <p:sldId id="1412" r:id="rId12"/>
    <p:sldId id="1413" r:id="rId13"/>
    <p:sldId id="1414" r:id="rId14"/>
    <p:sldId id="1415" r:id="rId15"/>
    <p:sldId id="1416" r:id="rId16"/>
    <p:sldId id="1402" r:id="rId17"/>
    <p:sldId id="1315" r:id="rId18"/>
    <p:sldId id="1418" r:id="rId19"/>
    <p:sldId id="1398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A46B5B"/>
    <a:srgbClr val="F0D3B1"/>
    <a:srgbClr val="E6E38D"/>
    <a:srgbClr val="8BC63E"/>
    <a:srgbClr val="984807"/>
    <a:srgbClr val="5E3E18"/>
    <a:srgbClr val="F4F4F4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1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74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7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1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67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82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7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8369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825045-DBE2-4E92-A14B-AB94969E9944}" type="slidenum"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7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15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250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이용하는 까닭은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51894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944724"/>
            <a:ext cx="175776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 클릭하면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열렸을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6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1188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EE6199C-B601-8C02-519E-19D9BF0A3A4E}"/>
              </a:ext>
            </a:extLst>
          </p:cNvPr>
          <p:cNvSpPr txBox="1"/>
          <p:nvPr/>
        </p:nvSpPr>
        <p:spPr>
          <a:xfrm>
            <a:off x="469582" y="1500171"/>
            <a:ext cx="61546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막대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개를 골라 만들 수 있는 이등변삼각형의 개수입니다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54" y="1319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89DDED68-CB96-767E-11A6-D273CEF4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9" y="150017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500" y="917764"/>
            <a:ext cx="6667946" cy="4657955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6" y="235729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이등변삼각형은 어떤 삼각형인가요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4954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EE6199C-B601-8C02-519E-19D9BF0A3A4E}"/>
              </a:ext>
            </a:extLst>
          </p:cNvPr>
          <p:cNvSpPr txBox="1"/>
          <p:nvPr/>
        </p:nvSpPr>
        <p:spPr>
          <a:xfrm>
            <a:off x="469582" y="2771636"/>
            <a:ext cx="61546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두 변의 길이가 같은 삼각형입니다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76" y="2684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6A588D7C-B018-0832-9C29-68F801B0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5" y="279130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" y="268424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232906" y="3926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0435" y="1844824"/>
            <a:ext cx="6852995" cy="2679165"/>
            <a:chOff x="39870" y="1252347"/>
            <a:chExt cx="8907585" cy="3477514"/>
          </a:xfrm>
        </p:grpSpPr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6" y="1252347"/>
              <a:ext cx="8897619" cy="3477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39870" y="2144670"/>
              <a:ext cx="8233962" cy="25167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다리를 튼튼하게 만들기 위해 삼각형 모양을 이용하는 경우가 많습니다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건축가가 이등변삼각형으로 새로운 다리 모형을 만들려고 합니다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2000" b="1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2000" b="1" spc="-150" dirty="0" smtClean="0">
                  <a:latin typeface="맑은 고딕" pitchFamily="50" charset="-127"/>
                  <a:ea typeface="맑은 고딕" pitchFamily="50" charset="-127"/>
                </a:rPr>
                <a:t>건축가에게 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6 cm 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막대 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, 8 cm 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막대 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, 10 cm 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막대 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개가 있을 때 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latin typeface="맑은 고딕" pitchFamily="50" charset="-127"/>
                  <a:ea typeface="맑은 고딕" pitchFamily="50" charset="-127"/>
                </a:rPr>
                <a:t>개를 골라 만들 수 있는 이등변삼각형은 모두 몇 개인지 알아봅시다</a:t>
              </a:r>
              <a:r>
                <a:rPr lang="en-US" altLang="ko-KR" sz="2000" b="1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540759" y="4087651"/>
            <a:ext cx="956208" cy="313457"/>
            <a:chOff x="3952363" y="1253627"/>
            <a:chExt cx="956208" cy="313457"/>
          </a:xfrm>
        </p:grpSpPr>
        <p:pic>
          <p:nvPicPr>
            <p:cNvPr id="70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8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281731" y="2211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7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51894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E0A2F02-EB3E-4C5E-B5C2-146A4A09F0A9}"/>
              </a:ext>
            </a:extLst>
          </p:cNvPr>
          <p:cNvSpPr/>
          <p:nvPr/>
        </p:nvSpPr>
        <p:spPr>
          <a:xfrm>
            <a:off x="6435702" y="940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944724"/>
            <a:ext cx="167207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 클릭하면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닫혔을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6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1188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EE6199C-B601-8C02-519E-19D9BF0A3A4E}"/>
              </a:ext>
            </a:extLst>
          </p:cNvPr>
          <p:cNvSpPr txBox="1"/>
          <p:nvPr/>
        </p:nvSpPr>
        <p:spPr>
          <a:xfrm>
            <a:off x="469582" y="1500171"/>
            <a:ext cx="61546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막대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개를 골라 만들 수 있는 이등변삼각형의 개수입니다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54" y="1319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89DDED68-CB96-767E-11A6-D273CEF4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9" y="150017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500" y="917764"/>
            <a:ext cx="6667946" cy="4657955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7" y="2240868"/>
            <a:ext cx="62986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이등변삼각형은 어떤 삼각형인가요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3790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EE6199C-B601-8C02-519E-19D9BF0A3A4E}"/>
              </a:ext>
            </a:extLst>
          </p:cNvPr>
          <p:cNvSpPr txBox="1"/>
          <p:nvPr/>
        </p:nvSpPr>
        <p:spPr>
          <a:xfrm>
            <a:off x="469582" y="2655211"/>
            <a:ext cx="61546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두 변의 길이가 같은 삼각형입니다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76" y="2684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6A588D7C-B018-0832-9C29-68F801B0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5" y="267487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" y="268424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232906" y="3926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5400095" y="5087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51894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944724"/>
            <a:ext cx="167207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7" y="980728"/>
            <a:ext cx="61101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방법으로 문제를 해결할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1188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EE6199C-B601-8C02-519E-19D9BF0A3A4E}"/>
              </a:ext>
            </a:extLst>
          </p:cNvPr>
          <p:cNvSpPr txBox="1"/>
          <p:nvPr/>
        </p:nvSpPr>
        <p:spPr>
          <a:xfrm>
            <a:off x="469582" y="1500171"/>
            <a:ext cx="61546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표를 그려서 만들 수 있는 삼각형을 모두 찾아봅니다</a:t>
            </a:r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54" y="1319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89DDED68-CB96-767E-11A6-D273CEF4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9" y="150017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500" y="917764"/>
            <a:ext cx="6667946" cy="4657955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" y="268424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5400095" y="5087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51894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944724"/>
            <a:ext cx="167207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처음 클릭하는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7" y="980728"/>
            <a:ext cx="61101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생각한 방법으로 문제를 해결해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1188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500" y="917764"/>
            <a:ext cx="6667946" cy="4657955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" y="268424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5400095" y="5087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2803CBC-655F-DE9F-B4E9-5F11A7B8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93894"/>
              </p:ext>
            </p:extLst>
          </p:nvPr>
        </p:nvGraphicFramePr>
        <p:xfrm>
          <a:off x="481569" y="1795264"/>
          <a:ext cx="6102764" cy="1921768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138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2268075087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2378082027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474217070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1096153227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3276855083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2764402066"/>
                    </a:ext>
                  </a:extLst>
                </a:gridCol>
                <a:gridCol w="551629">
                  <a:extLst>
                    <a:ext uri="{9D8B030D-6E8A-4147-A177-3AD203B41FA5}">
                      <a16:colId xmlns:a16="http://schemas.microsoft.com/office/drawing/2014/main" val="2781085568"/>
                    </a:ext>
                  </a:extLst>
                </a:gridCol>
              </a:tblGrid>
              <a:tr h="96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두 변의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</a:rPr>
                        <a:t>나머지 한 변의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Picture 2">
            <a:extLst>
              <a:ext uri="{FF2B5EF4-FFF2-40B4-BE49-F238E27FC236}">
                <a16:creationId xmlns:a16="http://schemas.microsoft.com/office/drawing/2014/main" id="{2FB8F0FC-062F-1F87-8761-25A5EE8F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4" y="144919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17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87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60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90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63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93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66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96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69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99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72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02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75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5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78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08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81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11" y="2451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84" y="3423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863600" y="1443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51894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944724"/>
            <a:ext cx="167207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15026-092C-3D71-BDDB-B94D7527EDEE}"/>
              </a:ext>
            </a:extLst>
          </p:cNvPr>
          <p:cNvSpPr txBox="1"/>
          <p:nvPr/>
        </p:nvSpPr>
        <p:spPr>
          <a:xfrm>
            <a:off x="325567" y="980728"/>
            <a:ext cx="61101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바르게 해결했는지 확인해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1188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500" y="917764"/>
            <a:ext cx="6667946" cy="4657955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" y="2684241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5400095" y="5087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C757FA-A97F-3367-3497-5ED54AA908BE}"/>
              </a:ext>
            </a:extLst>
          </p:cNvPr>
          <p:cNvSpPr txBox="1"/>
          <p:nvPr/>
        </p:nvSpPr>
        <p:spPr>
          <a:xfrm>
            <a:off x="411064" y="1814526"/>
            <a:ext cx="6154646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길이가 같은 두 변의 길이를 정하고 만들 수 있는 이등변삼각형의 나머지 한 변의 길이를 알아보았습니다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6371A501-33D7-DCF9-C099-13999C59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12" y="21911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19006C46-3B51-BC05-1745-D230155B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7" y="183419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4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686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다른 조건에서 만들 수 있는 이등변삼각형을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40F30329-B7F8-4E08-BBCE-3EA8501D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639491F7-73E3-4F25-BE96-BD5067B3F33E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42B65C7B-DC60-45F2-AC8D-8F3D60FD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22AB5-4133-15C6-695C-1A62DB807FC5}"/>
              </a:ext>
            </a:extLst>
          </p:cNvPr>
          <p:cNvSpPr txBox="1"/>
          <p:nvPr/>
        </p:nvSpPr>
        <p:spPr>
          <a:xfrm>
            <a:off x="372510" y="162880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더 있다면 만들 수 있는 이등변삼각형은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C4F21F8-A02C-115A-9D64-5AA39E02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7" y="17669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259FB2-FCE6-BCD9-2F4E-2AC1F558FD5E}"/>
              </a:ext>
            </a:extLst>
          </p:cNvPr>
          <p:cNvSpPr txBox="1"/>
          <p:nvPr/>
        </p:nvSpPr>
        <p:spPr>
          <a:xfrm>
            <a:off x="372510" y="2506546"/>
            <a:ext cx="6467741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막대의 종류가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가지이고 막대 한 종류에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개의 이등변삼각형을 만들 수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4×4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개를 만들 수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CF18404-40D7-A694-B3F4-1E3505E7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95" y="32081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7C5856C4-959E-8E28-5F77-C46577EA8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4" y="252621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26441" y="2841895"/>
            <a:ext cx="2661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1" y="29702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E7C1D-B838-4785-94EA-2CAE4C5F15EC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430D265-C9E7-40A7-96FE-DFCA61BA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B4D4876B-2CB5-4D04-920E-D6B060D1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8EBDA-64E2-4979-BBF5-34E23D3251C3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D73FE6-EA1A-4049-BAEE-94442AA3306F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우리 반 친구 칭찬하기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3"/>
              </a:rPr>
              <a:t>https://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같은 형태로 개발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5F093E-D2BC-F53F-4D7D-FEBE0296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5643"/>
            <a:ext cx="6840252" cy="37143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defRPr/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\app\resource\contents\lesson02\ops\lesson02\mm_42_2_09_03_01.html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5" name="타원 24"/>
          <p:cNvSpPr/>
          <p:nvPr/>
        </p:nvSpPr>
        <p:spPr>
          <a:xfrm>
            <a:off x="5688124" y="1307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62293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이용하는 까닭은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주변에서 삼각형을 이용하는 까닭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 수 있는 이등변삼각형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조건에서 만들 수 있는 이등변삼각형 찾아보기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20266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정글 탈출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36F816-9D37-AF51-F9CD-D06DAB6E6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7"/>
          <a:stretch/>
        </p:blipFill>
        <p:spPr>
          <a:xfrm>
            <a:off x="71599" y="863800"/>
            <a:ext cx="6888891" cy="47129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BAD8D3-EA9C-485B-BB6A-BCD9F3042661}"/>
              </a:ext>
            </a:extLst>
          </p:cNvPr>
          <p:cNvSpPr/>
          <p:nvPr/>
        </p:nvSpPr>
        <p:spPr>
          <a:xfrm>
            <a:off x="35497" y="87786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0651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mm_42_2_09_01_01_ani.mp4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38890"/>
            <a:ext cx="630070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이용하는 까닭은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90446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삼각형이 실생활에서 다양하게 활용되고 있음을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문제를 해결 전략을 찾아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130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22" y="1765255"/>
            <a:ext cx="1502817" cy="17389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꼭짓점이나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변을 위에서 눌러도 삼각형의 모양이 그대로 유지되는 까닭을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687130" y="1351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14189"/>
              </p:ext>
            </p:extLst>
          </p:nvPr>
        </p:nvGraphicFramePr>
        <p:xfrm>
          <a:off x="134982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\app\resource\contents\lesson02\ops\lesson02\images\mm_42_2_09_01_02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57BD1B46-2EEF-4FE1-ADD8-C254B8233CF7}"/>
              </a:ext>
            </a:extLst>
          </p:cNvPr>
          <p:cNvSpPr/>
          <p:nvPr/>
        </p:nvSpPr>
        <p:spPr>
          <a:xfrm>
            <a:off x="4361561" y="5268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E2785-8F0C-EC31-E713-E6476E312B37}"/>
              </a:ext>
            </a:extLst>
          </p:cNvPr>
          <p:cNvSpPr txBox="1"/>
          <p:nvPr/>
        </p:nvSpPr>
        <p:spPr>
          <a:xfrm>
            <a:off x="146230" y="1826244"/>
            <a:ext cx="4667135" cy="1554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 주변에서 삼각형 모양을 쉽게 찾아볼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무거운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물건을 담는 종이 상자에도 삼각형 모양이 숨어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수많은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자동차가 다니는 다리와 높이 솟아오른 탑에도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 모양이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숨어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9419A-33E4-A440-9401-CB3AFA02F852}"/>
              </a:ext>
            </a:extLst>
          </p:cNvPr>
          <p:cNvSpPr txBox="1"/>
          <p:nvPr/>
        </p:nvSpPr>
        <p:spPr>
          <a:xfrm>
            <a:off x="3103612" y="3501483"/>
            <a:ext cx="3800872" cy="1554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이렇게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모양을 이용하는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까닭은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꼭짓점이나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변을 위에서 힘껏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눌렀을 때 삼각형은 누르는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힘이 골고루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흩어져서 부서지지 않고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안전하기 때문입니다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44" y="3571045"/>
            <a:ext cx="2791538" cy="1312969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661885" y="5290050"/>
            <a:ext cx="1637116" cy="263186"/>
            <a:chOff x="319554" y="1245924"/>
            <a:chExt cx="2636592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E48232-7287-4A14-897A-3E29CCF55FB5}"/>
              </a:ext>
            </a:extLst>
          </p:cNvPr>
          <p:cNvSpPr/>
          <p:nvPr/>
        </p:nvSpPr>
        <p:spPr>
          <a:xfrm>
            <a:off x="4692273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2F1EE9-2499-4F7A-9787-4FEFD8432756}"/>
              </a:ext>
            </a:extLst>
          </p:cNvPr>
          <p:cNvSpPr/>
          <p:nvPr/>
        </p:nvSpPr>
        <p:spPr>
          <a:xfrm>
            <a:off x="5398791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5A61F5-B7A6-4B8E-94C3-CFB8257B33D9}"/>
              </a:ext>
            </a:extLst>
          </p:cNvPr>
          <p:cNvSpPr/>
          <p:nvPr/>
        </p:nvSpPr>
        <p:spPr>
          <a:xfrm>
            <a:off x="4030639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28CF97-650F-3C38-2BA7-C84A83A58584}"/>
              </a:ext>
            </a:extLst>
          </p:cNvPr>
          <p:cNvSpPr/>
          <p:nvPr/>
        </p:nvSpPr>
        <p:spPr>
          <a:xfrm>
            <a:off x="614340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2" y="2789229"/>
            <a:ext cx="5367205" cy="22184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정답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204362" y="3797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66094"/>
              </p:ext>
            </p:extLst>
          </p:nvPr>
        </p:nvGraphicFramePr>
        <p:xfrm>
          <a:off x="134982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/ answer_01.png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\app\resource\contents\lesson02\ops\lesson02\images\mm_42_2_09_01_02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57BD1B46-2EEF-4FE1-ADD8-C254B8233CF7}"/>
              </a:ext>
            </a:extLst>
          </p:cNvPr>
          <p:cNvSpPr/>
          <p:nvPr/>
        </p:nvSpPr>
        <p:spPr>
          <a:xfrm>
            <a:off x="5593000" y="5225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661885" y="5290050"/>
            <a:ext cx="1637116" cy="263186"/>
            <a:chOff x="319554" y="1245924"/>
            <a:chExt cx="2636592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26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9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5257BC6-C494-D4B7-C585-F8029EEF87A5}"/>
              </a:ext>
            </a:extLst>
          </p:cNvPr>
          <p:cNvSpPr txBox="1"/>
          <p:nvPr/>
        </p:nvSpPr>
        <p:spPr>
          <a:xfrm>
            <a:off x="153370" y="1751570"/>
            <a:ext cx="672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변의 길이가 같은 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오각형이 있을 때 꼭짓점이나 변을 위에서 힘껏 누르면 사각형과 오각형은 모양이 변하지만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삼각형은 모양이 변하지 않습니다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E548107-53D1-EB60-CB31-5CDF29F2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9041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6" y="1751570"/>
            <a:ext cx="2189001" cy="9047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E48232-7287-4A14-897A-3E29CCF55FB5}"/>
              </a:ext>
            </a:extLst>
          </p:cNvPr>
          <p:cNvSpPr/>
          <p:nvPr/>
        </p:nvSpPr>
        <p:spPr>
          <a:xfrm>
            <a:off x="4692273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2F1EE9-2499-4F7A-9787-4FEFD8432756}"/>
              </a:ext>
            </a:extLst>
          </p:cNvPr>
          <p:cNvSpPr/>
          <p:nvPr/>
        </p:nvSpPr>
        <p:spPr>
          <a:xfrm>
            <a:off x="5398791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5A61F5-B7A6-4B8E-94C3-CFB8257B33D9}"/>
              </a:ext>
            </a:extLst>
          </p:cNvPr>
          <p:cNvSpPr/>
          <p:nvPr/>
        </p:nvSpPr>
        <p:spPr>
          <a:xfrm>
            <a:off x="4030639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28CF97-650F-3C38-2BA7-C84A83A58584}"/>
              </a:ext>
            </a:extLst>
          </p:cNvPr>
          <p:cNvSpPr/>
          <p:nvPr/>
        </p:nvSpPr>
        <p:spPr>
          <a:xfrm>
            <a:off x="614340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꼭짓점이나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변을 위에서 눌러도 삼각형의 모양이 그대로 유지되는 까닭을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2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생활 주변에서 삼각형 모양을 본 경험을 이야기해 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E48232-7287-4A14-897A-3E29CCF55FB5}"/>
              </a:ext>
            </a:extLst>
          </p:cNvPr>
          <p:cNvSpPr/>
          <p:nvPr/>
        </p:nvSpPr>
        <p:spPr>
          <a:xfrm>
            <a:off x="4692273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F1EE9-2499-4F7A-9787-4FEFD8432756}"/>
              </a:ext>
            </a:extLst>
          </p:cNvPr>
          <p:cNvSpPr/>
          <p:nvPr/>
        </p:nvSpPr>
        <p:spPr>
          <a:xfrm>
            <a:off x="5398791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5A61F5-B7A6-4B8E-94C3-CFB8257B33D9}"/>
              </a:ext>
            </a:extLst>
          </p:cNvPr>
          <p:cNvSpPr/>
          <p:nvPr/>
        </p:nvSpPr>
        <p:spPr>
          <a:xfrm>
            <a:off x="4030639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1A4C5E-0651-480D-88A8-9EB58273063A}"/>
              </a:ext>
            </a:extLst>
          </p:cNvPr>
          <p:cNvSpPr/>
          <p:nvPr/>
        </p:nvSpPr>
        <p:spPr>
          <a:xfrm>
            <a:off x="1043608" y="2360622"/>
            <a:ext cx="53471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다리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철탑 등에서 삼각형 모양을 보았습니다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78" y="22922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BDE29639-AB86-4F1C-941F-1F8DA6AD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4" y="23966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28CF97-650F-3C38-2BA7-C84A83A58584}"/>
              </a:ext>
            </a:extLst>
          </p:cNvPr>
          <p:cNvSpPr/>
          <p:nvPr/>
        </p:nvSpPr>
        <p:spPr>
          <a:xfrm>
            <a:off x="614340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꼭짓점이나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변을 위에서 눌러도 삼각형의 모양이 그대로 유지되는 까닭을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이용하는 까닭은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7F1DF-458E-4CF1-9884-C44E601F6250}"/>
              </a:ext>
            </a:extLst>
          </p:cNvPr>
          <p:cNvSpPr/>
          <p:nvPr/>
        </p:nvSpPr>
        <p:spPr>
          <a:xfrm>
            <a:off x="476558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160AB5-1B2E-4A96-B582-449621C79657}"/>
              </a:ext>
            </a:extLst>
          </p:cNvPr>
          <p:cNvSpPr/>
          <p:nvPr/>
        </p:nvSpPr>
        <p:spPr>
          <a:xfrm>
            <a:off x="5472100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9AE39-FAF9-4E26-B5ED-9481C4C7C790}"/>
              </a:ext>
            </a:extLst>
          </p:cNvPr>
          <p:cNvSpPr/>
          <p:nvPr/>
        </p:nvSpPr>
        <p:spPr>
          <a:xfrm>
            <a:off x="4103948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221B8C-41DA-4738-89FF-F21C5EAFC2FD}"/>
              </a:ext>
            </a:extLst>
          </p:cNvPr>
          <p:cNvSpPr/>
          <p:nvPr/>
        </p:nvSpPr>
        <p:spPr>
          <a:xfrm>
            <a:off x="419968" y="2384883"/>
            <a:ext cx="6276268" cy="6874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꼭짓점이나 변을 위에서 누르면 삼각형만 모양이 변하지 않습니다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317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2EAE45-9D14-9FAD-2414-28BEC409D8A5}"/>
              </a:ext>
            </a:extLst>
          </p:cNvPr>
          <p:cNvSpPr/>
          <p:nvPr/>
        </p:nvSpPr>
        <p:spPr>
          <a:xfrm>
            <a:off x="6169738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꼭짓점이나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변을 위에서 눌러도 삼각형의 모양이 그대로 유지되는 까닭을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꼭짓점이나 변을 위에서 눌러도 삼각형의 모양이 그대로 유지되는 까닭을 이야기해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7F1DF-458E-4CF1-9884-C44E601F6250}"/>
              </a:ext>
            </a:extLst>
          </p:cNvPr>
          <p:cNvSpPr/>
          <p:nvPr/>
        </p:nvSpPr>
        <p:spPr>
          <a:xfrm>
            <a:off x="476558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160AB5-1B2E-4A96-B582-449621C79657}"/>
              </a:ext>
            </a:extLst>
          </p:cNvPr>
          <p:cNvSpPr/>
          <p:nvPr/>
        </p:nvSpPr>
        <p:spPr>
          <a:xfrm>
            <a:off x="547210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9AE39-FAF9-4E26-B5ED-9481C4C7C790}"/>
              </a:ext>
            </a:extLst>
          </p:cNvPr>
          <p:cNvSpPr/>
          <p:nvPr/>
        </p:nvSpPr>
        <p:spPr>
          <a:xfrm>
            <a:off x="4103948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221B8C-41DA-4738-89FF-F21C5EAFC2FD}"/>
              </a:ext>
            </a:extLst>
          </p:cNvPr>
          <p:cNvSpPr/>
          <p:nvPr/>
        </p:nvSpPr>
        <p:spPr>
          <a:xfrm>
            <a:off x="419968" y="2702458"/>
            <a:ext cx="6276268" cy="35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삼각형을 누르는 힘이 골고루 흩어지기 때문입니다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6346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73846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2EAE45-9D14-9FAD-2414-28BEC409D8A5}"/>
              </a:ext>
            </a:extLst>
          </p:cNvPr>
          <p:cNvSpPr/>
          <p:nvPr/>
        </p:nvSpPr>
        <p:spPr>
          <a:xfrm>
            <a:off x="6169738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꼭짓점이나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변을 위에서 눌러도 삼각형의 모양이 그대로 유지되는 까닭을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43028</TotalTime>
  <Words>1300</Words>
  <Application>Microsoft Office PowerPoint</Application>
  <PresentationFormat>화면 슬라이드 쇼(4:3)</PresentationFormat>
  <Paragraphs>417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나눔고딕</vt:lpstr>
      <vt:lpstr>돋움</vt:lpstr>
      <vt:lpstr>여기어때 잘난체</vt:lpstr>
      <vt:lpstr>Arial</vt:lpstr>
      <vt:lpstr>맑은 고딕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7386</cp:revision>
  <dcterms:created xsi:type="dcterms:W3CDTF">2008-07-15T12:19:11Z</dcterms:created>
  <dcterms:modified xsi:type="dcterms:W3CDTF">2022-06-29T00:38:03Z</dcterms:modified>
</cp:coreProperties>
</file>