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9"/>
  </p:notesMasterIdLst>
  <p:handoutMasterIdLst>
    <p:handoutMasterId r:id="rId50"/>
  </p:handoutMasterIdLst>
  <p:sldIdLst>
    <p:sldId id="782" r:id="rId2"/>
    <p:sldId id="783" r:id="rId3"/>
    <p:sldId id="1435" r:id="rId4"/>
    <p:sldId id="1364" r:id="rId5"/>
    <p:sldId id="1347" r:id="rId6"/>
    <p:sldId id="1288" r:id="rId7"/>
    <p:sldId id="1446" r:id="rId8"/>
    <p:sldId id="1097" r:id="rId9"/>
    <p:sldId id="1482" r:id="rId10"/>
    <p:sldId id="1289" r:id="rId11"/>
    <p:sldId id="1483" r:id="rId12"/>
    <p:sldId id="1444" r:id="rId13"/>
    <p:sldId id="1447" r:id="rId14"/>
    <p:sldId id="1445" r:id="rId15"/>
    <p:sldId id="1382" r:id="rId16"/>
    <p:sldId id="1449" r:id="rId17"/>
    <p:sldId id="1450" r:id="rId18"/>
    <p:sldId id="1475" r:id="rId19"/>
    <p:sldId id="1412" r:id="rId20"/>
    <p:sldId id="1476" r:id="rId21"/>
    <p:sldId id="1431" r:id="rId22"/>
    <p:sldId id="1477" r:id="rId23"/>
    <p:sldId id="1297" r:id="rId24"/>
    <p:sldId id="1315" r:id="rId25"/>
    <p:sldId id="1316" r:id="rId26"/>
    <p:sldId id="1322" r:id="rId27"/>
    <p:sldId id="1465" r:id="rId28"/>
    <p:sldId id="1323" r:id="rId29"/>
    <p:sldId id="1466" r:id="rId30"/>
    <p:sldId id="1478" r:id="rId31"/>
    <p:sldId id="1324" r:id="rId32"/>
    <p:sldId id="1467" r:id="rId33"/>
    <p:sldId id="1342" r:id="rId34"/>
    <p:sldId id="1468" r:id="rId35"/>
    <p:sldId id="1418" r:id="rId36"/>
    <p:sldId id="1469" r:id="rId37"/>
    <p:sldId id="1358" r:id="rId38"/>
    <p:sldId id="1366" r:id="rId39"/>
    <p:sldId id="1471" r:id="rId40"/>
    <p:sldId id="1320" r:id="rId41"/>
    <p:sldId id="1479" r:id="rId42"/>
    <p:sldId id="1480" r:id="rId43"/>
    <p:sldId id="1321" r:id="rId44"/>
    <p:sldId id="1473" r:id="rId45"/>
    <p:sldId id="1343" r:id="rId46"/>
    <p:sldId id="1474" r:id="rId47"/>
    <p:sldId id="1481" r:id="rId4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576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A0FF"/>
    <a:srgbClr val="FF6501"/>
    <a:srgbClr val="C9E7EC"/>
    <a:srgbClr val="F8D24C"/>
    <a:srgbClr val="ECE5FC"/>
    <a:srgbClr val="BADAC1"/>
    <a:srgbClr val="D53181"/>
    <a:srgbClr val="E8EDDB"/>
    <a:srgbClr val="FFF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9" autoAdjust="0"/>
    <p:restoredTop sz="96909" autoAdjust="0"/>
  </p:normalViewPr>
  <p:slideViewPr>
    <p:cSldViewPr>
      <p:cViewPr varScale="1">
        <p:scale>
          <a:sx n="112" d="100"/>
          <a:sy n="112" d="100"/>
        </p:scale>
        <p:origin x="-1878" y="-90"/>
      </p:cViewPr>
      <p:guideLst>
        <p:guide orient="horz" pos="2160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00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00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000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8977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904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710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572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뺄셈을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hyperlink" Target="https://cdata2.tsherpa.co.kr/tsherpa/multimedia/Flash/2022/curri/index.html?flashxmlnum=yuni4856tsherpa&amp;classno=E-curri03-math-P_2022/31/suh_p_0301_02_0006/suh_p_0301_02_0006_202_1.html&amp;id=1454439&amp;classa=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ost1208&amp;classa=A8-C1-42-MM-MM-04-04-07-0-0-0-0&amp;classno=MM_42_04/suh_0402_03_0007/suh_0402_03_0007_401_1.html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7.png"/><Relationship Id="rId7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6.png"/><Relationship Id="rId4" Type="http://schemas.openxmlformats.org/officeDocument/2006/relationships/image" Target="../media/image27.png"/><Relationship Id="rId9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32.png"/><Relationship Id="rId5" Type="http://schemas.openxmlformats.org/officeDocument/2006/relationships/image" Target="../media/image44.png"/><Relationship Id="rId10" Type="http://schemas.openxmlformats.org/officeDocument/2006/relationships/image" Target="../media/image27.png"/><Relationship Id="rId4" Type="http://schemas.openxmlformats.org/officeDocument/2006/relationships/image" Target="../media/image43.png"/><Relationship Id="rId9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8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32.png"/><Relationship Id="rId5" Type="http://schemas.openxmlformats.org/officeDocument/2006/relationships/image" Target="../media/image44.png"/><Relationship Id="rId10" Type="http://schemas.openxmlformats.org/officeDocument/2006/relationships/image" Target="../media/image27.png"/><Relationship Id="rId4" Type="http://schemas.openxmlformats.org/officeDocument/2006/relationships/image" Target="../media/image4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42488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53493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뺄셈을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음료수의 양을 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0712EA5-7597-60D3-9EE6-B44C63C1AC33}"/>
              </a:ext>
            </a:extLst>
          </p:cNvPr>
          <p:cNvSpPr/>
          <p:nvPr/>
        </p:nvSpPr>
        <p:spPr bwMode="auto">
          <a:xfrm>
            <a:off x="523352" y="4536978"/>
            <a:ext cx="5827693" cy="5842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등분 한 모눈종이에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색칠하고 색칠한 부분에서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만큼 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135" y="4744229"/>
            <a:ext cx="360000" cy="355000"/>
          </a:xfrm>
          <a:prstGeom prst="rect">
            <a:avLst/>
          </a:prstGeom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xmlns="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457654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6">
            <a:extLst>
              <a:ext uri="{FF2B5EF4-FFF2-40B4-BE49-F238E27FC236}">
                <a16:creationId xmlns:a16="http://schemas.microsoft.com/office/drawing/2014/main" xmlns="" id="{F4CC598C-99F3-99E5-67A6-9E7C0A16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C2A881A1-9CBB-53D7-F3A1-A7C5A579391A}"/>
              </a:ext>
            </a:extLst>
          </p:cNvPr>
          <p:cNvSpPr/>
          <p:nvPr/>
        </p:nvSpPr>
        <p:spPr>
          <a:xfrm>
            <a:off x="5568684" y="5314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36" name="그룹 3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5" name="TextBox 4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90676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\app\resource\contents\lesson03\ops\lesson03\images\mm_42_3_06_03_01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81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4" name="그룹 93"/>
          <p:cNvGrpSpPr/>
          <p:nvPr/>
        </p:nvGrpSpPr>
        <p:grpSpPr>
          <a:xfrm>
            <a:off x="2479180" y="5321493"/>
            <a:ext cx="2091220" cy="256563"/>
            <a:chOff x="319554" y="1245924"/>
            <a:chExt cx="3454864" cy="423864"/>
          </a:xfrm>
        </p:grpSpPr>
        <p:pic>
          <p:nvPicPr>
            <p:cNvPr id="95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717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61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33" y="2575890"/>
            <a:ext cx="3972270" cy="183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4886454" y="2588382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948842" y="2636912"/>
            <a:ext cx="1965264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눈금 한 칸의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 L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이등변 삼각형 106"/>
          <p:cNvSpPr/>
          <p:nvPr/>
        </p:nvSpPr>
        <p:spPr>
          <a:xfrm rot="5400000" flipH="1" flipV="1">
            <a:off x="4786978" y="2871122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625844" y="2653112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62624" y="2701642"/>
            <a:ext cx="2108538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그림을 이용해서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구해볼까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이등변 삼각형 109"/>
          <p:cNvSpPr/>
          <p:nvPr/>
        </p:nvSpPr>
        <p:spPr>
          <a:xfrm rot="16200000" flipV="1">
            <a:off x="2328270" y="2935852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620" y="4834275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음료수의 양을 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6">
            <a:extLst>
              <a:ext uri="{FF2B5EF4-FFF2-40B4-BE49-F238E27FC236}">
                <a16:creationId xmlns:a16="http://schemas.microsoft.com/office/drawing/2014/main" xmlns="" id="{F4CC598C-99F3-99E5-67A6-9E7C0A16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C2A881A1-9CBB-53D7-F3A1-A7C5A579391A}"/>
              </a:ext>
            </a:extLst>
          </p:cNvPr>
          <p:cNvSpPr/>
          <p:nvPr/>
        </p:nvSpPr>
        <p:spPr>
          <a:xfrm>
            <a:off x="5568684" y="5314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36" name="그룹 3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5" name="TextBox 4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50375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\app\resource\contents\lesson03\ops\lesson03\images\mm_42_3_06_03_01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0712EA5-7597-60D3-9EE6-B44C63C1AC33}"/>
              </a:ext>
            </a:extLst>
          </p:cNvPr>
          <p:cNvSpPr/>
          <p:nvPr/>
        </p:nvSpPr>
        <p:spPr bwMode="auto">
          <a:xfrm>
            <a:off x="523352" y="4659697"/>
            <a:ext cx="5827693" cy="4389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앞에서 배웠던 </a:t>
            </a:r>
            <a:r>
              <a:rPr lang="ko-KR" altLang="en-US" sz="1900" b="1" spc="-150" dirty="0" err="1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자릿값을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이용하여 구합니다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xmlns="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473797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8025" y="4655174"/>
            <a:ext cx="360000" cy="355000"/>
          </a:xfrm>
          <a:prstGeom prst="rect">
            <a:avLst/>
          </a:prstGeom>
        </p:spPr>
      </p:pic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81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33" y="2575890"/>
            <a:ext cx="3972270" cy="183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4886454" y="2588382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948842" y="2636912"/>
            <a:ext cx="1965264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눈금 한 칸의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 L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이등변 삼각형 70"/>
          <p:cNvSpPr/>
          <p:nvPr/>
        </p:nvSpPr>
        <p:spPr>
          <a:xfrm rot="5400000" flipH="1" flipV="1">
            <a:off x="4786978" y="2871122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625844" y="2653112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62624" y="2701642"/>
            <a:ext cx="2108538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그림을 이용해서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구해볼까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이등변 삼각형 75"/>
          <p:cNvSpPr/>
          <p:nvPr/>
        </p:nvSpPr>
        <p:spPr>
          <a:xfrm rot="16200000" flipV="1">
            <a:off x="2328270" y="2935852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2479180" y="5321493"/>
            <a:ext cx="2091220" cy="256563"/>
            <a:chOff x="319554" y="1245924"/>
            <a:chExt cx="3454864" cy="423864"/>
          </a:xfrm>
        </p:grpSpPr>
        <p:pic>
          <p:nvPicPr>
            <p:cNvPr id="78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797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78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8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음료수의 양을 구하는 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0712EA5-7597-60D3-9EE6-B44C63C1AC33}"/>
              </a:ext>
            </a:extLst>
          </p:cNvPr>
          <p:cNvSpPr/>
          <p:nvPr/>
        </p:nvSpPr>
        <p:spPr bwMode="auto">
          <a:xfrm>
            <a:off x="3269087" y="2603124"/>
            <a:ext cx="1083624" cy="2921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711" y="2392501"/>
            <a:ext cx="360000" cy="355000"/>
          </a:xfrm>
          <a:prstGeom prst="rect">
            <a:avLst/>
          </a:prstGeom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xmlns="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xmlns="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E53778F-3F90-7FD9-2ED7-06B988EF03E3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34" name="그룹 3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81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74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xmlns="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xmlns="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1A11AEB5-5B26-9CC2-F268-85D23784FC6E}"/>
              </a:ext>
            </a:extLst>
          </p:cNvPr>
          <p:cNvSpPr/>
          <p:nvPr/>
        </p:nvSpPr>
        <p:spPr bwMode="auto">
          <a:xfrm>
            <a:off x="539552" y="2347054"/>
            <a:ext cx="5827693" cy="397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자연수의 뺄셈처럼 세로 형식으로 적어서 뺍니다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116990E8-7201-DA37-018E-CA0257464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435" y="2183701"/>
            <a:ext cx="360000" cy="355000"/>
          </a:xfrm>
          <a:prstGeom prst="rect">
            <a:avLst/>
          </a:prstGeom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xmlns="" id="{FEA51976-43A2-034F-3DCB-C2703445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50" y="238661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7DF489D-17A6-0A35-19C6-96E7793B02C2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81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36" name="그룹 3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5" name="TextBox 4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1A11AEB5-5B26-9CC2-F268-85D23784FC6E}"/>
              </a:ext>
            </a:extLst>
          </p:cNvPr>
          <p:cNvSpPr/>
          <p:nvPr/>
        </p:nvSpPr>
        <p:spPr bwMode="auto">
          <a:xfrm>
            <a:off x="539552" y="2926934"/>
            <a:ext cx="5827693" cy="7180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은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0.1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 각각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3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개인 수이므로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개에서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개를 빼면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0.1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개인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0.6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 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116990E8-7201-DA37-018E-CA0257464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025" y="3467524"/>
            <a:ext cx="360000" cy="355000"/>
          </a:xfrm>
          <a:prstGeom prst="rect">
            <a:avLst/>
          </a:prstGeom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xmlns="" id="{FEA51976-43A2-034F-3DCB-C2703445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50" y="299189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63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xmlns="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xmlns="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1A11AEB5-5B26-9CC2-F268-85D23784FC6E}"/>
              </a:ext>
            </a:extLst>
          </p:cNvPr>
          <p:cNvSpPr/>
          <p:nvPr/>
        </p:nvSpPr>
        <p:spPr bwMode="auto">
          <a:xfrm>
            <a:off x="2951820" y="2308371"/>
            <a:ext cx="1420580" cy="397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0.6 L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116990E8-7201-DA37-018E-CA0257464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2705" y="2533940"/>
            <a:ext cx="360000" cy="355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AFBDFD2-6E3A-0B8A-EAC9-5D6495D4AE01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81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35" name="그룹 34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6" name="TextBox 4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765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예 약물과 함께 애니메이션 재생됨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 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app\resource\contents\lesson03\ops\lesson03\mm_42_3_06_04_01.html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/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비슷한 형태의 기능 사용하는 페이지</a:t>
            </a:r>
            <a:endParaRPr kumimoji="0" lang="en-US" altLang="ko-KR" sz="1000" dirty="0">
              <a:solidFill>
                <a:sysClr val="windowText" lastClr="000000"/>
              </a:solidFill>
              <a:latin typeface="맑은 고딕" pitchFamily="50" charset="-127"/>
              <a:sym typeface="Wingdings" panose="05000000000000000000" pitchFamily="2" charset="2"/>
            </a:endParaRPr>
          </a:p>
          <a:p>
            <a:pPr lvl="0"/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  <a:hlinkClick r:id="rId2"/>
              </a:rPr>
              <a:t>https://cdata2.tsherpa.co.kr/tsherpa/multimedia/Flash/2022/curri/index.html?flashxmlnum=yuni4856tsherpa&amp;classno=E-curri03-math-P_2022/31/suh_p_0301_02_0006/suh_p_0301_02_0006_202_1.html&amp;id=1454439&amp;classa=1</a:t>
            </a:r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 </a:t>
            </a:r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물음 </a:t>
            </a:r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2 </a:t>
            </a:r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탭 참고</a:t>
            </a:r>
            <a:endParaRPr kumimoji="0" lang="en-US" altLang="ko-KR" sz="1000" dirty="0">
              <a:solidFill>
                <a:sysClr val="windowText" lastClr="000000"/>
              </a:solidFill>
              <a:latin typeface="맑은 고딕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xmlns="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519CAD84-0AA1-8B27-0838-61700C229801}"/>
              </a:ext>
            </a:extLst>
          </p:cNvPr>
          <p:cNvSpPr/>
          <p:nvPr/>
        </p:nvSpPr>
        <p:spPr>
          <a:xfrm>
            <a:off x="4972200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6E2872B2-38FE-C238-52C3-1D57EC068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322362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5256040" y="1300944"/>
            <a:ext cx="1728228" cy="313547"/>
            <a:chOff x="2899703" y="5517232"/>
            <a:chExt cx="1728228" cy="313547"/>
          </a:xfrm>
        </p:grpSpPr>
        <p:grpSp>
          <p:nvGrpSpPr>
            <p:cNvPr id="52" name="그룹 51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4732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\app\resource\contents\lesson03\ops\lesson03\images\mm_42_3_06_03_01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62189"/>
            <a:ext cx="5904656" cy="23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6274" y="385353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3728" y="385353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82023" y="385353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04048" y="385353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40910" y="385353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519CAD84-0AA1-8B27-0838-61700C229801}"/>
              </a:ext>
            </a:extLst>
          </p:cNvPr>
          <p:cNvSpPr/>
          <p:nvPr/>
        </p:nvSpPr>
        <p:spPr>
          <a:xfrm>
            <a:off x="3376521" y="32949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25" y="358706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276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CF80FB04-EB73-27C9-9E4A-CC011B9BBAF3}"/>
              </a:ext>
            </a:extLst>
          </p:cNvPr>
          <p:cNvSpPr/>
          <p:nvPr/>
        </p:nvSpPr>
        <p:spPr>
          <a:xfrm>
            <a:off x="5622281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개수를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xmlns="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0F9C88A9-232A-8CA6-94E6-B21486610C3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56040" y="1300944"/>
            <a:ext cx="1728228" cy="313547"/>
            <a:chOff x="2899703" y="5517232"/>
            <a:chExt cx="1728228" cy="313547"/>
          </a:xfrm>
        </p:grpSpPr>
        <p:grpSp>
          <p:nvGrpSpPr>
            <p:cNvPr id="60" name="그룹 5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457135"/>
              </p:ext>
            </p:extLst>
          </p:nvPr>
        </p:nvGraphicFramePr>
        <p:xfrm>
          <a:off x="1362120" y="3175486"/>
          <a:ext cx="42042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        개이면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E9C1E0ED-613D-F3F8-3C0D-E4E4516EC377}"/>
              </a:ext>
            </a:extLst>
          </p:cNvPr>
          <p:cNvSpPr/>
          <p:nvPr/>
        </p:nvSpPr>
        <p:spPr bwMode="auto">
          <a:xfrm>
            <a:off x="3113956" y="3110962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32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E9C1E0ED-613D-F3F8-3C0D-E4E4516EC377}"/>
              </a:ext>
            </a:extLst>
          </p:cNvPr>
          <p:cNvSpPr/>
          <p:nvPr/>
        </p:nvSpPr>
        <p:spPr bwMode="auto">
          <a:xfrm>
            <a:off x="3113956" y="3519657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17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E9C1E0ED-613D-F3F8-3C0D-E4E4516EC377}"/>
              </a:ext>
            </a:extLst>
          </p:cNvPr>
          <p:cNvSpPr/>
          <p:nvPr/>
        </p:nvSpPr>
        <p:spPr bwMode="auto">
          <a:xfrm>
            <a:off x="3113956" y="3970687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E9C1E0ED-613D-F3F8-3C0D-E4E4516EC377}"/>
              </a:ext>
            </a:extLst>
          </p:cNvPr>
          <p:cNvSpPr/>
          <p:nvPr/>
        </p:nvSpPr>
        <p:spPr bwMode="auto">
          <a:xfrm>
            <a:off x="4779713" y="3970687"/>
            <a:ext cx="703814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1.5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956" y="2896500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956" y="3557018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956" y="4176481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965" y="417648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09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CF80FB04-EB73-27C9-9E4A-CC011B9BBAF3}"/>
              </a:ext>
            </a:extLst>
          </p:cNvPr>
          <p:cNvSpPr/>
          <p:nvPr/>
        </p:nvSpPr>
        <p:spPr>
          <a:xfrm>
            <a:off x="5622281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xmlns="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5256040" y="1300944"/>
            <a:ext cx="1728228" cy="313547"/>
            <a:chOff x="2899703" y="5517232"/>
            <a:chExt cx="1728228" cy="313547"/>
          </a:xfrm>
        </p:grpSpPr>
        <p:grpSp>
          <p:nvGrpSpPr>
            <p:cNvPr id="60" name="그룹 5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99" name="TextBox 43">
            <a:extLst>
              <a:ext uri="{FF2B5EF4-FFF2-40B4-BE49-F238E27FC236}">
                <a16:creationId xmlns:a16="http://schemas.microsoft.com/office/drawing/2014/main" xmlns="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형식으로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0" name="Picture 2">
            <a:extLst>
              <a:ext uri="{FF2B5EF4-FFF2-40B4-BE49-F238E27FC236}">
                <a16:creationId xmlns:a16="http://schemas.microsoft.com/office/drawing/2014/main" xmlns="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>
            <a:extLst>
              <a:ext uri="{FF2B5EF4-FFF2-40B4-BE49-F238E27FC236}">
                <a16:creationId xmlns:a16="http://schemas.microsoft.com/office/drawing/2014/main" xmlns="" id="{C92A749D-5AF1-E34C-8550-0DA6C4D04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686" y="3471336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AE3643D6-C995-EE15-D928-44A659D50FFA}"/>
              </a:ext>
            </a:extLst>
          </p:cNvPr>
          <p:cNvSpPr/>
          <p:nvPr/>
        </p:nvSpPr>
        <p:spPr>
          <a:xfrm>
            <a:off x="5904148" y="34997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233943"/>
            <a:ext cx="1926753" cy="242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637653" y="2276872"/>
            <a:ext cx="18101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95636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015716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95636" y="3160653"/>
            <a:ext cx="319318" cy="3847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015716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65070" y="361694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E9C1E0ED-613D-F3F8-3C0D-E4E4516EC377}"/>
              </a:ext>
            </a:extLst>
          </p:cNvPr>
          <p:cNvSpPr/>
          <p:nvPr/>
        </p:nvSpPr>
        <p:spPr bwMode="auto">
          <a:xfrm>
            <a:off x="1977375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E9C1E0ED-613D-F3F8-3C0D-E4E4516EC377}"/>
              </a:ext>
            </a:extLst>
          </p:cNvPr>
          <p:cNvSpPr/>
          <p:nvPr/>
        </p:nvSpPr>
        <p:spPr bwMode="auto">
          <a:xfrm>
            <a:off x="1257295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xmlns="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295" y="2653726"/>
            <a:ext cx="360000" cy="35500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7375" y="4403584"/>
            <a:ext cx="360000" cy="355000"/>
          </a:xfrm>
          <a:prstGeom prst="rect">
            <a:avLst/>
          </a:prstGeom>
        </p:spPr>
      </p:pic>
      <p:pic>
        <p:nvPicPr>
          <p:cNvPr id="11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892" y="2233328"/>
            <a:ext cx="1927242" cy="243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255389" y="2276872"/>
            <a:ext cx="12442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19901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339981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619901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339981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89335" y="361694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E9C1E0ED-613D-F3F8-3C0D-E4E4516EC377}"/>
              </a:ext>
            </a:extLst>
          </p:cNvPr>
          <p:cNvSpPr/>
          <p:nvPr/>
        </p:nvSpPr>
        <p:spPr bwMode="auto">
          <a:xfrm>
            <a:off x="3581560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xmlns="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560" y="2653726"/>
            <a:ext cx="360000" cy="355000"/>
          </a:xfrm>
          <a:prstGeom prst="rect">
            <a:avLst/>
          </a:prstGeom>
        </p:spPr>
      </p:pic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E9C1E0ED-613D-F3F8-3C0D-E4E4516EC377}"/>
              </a:ext>
            </a:extLst>
          </p:cNvPr>
          <p:cNvSpPr/>
          <p:nvPr/>
        </p:nvSpPr>
        <p:spPr bwMode="auto">
          <a:xfrm>
            <a:off x="4301640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xmlns="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7640" y="4403584"/>
            <a:ext cx="360000" cy="355000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E9C1E0ED-613D-F3F8-3C0D-E4E4516EC377}"/>
              </a:ext>
            </a:extLst>
          </p:cNvPr>
          <p:cNvSpPr/>
          <p:nvPr/>
        </p:nvSpPr>
        <p:spPr bwMode="auto">
          <a:xfrm>
            <a:off x="3613737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xmlns="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737" y="4403584"/>
            <a:ext cx="360000" cy="355000"/>
          </a:xfrm>
          <a:prstGeom prst="rect">
            <a:avLst/>
          </a:prstGeom>
        </p:spPr>
      </p:pic>
      <p:pic>
        <p:nvPicPr>
          <p:cNvPr id="128" name="Picture 7">
            <a:extLst>
              <a:ext uri="{FF2B5EF4-FFF2-40B4-BE49-F238E27FC236}">
                <a16:creationId xmlns:a16="http://schemas.microsoft.com/office/drawing/2014/main" xmlns="" id="{A92FC51D-2872-0C7B-8495-92CC9E015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820278"/>
            <a:ext cx="1014232" cy="10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E9C1E0ED-613D-F3F8-3C0D-E4E4516EC377}"/>
              </a:ext>
            </a:extLst>
          </p:cNvPr>
          <p:cNvSpPr/>
          <p:nvPr/>
        </p:nvSpPr>
        <p:spPr bwMode="auto">
          <a:xfrm>
            <a:off x="1979756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xmlns="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9034" y="2653726"/>
            <a:ext cx="360000" cy="355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 bwMode="auto">
          <a:xfrm flipH="1">
            <a:off x="1326922" y="3248980"/>
            <a:ext cx="256746" cy="216024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E9C1E0ED-613D-F3F8-3C0D-E4E4516EC377}"/>
              </a:ext>
            </a:extLst>
          </p:cNvPr>
          <p:cNvSpPr/>
          <p:nvPr/>
        </p:nvSpPr>
        <p:spPr bwMode="auto">
          <a:xfrm>
            <a:off x="4301640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xmlns="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0918" y="2653726"/>
            <a:ext cx="360000" cy="355000"/>
          </a:xfrm>
          <a:prstGeom prst="rect">
            <a:avLst/>
          </a:prstGeom>
        </p:spPr>
      </p:pic>
      <p:cxnSp>
        <p:nvCxnSpPr>
          <p:cNvPr id="133" name="직선 연결선 132"/>
          <p:cNvCxnSpPr/>
          <p:nvPr/>
        </p:nvCxnSpPr>
        <p:spPr bwMode="auto">
          <a:xfrm flipH="1">
            <a:off x="3627233" y="3248980"/>
            <a:ext cx="256746" cy="216024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직사각형 21">
            <a:extLst>
              <a:ext uri="{FF2B5EF4-FFF2-40B4-BE49-F238E27FC236}">
                <a16:creationId xmlns:a16="http://schemas.microsoft.com/office/drawing/2014/main" xmlns="" id="{E769859C-940C-F637-AD28-73A889FDB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1383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말풍선과 함께 내레이션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78493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\app\resource\contents\lesson03\ops\lesson03\images\mm_42_3_06_04_03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0F9C88A9-232A-8CA6-94E6-B21486610C3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7955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xmlns="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5256040" y="1300944"/>
            <a:ext cx="1728228" cy="313547"/>
            <a:chOff x="2899703" y="5517232"/>
            <a:chExt cx="1728228" cy="313547"/>
          </a:xfrm>
        </p:grpSpPr>
        <p:grpSp>
          <p:nvGrpSpPr>
            <p:cNvPr id="60" name="그룹 5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99" name="TextBox 43">
            <a:extLst>
              <a:ext uri="{FF2B5EF4-FFF2-40B4-BE49-F238E27FC236}">
                <a16:creationId xmlns:a16="http://schemas.microsoft.com/office/drawing/2014/main" xmlns="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형식으로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0" name="Picture 2">
            <a:extLst>
              <a:ext uri="{FF2B5EF4-FFF2-40B4-BE49-F238E27FC236}">
                <a16:creationId xmlns:a16="http://schemas.microsoft.com/office/drawing/2014/main" xmlns="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233943"/>
            <a:ext cx="1926753" cy="242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637653" y="2276872"/>
            <a:ext cx="18101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95636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015716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95636" y="3160653"/>
            <a:ext cx="319318" cy="3847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015716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65070" y="361694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E9C1E0ED-613D-F3F8-3C0D-E4E4516EC377}"/>
              </a:ext>
            </a:extLst>
          </p:cNvPr>
          <p:cNvSpPr/>
          <p:nvPr/>
        </p:nvSpPr>
        <p:spPr bwMode="auto">
          <a:xfrm>
            <a:off x="1977375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E9C1E0ED-613D-F3F8-3C0D-E4E4516EC377}"/>
              </a:ext>
            </a:extLst>
          </p:cNvPr>
          <p:cNvSpPr/>
          <p:nvPr/>
        </p:nvSpPr>
        <p:spPr bwMode="auto">
          <a:xfrm>
            <a:off x="1257295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xmlns="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295" y="2653726"/>
            <a:ext cx="360000" cy="35500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7375" y="4403584"/>
            <a:ext cx="360000" cy="355000"/>
          </a:xfrm>
          <a:prstGeom prst="rect">
            <a:avLst/>
          </a:prstGeom>
        </p:spPr>
      </p:pic>
      <p:pic>
        <p:nvPicPr>
          <p:cNvPr id="11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892" y="2233328"/>
            <a:ext cx="1927242" cy="243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255389" y="2276872"/>
            <a:ext cx="12442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19901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339981" y="36169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619901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339981" y="316065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89335" y="361694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E9C1E0ED-613D-F3F8-3C0D-E4E4516EC377}"/>
              </a:ext>
            </a:extLst>
          </p:cNvPr>
          <p:cNvSpPr/>
          <p:nvPr/>
        </p:nvSpPr>
        <p:spPr bwMode="auto">
          <a:xfrm>
            <a:off x="3581560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xmlns="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1560" y="2653726"/>
            <a:ext cx="360000" cy="355000"/>
          </a:xfrm>
          <a:prstGeom prst="rect">
            <a:avLst/>
          </a:prstGeom>
        </p:spPr>
      </p:pic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E9C1E0ED-613D-F3F8-3C0D-E4E4516EC377}"/>
              </a:ext>
            </a:extLst>
          </p:cNvPr>
          <p:cNvSpPr/>
          <p:nvPr/>
        </p:nvSpPr>
        <p:spPr bwMode="auto">
          <a:xfrm>
            <a:off x="4301640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xmlns="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640" y="4403584"/>
            <a:ext cx="360000" cy="355000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E9C1E0ED-613D-F3F8-3C0D-E4E4516EC377}"/>
              </a:ext>
            </a:extLst>
          </p:cNvPr>
          <p:cNvSpPr/>
          <p:nvPr/>
        </p:nvSpPr>
        <p:spPr bwMode="auto">
          <a:xfrm>
            <a:off x="3613737" y="418508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xmlns="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737" y="4403584"/>
            <a:ext cx="360000" cy="355000"/>
          </a:xfrm>
          <a:prstGeom prst="rect">
            <a:avLst/>
          </a:prstGeom>
        </p:spPr>
      </p:pic>
      <p:pic>
        <p:nvPicPr>
          <p:cNvPr id="128" name="Picture 7">
            <a:extLst>
              <a:ext uri="{FF2B5EF4-FFF2-40B4-BE49-F238E27FC236}">
                <a16:creationId xmlns:a16="http://schemas.microsoft.com/office/drawing/2014/main" xmlns="" id="{A92FC51D-2872-0C7B-8495-92CC9E015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820278"/>
            <a:ext cx="1014232" cy="10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E9C1E0ED-613D-F3F8-3C0D-E4E4516EC377}"/>
              </a:ext>
            </a:extLst>
          </p:cNvPr>
          <p:cNvSpPr/>
          <p:nvPr/>
        </p:nvSpPr>
        <p:spPr bwMode="auto">
          <a:xfrm>
            <a:off x="1979756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xmlns="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9034" y="2653726"/>
            <a:ext cx="360000" cy="355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 bwMode="auto">
          <a:xfrm flipH="1">
            <a:off x="1326922" y="3248980"/>
            <a:ext cx="256746" cy="216024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E9C1E0ED-613D-F3F8-3C0D-E4E4516EC377}"/>
              </a:ext>
            </a:extLst>
          </p:cNvPr>
          <p:cNvSpPr/>
          <p:nvPr/>
        </p:nvSpPr>
        <p:spPr bwMode="auto">
          <a:xfrm>
            <a:off x="4301640" y="2752573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xmlns="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918" y="2653726"/>
            <a:ext cx="360000" cy="355000"/>
          </a:xfrm>
          <a:prstGeom prst="rect">
            <a:avLst/>
          </a:prstGeom>
        </p:spPr>
      </p:pic>
      <p:cxnSp>
        <p:nvCxnSpPr>
          <p:cNvPr id="133" name="직선 연결선 132"/>
          <p:cNvCxnSpPr/>
          <p:nvPr/>
        </p:nvCxnSpPr>
        <p:spPr bwMode="auto">
          <a:xfrm flipH="1">
            <a:off x="3627233" y="3248980"/>
            <a:ext cx="256746" cy="216024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모서리가 둥근 직사각형 23">
            <a:extLst>
              <a:ext uri="{FF2B5EF4-FFF2-40B4-BE49-F238E27FC236}">
                <a16:creationId xmlns:a16="http://schemas.microsoft.com/office/drawing/2014/main" xmlns="" id="{CF66A7A0-0CD9-6C6D-7220-F5E8ECD608D5}"/>
              </a:ext>
            </a:extLst>
          </p:cNvPr>
          <p:cNvSpPr/>
          <p:nvPr/>
        </p:nvSpPr>
        <p:spPr>
          <a:xfrm>
            <a:off x="4896036" y="2414486"/>
            <a:ext cx="2013081" cy="105051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자연수의 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뺄셈   계산 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방법과 어떤 점이 같을까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9" name="직각 삼각형 58">
            <a:extLst>
              <a:ext uri="{FF2B5EF4-FFF2-40B4-BE49-F238E27FC236}">
                <a16:creationId xmlns:a16="http://schemas.microsoft.com/office/drawing/2014/main" xmlns="" id="{B44A70C6-6417-063D-A581-6014CF3E4B6E}"/>
              </a:ext>
            </a:extLst>
          </p:cNvPr>
          <p:cNvSpPr/>
          <p:nvPr/>
        </p:nvSpPr>
        <p:spPr>
          <a:xfrm rot="21219793" flipV="1">
            <a:off x="5993580" y="3466793"/>
            <a:ext cx="195359" cy="31242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8CDF59C4-ECF9-3207-83B5-F159C863A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701" y="4326053"/>
            <a:ext cx="1971702" cy="9771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자연수의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뺄셈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계산 방법과 어떤 점이 같을까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3" name="직사각형 21">
            <a:extLst>
              <a:ext uri="{FF2B5EF4-FFF2-40B4-BE49-F238E27FC236}">
                <a16:creationId xmlns:a16="http://schemas.microsoft.com/office/drawing/2014/main" xmlns="" id="{FC202635-E798-AF86-9EB2-29BD0A42C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0F9C88A9-232A-8CA6-94E6-B21486610C3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0402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xmlns="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BB5738B-F877-7F7B-D3DD-1B79A1819B02}"/>
              </a:ext>
            </a:extLst>
          </p:cNvPr>
          <p:cNvSpPr txBox="1"/>
          <p:nvPr/>
        </p:nvSpPr>
        <p:spPr>
          <a:xfrm>
            <a:off x="1070262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B5F0D6D3-1741-C33B-9641-3E97B8F7E1FC}"/>
              </a:ext>
            </a:extLst>
          </p:cNvPr>
          <p:cNvSpPr/>
          <p:nvPr/>
        </p:nvSpPr>
        <p:spPr bwMode="auto">
          <a:xfrm>
            <a:off x="2401701" y="3246460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72C3834-0A80-4429-1FC2-14EC325A4AC9}"/>
              </a:ext>
            </a:extLst>
          </p:cNvPr>
          <p:cNvSpPr txBox="1"/>
          <p:nvPr/>
        </p:nvSpPr>
        <p:spPr>
          <a:xfrm>
            <a:off x="4029962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35B1505-561C-FED6-3474-800B3A87B228}"/>
              </a:ext>
            </a:extLst>
          </p:cNvPr>
          <p:cNvSpPr/>
          <p:nvPr/>
        </p:nvSpPr>
        <p:spPr bwMode="auto">
          <a:xfrm>
            <a:off x="5414535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4.3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484" y="3068960"/>
            <a:ext cx="360000" cy="355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9BCD3E0F-4A83-8C93-5BA1-72949B5A3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84" y="3068960"/>
            <a:ext cx="360000" cy="355000"/>
          </a:xfrm>
          <a:prstGeom prst="rect">
            <a:avLst/>
          </a:prstGeom>
        </p:spPr>
      </p:pic>
      <p:pic>
        <p:nvPicPr>
          <p:cNvPr id="24" name="Picture 12">
            <a:extLst>
              <a:ext uri="{FF2B5EF4-FFF2-40B4-BE49-F238E27FC236}">
                <a16:creationId xmlns:a16="http://schemas.microsoft.com/office/drawing/2014/main" xmlns="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36" y="5258239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CF80FB04-EB73-27C9-9E4A-CC011B9BBAF3}"/>
              </a:ext>
            </a:extLst>
          </p:cNvPr>
          <p:cNvSpPr/>
          <p:nvPr/>
        </p:nvSpPr>
        <p:spPr>
          <a:xfrm>
            <a:off x="4631659" y="5330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28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781324"/>
              </p:ext>
            </p:extLst>
          </p:nvPr>
        </p:nvGraphicFramePr>
        <p:xfrm>
          <a:off x="184914" y="368660"/>
          <a:ext cx="8774172" cy="482561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남은 음료수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소수 한 자리 수의 뺄셈 상황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받아내림이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없는 소수 한 자리 수의 뺄셈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7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받아내림이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있는 소수 한 자리 수의 뺄셈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뺄셈 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뺄셈식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594124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xmlns="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BB5738B-F877-7F7B-D3DD-1B79A1819B02}"/>
              </a:ext>
            </a:extLst>
          </p:cNvPr>
          <p:cNvSpPr txBox="1"/>
          <p:nvPr/>
        </p:nvSpPr>
        <p:spPr>
          <a:xfrm>
            <a:off x="1070262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B5F0D6D3-1741-C33B-9641-3E97B8F7E1FC}"/>
              </a:ext>
            </a:extLst>
          </p:cNvPr>
          <p:cNvSpPr/>
          <p:nvPr/>
        </p:nvSpPr>
        <p:spPr bwMode="auto">
          <a:xfrm>
            <a:off x="2401701" y="3246460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1.3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72C3834-0A80-4429-1FC2-14EC325A4AC9}"/>
              </a:ext>
            </a:extLst>
          </p:cNvPr>
          <p:cNvSpPr txBox="1"/>
          <p:nvPr/>
        </p:nvSpPr>
        <p:spPr>
          <a:xfrm>
            <a:off x="4029962" y="3285605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35B1505-561C-FED6-3474-800B3A87B228}"/>
              </a:ext>
            </a:extLst>
          </p:cNvPr>
          <p:cNvSpPr/>
          <p:nvPr/>
        </p:nvSpPr>
        <p:spPr bwMode="auto">
          <a:xfrm>
            <a:off x="5414535" y="3296906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4.3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484" y="3068960"/>
            <a:ext cx="360000" cy="355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9BCD3E0F-4A83-8C93-5BA1-72949B5A3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84" y="3068960"/>
            <a:ext cx="360000" cy="355000"/>
          </a:xfrm>
          <a:prstGeom prst="rect">
            <a:avLst/>
          </a:prstGeom>
        </p:spPr>
      </p:pic>
      <p:pic>
        <p:nvPicPr>
          <p:cNvPr id="24" name="Picture 12">
            <a:extLst>
              <a:ext uri="{FF2B5EF4-FFF2-40B4-BE49-F238E27FC236}">
                <a16:creationId xmlns:a16="http://schemas.microsoft.com/office/drawing/2014/main" xmlns="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36" y="5258239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97485" y="2889774"/>
            <a:ext cx="6667165" cy="2348226"/>
            <a:chOff x="97485" y="2889774"/>
            <a:chExt cx="6667165" cy="234822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9C3FC2EE-18FF-9132-57C6-0F5AE83F5C97}"/>
                </a:ext>
              </a:extLst>
            </p:cNvPr>
            <p:cNvSpPr/>
            <p:nvPr/>
          </p:nvSpPr>
          <p:spPr>
            <a:xfrm>
              <a:off x="97485" y="3077245"/>
              <a:ext cx="6667165" cy="1972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38">
              <a:extLst>
                <a:ext uri="{FF2B5EF4-FFF2-40B4-BE49-F238E27FC236}">
                  <a16:creationId xmlns:a16="http://schemas.microsoft.com/office/drawing/2014/main" xmlns="" id="{F19E758A-D408-265C-6022-665B64B174DC}"/>
                </a:ext>
              </a:extLst>
            </p:cNvPr>
            <p:cNvSpPr/>
            <p:nvPr/>
          </p:nvSpPr>
          <p:spPr>
            <a:xfrm>
              <a:off x="275155" y="288977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xmlns="" id="{EDF327E7-2926-7699-0AFA-6AA3B8437ACE}"/>
                </a:ext>
              </a:extLst>
            </p:cNvPr>
            <p:cNvSpPr/>
            <p:nvPr/>
          </p:nvSpPr>
          <p:spPr>
            <a:xfrm flipH="1" flipV="1">
              <a:off x="5166625" y="504989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001798"/>
              </p:ext>
            </p:extLst>
          </p:nvPr>
        </p:nvGraphicFramePr>
        <p:xfrm>
          <a:off x="1943078" y="3361064"/>
          <a:ext cx="100874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xmlns="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xmlns="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4269460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48947"/>
              </p:ext>
            </p:extLst>
          </p:nvPr>
        </p:nvGraphicFramePr>
        <p:xfrm>
          <a:off x="3699768" y="3361064"/>
          <a:ext cx="128056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16494997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xmlns="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xmlns="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240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예 약물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CF80FB04-EB73-27C9-9E4A-CC011B9BBAF3}"/>
              </a:ext>
            </a:extLst>
          </p:cNvPr>
          <p:cNvSpPr/>
          <p:nvPr/>
        </p:nvSpPr>
        <p:spPr>
          <a:xfrm>
            <a:off x="4624466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차가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되는 식을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xmlns="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111CAC6-80B3-D681-55C0-E0C603CF1F30}"/>
              </a:ext>
            </a:extLst>
          </p:cNvPr>
          <p:cNvSpPr txBox="1"/>
          <p:nvPr/>
        </p:nvSpPr>
        <p:spPr>
          <a:xfrm>
            <a:off x="3023260" y="3360859"/>
            <a:ext cx="218648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－              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BDD5C07D-B48A-C4DD-CD41-BDF2E6F2C0EA}"/>
              </a:ext>
            </a:extLst>
          </p:cNvPr>
          <p:cNvSpPr/>
          <p:nvPr/>
        </p:nvSpPr>
        <p:spPr bwMode="auto">
          <a:xfrm>
            <a:off x="2525480" y="3356992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spc="-150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6.7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FEDF294A-2F16-DC49-7853-3C4177928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263" y="3179492"/>
            <a:ext cx="360000" cy="35500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857D730-7CC2-EE58-E20B-E9413DD25FB1}"/>
              </a:ext>
            </a:extLst>
          </p:cNvPr>
          <p:cNvSpPr/>
          <p:nvPr/>
        </p:nvSpPr>
        <p:spPr bwMode="auto">
          <a:xfrm>
            <a:off x="3657228" y="3356992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3.2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A46CE335-1BFF-D3C7-DC72-F3359130D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011" y="3179492"/>
            <a:ext cx="360000" cy="355000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xmlns="" id="{2A0B027A-94D6-FECA-9508-559AE1582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230" y="340373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F80FB04-EB73-27C9-9E4A-CC011B9BBAF3}"/>
              </a:ext>
            </a:extLst>
          </p:cNvPr>
          <p:cNvSpPr/>
          <p:nvPr/>
        </p:nvSpPr>
        <p:spPr>
          <a:xfrm>
            <a:off x="1799692" y="3418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2">
            <a:extLst>
              <a:ext uri="{FF2B5EF4-FFF2-40B4-BE49-F238E27FC236}">
                <a16:creationId xmlns:a16="http://schemas.microsoft.com/office/drawing/2014/main" xmlns="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36" y="5258239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CF80FB04-EB73-27C9-9E4A-CC011B9BBAF3}"/>
              </a:ext>
            </a:extLst>
          </p:cNvPr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686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예 약물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차가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되는 식을 만들어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xmlns="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111CAC6-80B3-D681-55C0-E0C603CF1F30}"/>
              </a:ext>
            </a:extLst>
          </p:cNvPr>
          <p:cNvSpPr txBox="1"/>
          <p:nvPr/>
        </p:nvSpPr>
        <p:spPr>
          <a:xfrm>
            <a:off x="3023260" y="3360859"/>
            <a:ext cx="218648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－              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BDD5C07D-B48A-C4DD-CD41-BDF2E6F2C0EA}"/>
              </a:ext>
            </a:extLst>
          </p:cNvPr>
          <p:cNvSpPr/>
          <p:nvPr/>
        </p:nvSpPr>
        <p:spPr bwMode="auto">
          <a:xfrm>
            <a:off x="2525480" y="3356992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spc="-150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6.7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857D730-7CC2-EE58-E20B-E9413DD25FB1}"/>
              </a:ext>
            </a:extLst>
          </p:cNvPr>
          <p:cNvSpPr/>
          <p:nvPr/>
        </p:nvSpPr>
        <p:spPr bwMode="auto">
          <a:xfrm>
            <a:off x="3657228" y="3356992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3.2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xmlns="" id="{2A0B027A-94D6-FECA-9508-559AE1582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230" y="340373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F80FB04-EB73-27C9-9E4A-CC011B9BBAF3}"/>
              </a:ext>
            </a:extLst>
          </p:cNvPr>
          <p:cNvSpPr/>
          <p:nvPr/>
        </p:nvSpPr>
        <p:spPr>
          <a:xfrm>
            <a:off x="1799692" y="3418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2">
            <a:extLst>
              <a:ext uri="{FF2B5EF4-FFF2-40B4-BE49-F238E27FC236}">
                <a16:creationId xmlns:a16="http://schemas.microsoft.com/office/drawing/2014/main" xmlns="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36" y="5258239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C3FC2EE-18FF-9132-57C6-0F5AE83F5C97}"/>
              </a:ext>
            </a:extLst>
          </p:cNvPr>
          <p:cNvSpPr/>
          <p:nvPr/>
        </p:nvSpPr>
        <p:spPr>
          <a:xfrm>
            <a:off x="97485" y="4275093"/>
            <a:ext cx="6667165" cy="7747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38">
            <a:extLst>
              <a:ext uri="{FF2B5EF4-FFF2-40B4-BE49-F238E27FC236}">
                <a16:creationId xmlns:a16="http://schemas.microsoft.com/office/drawing/2014/main" xmlns="" id="{F19E758A-D408-265C-6022-665B64B174DC}"/>
              </a:ext>
            </a:extLst>
          </p:cNvPr>
          <p:cNvSpPr/>
          <p:nvPr/>
        </p:nvSpPr>
        <p:spPr>
          <a:xfrm>
            <a:off x="275155" y="4113076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xmlns="" id="{EDF327E7-2926-7699-0AFA-6AA3B8437ACE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6466" y="4438187"/>
            <a:ext cx="6235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수를 하나 먼저 정하고 그 수에서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작거나 큰 수를 구하면 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348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545599" y="2286586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뺄셈을 세로로 쓸 때 소수점끼리 맞춰서 계산합니다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FF6501"/>
                </a:solidFill>
                <a:latin typeface="맑은 고딕" pitchFamily="50" charset="-127"/>
                <a:ea typeface="맑은 고딕" pitchFamily="50" charset="-127"/>
              </a:rPr>
              <a:t>소수 한 자리 수의 뺄셈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1" name="타원 60"/>
          <p:cNvSpPr/>
          <p:nvPr/>
        </p:nvSpPr>
        <p:spPr>
          <a:xfrm>
            <a:off x="1909784" y="15681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xmlns="" id="{05C995D9-1265-7AE0-76CE-0B7E72665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28" y="241644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52C139A1-3010-471D-B229-59C8F4C56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832343"/>
              </p:ext>
            </p:extLst>
          </p:nvPr>
        </p:nvGraphicFramePr>
        <p:xfrm>
          <a:off x="2843808" y="3607658"/>
          <a:ext cx="1184364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788">
                  <a:extLst>
                    <a:ext uri="{9D8B030D-6E8A-4147-A177-3AD203B41FA5}">
                      <a16:colId xmlns:a16="http://schemas.microsoft.com/office/drawing/2014/main" xmlns="" val="1649499762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xmlns="" val="298593043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xmlns="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426946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21B7A33-F210-43AA-A16A-66EB3BEEED75}"/>
              </a:ext>
            </a:extLst>
          </p:cNvPr>
          <p:cNvSpPr txBox="1"/>
          <p:nvPr/>
        </p:nvSpPr>
        <p:spPr>
          <a:xfrm>
            <a:off x="3435990" y="3486603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6B36962-6544-47B1-BAA6-1AE2DDC63BC4}"/>
              </a:ext>
            </a:extLst>
          </p:cNvPr>
          <p:cNvSpPr txBox="1"/>
          <p:nvPr/>
        </p:nvSpPr>
        <p:spPr>
          <a:xfrm>
            <a:off x="3435990" y="387591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9468817-FEB6-4EDC-9AD9-0347DAB61AE8}"/>
              </a:ext>
            </a:extLst>
          </p:cNvPr>
          <p:cNvSpPr txBox="1"/>
          <p:nvPr/>
        </p:nvSpPr>
        <p:spPr>
          <a:xfrm>
            <a:off x="3435990" y="4249031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C1E0ED-613D-F3F8-3C0D-E4E4516EC377}"/>
              </a:ext>
            </a:extLst>
          </p:cNvPr>
          <p:cNvSpPr/>
          <p:nvPr/>
        </p:nvSpPr>
        <p:spPr bwMode="auto">
          <a:xfrm>
            <a:off x="3291990" y="4421281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E9C1E0ED-613D-F3F8-3C0D-E4E4516EC377}"/>
              </a:ext>
            </a:extLst>
          </p:cNvPr>
          <p:cNvSpPr/>
          <p:nvPr/>
        </p:nvSpPr>
        <p:spPr bwMode="auto">
          <a:xfrm>
            <a:off x="3681175" y="4421281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E9C1E0ED-613D-F3F8-3C0D-E4E4516EC377}"/>
              </a:ext>
            </a:extLst>
          </p:cNvPr>
          <p:cNvSpPr/>
          <p:nvPr/>
        </p:nvSpPr>
        <p:spPr bwMode="auto">
          <a:xfrm>
            <a:off x="3291990" y="3322547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699792" y="3176972"/>
            <a:ext cx="1584176" cy="176419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791" y="3111547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165" y="4607082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957" y="4607082"/>
            <a:ext cx="360000" cy="355000"/>
          </a:xfrm>
          <a:prstGeom prst="rect">
            <a:avLst/>
          </a:prstGeom>
        </p:spPr>
      </p:pic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핵심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E9C1E0ED-613D-F3F8-3C0D-E4E4516EC377}"/>
              </a:ext>
            </a:extLst>
          </p:cNvPr>
          <p:cNvSpPr/>
          <p:nvPr/>
        </p:nvSpPr>
        <p:spPr bwMode="auto">
          <a:xfrm>
            <a:off x="3647526" y="3322547"/>
            <a:ext cx="383328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392" y="3107061"/>
            <a:ext cx="360000" cy="355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53952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소수 두 자리 수의 덧셈을 해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3_07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xmlns="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44C931AF-C1FC-57CB-D2DD-B5846FEE8742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2">
            <a:extLst>
              <a:ext uri="{FF2B5EF4-FFF2-40B4-BE49-F238E27FC236}">
                <a16:creationId xmlns:a16="http://schemas.microsoft.com/office/drawing/2014/main" xmlns="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xmlns="" id="{545E8D92-8AE7-624A-4413-A4441305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87" y="16332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xmlns="" id="{1DC52E73-5EF2-A248-254C-167C470DA93A}"/>
              </a:ext>
            </a:extLst>
          </p:cNvPr>
          <p:cNvSpPr/>
          <p:nvPr/>
        </p:nvSpPr>
        <p:spPr>
          <a:xfrm>
            <a:off x="913134" y="2885223"/>
            <a:ext cx="5395542" cy="158789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6C9E7931-3069-0189-011A-29538F473258}"/>
              </a:ext>
            </a:extLst>
          </p:cNvPr>
          <p:cNvSpPr txBox="1"/>
          <p:nvPr/>
        </p:nvSpPr>
        <p:spPr>
          <a:xfrm>
            <a:off x="1017988" y="2977601"/>
            <a:ext cx="5606240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4.2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           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0.8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           개이므로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4.2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           개입니다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4.2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22A6591F-8EDA-98EA-164C-C69DC1DACA5F}"/>
              </a:ext>
            </a:extLst>
          </p:cNvPr>
          <p:cNvSpPr/>
          <p:nvPr/>
        </p:nvSpPr>
        <p:spPr bwMode="auto">
          <a:xfrm>
            <a:off x="2292454" y="3067586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3825" y="2879275"/>
            <a:ext cx="360000" cy="35500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3F05D029-C109-38B5-DD52-85FC7A94000D}"/>
              </a:ext>
            </a:extLst>
          </p:cNvPr>
          <p:cNvSpPr/>
          <p:nvPr/>
        </p:nvSpPr>
        <p:spPr bwMode="auto">
          <a:xfrm>
            <a:off x="2771800" y="3501008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7AE2CD70-0811-A5C1-2400-8CC9642C14A3}"/>
              </a:ext>
            </a:extLst>
          </p:cNvPr>
          <p:cNvSpPr/>
          <p:nvPr/>
        </p:nvSpPr>
        <p:spPr bwMode="auto">
          <a:xfrm>
            <a:off x="2522544" y="3969631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3.4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74F27CFF-65D7-C27D-FDAB-0A6D99389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3915" y="3781320"/>
            <a:ext cx="360000" cy="355000"/>
          </a:xfrm>
          <a:prstGeom prst="rect">
            <a:avLst/>
          </a:prstGeom>
        </p:spPr>
      </p:pic>
      <p:pic>
        <p:nvPicPr>
          <p:cNvPr id="69" name="Picture 31">
            <a:extLst>
              <a:ext uri="{FF2B5EF4-FFF2-40B4-BE49-F238E27FC236}">
                <a16:creationId xmlns:a16="http://schemas.microsoft.com/office/drawing/2014/main" xmlns="" id="{37E72976-334A-DF6D-34F7-0164EEFE3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401408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22A6591F-8EDA-98EA-164C-C69DC1DACA5F}"/>
              </a:ext>
            </a:extLst>
          </p:cNvPr>
          <p:cNvSpPr/>
          <p:nvPr/>
        </p:nvSpPr>
        <p:spPr bwMode="auto">
          <a:xfrm>
            <a:off x="4457125" y="3067586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8496" y="2879275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7530" y="332883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사각형: 둥근 모서리 46">
            <a:extLst>
              <a:ext uri="{FF2B5EF4-FFF2-40B4-BE49-F238E27FC236}">
                <a16:creationId xmlns:a16="http://schemas.microsoft.com/office/drawing/2014/main" xmlns="" id="{1DC52E73-5EF2-A248-254C-167C470DA93A}"/>
              </a:ext>
            </a:extLst>
          </p:cNvPr>
          <p:cNvSpPr/>
          <p:nvPr/>
        </p:nvSpPr>
        <p:spPr>
          <a:xfrm>
            <a:off x="913134" y="2885223"/>
            <a:ext cx="5395542" cy="158789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xmlns="" id="{6C9E7931-3069-0189-011A-29538F473258}"/>
              </a:ext>
            </a:extLst>
          </p:cNvPr>
          <p:cNvSpPr txBox="1"/>
          <p:nvPr/>
        </p:nvSpPr>
        <p:spPr>
          <a:xfrm>
            <a:off x="1017988" y="2977601"/>
            <a:ext cx="5606240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4.2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           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0.8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           개이므로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4.2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           개입니다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4.2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22A6591F-8EDA-98EA-164C-C69DC1DACA5F}"/>
              </a:ext>
            </a:extLst>
          </p:cNvPr>
          <p:cNvSpPr/>
          <p:nvPr/>
        </p:nvSpPr>
        <p:spPr bwMode="auto">
          <a:xfrm>
            <a:off x="2292454" y="3067586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825" y="2879275"/>
            <a:ext cx="360000" cy="355000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3F05D029-C109-38B5-DD52-85FC7A94000D}"/>
              </a:ext>
            </a:extLst>
          </p:cNvPr>
          <p:cNvSpPr/>
          <p:nvPr/>
        </p:nvSpPr>
        <p:spPr bwMode="auto">
          <a:xfrm>
            <a:off x="2771800" y="3501008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7AE2CD70-0811-A5C1-2400-8CC9642C14A3}"/>
              </a:ext>
            </a:extLst>
          </p:cNvPr>
          <p:cNvSpPr/>
          <p:nvPr/>
        </p:nvSpPr>
        <p:spPr bwMode="auto">
          <a:xfrm>
            <a:off x="2522544" y="3969631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3.4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74F27CFF-65D7-C27D-FDAB-0A6D99389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915" y="3781320"/>
            <a:ext cx="360000" cy="355000"/>
          </a:xfrm>
          <a:prstGeom prst="rect">
            <a:avLst/>
          </a:prstGeom>
        </p:spPr>
      </p:pic>
      <p:pic>
        <p:nvPicPr>
          <p:cNvPr id="94" name="Picture 31">
            <a:extLst>
              <a:ext uri="{FF2B5EF4-FFF2-40B4-BE49-F238E27FC236}">
                <a16:creationId xmlns:a16="http://schemas.microsoft.com/office/drawing/2014/main" xmlns="" id="{37E72976-334A-DF6D-34F7-0164EEFE3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401408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22A6591F-8EDA-98EA-164C-C69DC1DACA5F}"/>
              </a:ext>
            </a:extLst>
          </p:cNvPr>
          <p:cNvSpPr/>
          <p:nvPr/>
        </p:nvSpPr>
        <p:spPr bwMode="auto">
          <a:xfrm>
            <a:off x="4457125" y="3067586"/>
            <a:ext cx="593827" cy="361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496" y="2879275"/>
            <a:ext cx="360000" cy="3550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530" y="3328830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xmlns="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xmlns="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xmlns="" id="{545E8D92-8AE7-624A-4413-A4441305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87" y="16332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9CB45B8-044B-B60F-3060-56B9764AFEC7}"/>
              </a:ext>
            </a:extLst>
          </p:cNvPr>
          <p:cNvSpPr/>
          <p:nvPr/>
        </p:nvSpPr>
        <p:spPr>
          <a:xfrm>
            <a:off x="97485" y="4137027"/>
            <a:ext cx="6667165" cy="912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E0582C1-9D52-E03F-0A75-4899DA2A5FE2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38">
            <a:extLst>
              <a:ext uri="{FF2B5EF4-FFF2-40B4-BE49-F238E27FC236}">
                <a16:creationId xmlns:a16="http://schemas.microsoft.com/office/drawing/2014/main" xmlns="" id="{01E0F02D-96A7-44CE-65EE-5D7D6BA210B4}"/>
              </a:ext>
            </a:extLst>
          </p:cNvPr>
          <p:cNvSpPr/>
          <p:nvPr/>
        </p:nvSpPr>
        <p:spPr>
          <a:xfrm>
            <a:off x="243218" y="4028039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1" name="직각 삼각형 70">
            <a:extLst>
              <a:ext uri="{FF2B5EF4-FFF2-40B4-BE49-F238E27FC236}">
                <a16:creationId xmlns:a16="http://schemas.microsoft.com/office/drawing/2014/main" xmlns="" id="{D9114C58-2326-8595-184B-8C0E10C0B214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C73F32C2-EFAA-F0BF-E086-62115DEE9FC9}"/>
              </a:ext>
            </a:extLst>
          </p:cNvPr>
          <p:cNvSpPr txBox="1"/>
          <p:nvPr/>
        </p:nvSpPr>
        <p:spPr>
          <a:xfrm>
            <a:off x="287524" y="4365104"/>
            <a:ext cx="618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4.2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 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0.8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개인 수입니다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 4.2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34(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이고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개이면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3.4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4189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 잇기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xmlns="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2486BBD6-D39B-2425-FFAE-2DD64F5FBB6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2BDB0E05-150A-5830-53B2-EDDC4DB1AA2A}"/>
              </a:ext>
            </a:extLst>
          </p:cNvPr>
          <p:cNvCxnSpPr>
            <a:stCxn id="104" idx="5"/>
            <a:endCxn id="108" idx="6"/>
          </p:cNvCxnSpPr>
          <p:nvPr/>
        </p:nvCxnSpPr>
        <p:spPr bwMode="auto">
          <a:xfrm>
            <a:off x="2465384" y="2740114"/>
            <a:ext cx="2398181" cy="978540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48A93925-4FD4-A201-9FC0-281F648CCB78}"/>
              </a:ext>
            </a:extLst>
          </p:cNvPr>
          <p:cNvCxnSpPr>
            <a:cxnSpLocks/>
            <a:stCxn id="106" idx="2"/>
          </p:cNvCxnSpPr>
          <p:nvPr/>
        </p:nvCxnSpPr>
        <p:spPr bwMode="auto">
          <a:xfrm>
            <a:off x="2309646" y="4623786"/>
            <a:ext cx="2553919" cy="32339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6CFB654B-3A2A-ABCA-BD26-B84DAE56D15E}"/>
              </a:ext>
            </a:extLst>
          </p:cNvPr>
          <p:cNvCxnSpPr>
            <a:cxnSpLocks/>
            <a:stCxn id="105" idx="6"/>
            <a:endCxn id="107" idx="2"/>
          </p:cNvCxnSpPr>
          <p:nvPr/>
        </p:nvCxnSpPr>
        <p:spPr bwMode="auto">
          <a:xfrm flipV="1">
            <a:off x="2492105" y="2675606"/>
            <a:ext cx="2215722" cy="978540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E3A65E64-E5FB-F5DD-854C-A1D4DC653F90}"/>
              </a:ext>
            </a:extLst>
          </p:cNvPr>
          <p:cNvSpPr/>
          <p:nvPr/>
        </p:nvSpPr>
        <p:spPr>
          <a:xfrm>
            <a:off x="544710" y="2391725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0.3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xmlns="" id="{A9CAE92D-24C6-2BDF-3B46-93EF28A609B1}"/>
              </a:ext>
            </a:extLst>
          </p:cNvPr>
          <p:cNvSpPr/>
          <p:nvPr/>
        </p:nvSpPr>
        <p:spPr>
          <a:xfrm>
            <a:off x="544710" y="3353757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1.4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xmlns="" id="{E7CF80BE-CB44-63D4-A7D9-AD74427C68C1}"/>
              </a:ext>
            </a:extLst>
          </p:cNvPr>
          <p:cNvSpPr/>
          <p:nvPr/>
        </p:nvSpPr>
        <p:spPr>
          <a:xfrm>
            <a:off x="544710" y="4391008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2.1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1.8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xmlns="" id="{4CDC1FA0-D74B-DD2C-1856-A5A01D402F50}"/>
              </a:ext>
            </a:extLst>
          </p:cNvPr>
          <p:cNvSpPr/>
          <p:nvPr/>
        </p:nvSpPr>
        <p:spPr>
          <a:xfrm>
            <a:off x="4982391" y="2391725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0.8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0.3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xmlns="" id="{E1A2A4C3-65C4-B287-14A1-0C2D9E8E152E}"/>
              </a:ext>
            </a:extLst>
          </p:cNvPr>
          <p:cNvSpPr/>
          <p:nvPr/>
        </p:nvSpPr>
        <p:spPr>
          <a:xfrm>
            <a:off x="4982391" y="3322253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0.7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xmlns="" id="{060B1D11-E5CE-481E-FA90-D82001A275EE}"/>
              </a:ext>
            </a:extLst>
          </p:cNvPr>
          <p:cNvSpPr/>
          <p:nvPr/>
        </p:nvSpPr>
        <p:spPr>
          <a:xfrm>
            <a:off x="4982391" y="4330704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1.5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1.2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35D09234-599C-DD89-EB24-01C213E99F0B}"/>
              </a:ext>
            </a:extLst>
          </p:cNvPr>
          <p:cNvSpPr/>
          <p:nvPr/>
        </p:nvSpPr>
        <p:spPr>
          <a:xfrm>
            <a:off x="2309646" y="258437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2C563C88-A644-7B7E-E2DF-F90E1E1C9B4F}"/>
              </a:ext>
            </a:extLst>
          </p:cNvPr>
          <p:cNvSpPr/>
          <p:nvPr/>
        </p:nvSpPr>
        <p:spPr>
          <a:xfrm>
            <a:off x="2309646" y="356291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xmlns="" id="{5AE587BF-DE7E-E2A8-4E20-4CD20CE82BF1}"/>
              </a:ext>
            </a:extLst>
          </p:cNvPr>
          <p:cNvSpPr/>
          <p:nvPr/>
        </p:nvSpPr>
        <p:spPr>
          <a:xfrm>
            <a:off x="2309646" y="453255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86A38068-DB90-BD38-B015-AF75BC21EB52}"/>
              </a:ext>
            </a:extLst>
          </p:cNvPr>
          <p:cNvSpPr/>
          <p:nvPr/>
        </p:nvSpPr>
        <p:spPr>
          <a:xfrm>
            <a:off x="4707827" y="258437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CC332542-7421-09B4-6A90-7BBB850F6C7B}"/>
              </a:ext>
            </a:extLst>
          </p:cNvPr>
          <p:cNvSpPr/>
          <p:nvPr/>
        </p:nvSpPr>
        <p:spPr>
          <a:xfrm>
            <a:off x="4707827" y="356291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xmlns="" id="{86A76F11-96CB-481B-4808-4E5A41CE77E1}"/>
              </a:ext>
            </a:extLst>
          </p:cNvPr>
          <p:cNvSpPr/>
          <p:nvPr/>
        </p:nvSpPr>
        <p:spPr>
          <a:xfrm>
            <a:off x="4707827" y="453255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xmlns="" id="{3F42DAD6-B520-AF3F-8DC0-1B644329A33A}"/>
              </a:ext>
            </a:extLst>
          </p:cNvPr>
          <p:cNvSpPr/>
          <p:nvPr/>
        </p:nvSpPr>
        <p:spPr>
          <a:xfrm>
            <a:off x="3843315" y="26102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64DD1146-C25C-EE7F-D14D-66E01BDC8AAC}"/>
              </a:ext>
            </a:extLst>
          </p:cNvPr>
          <p:cNvGrpSpPr/>
          <p:nvPr/>
        </p:nvGrpSpPr>
        <p:grpSpPr>
          <a:xfrm>
            <a:off x="4183769" y="2032156"/>
            <a:ext cx="2509087" cy="244716"/>
            <a:chOff x="5769785" y="1902948"/>
            <a:chExt cx="2509087" cy="244716"/>
          </a:xfrm>
        </p:grpSpPr>
        <p:pic>
          <p:nvPicPr>
            <p:cNvPr id="49" name="Picture 5">
              <a:extLst>
                <a:ext uri="{FF2B5EF4-FFF2-40B4-BE49-F238E27FC236}">
                  <a16:creationId xmlns:a16="http://schemas.microsoft.com/office/drawing/2014/main" xmlns="" id="{F19E2DFA-AA77-EEE0-6871-5AE011547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EA47C724-6955-D6CA-77FE-AFBB516B8704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3F42DAD6-B520-AF3F-8DC0-1B644329A33A}"/>
              </a:ext>
            </a:extLst>
          </p:cNvPr>
          <p:cNvSpPr/>
          <p:nvPr/>
        </p:nvSpPr>
        <p:spPr>
          <a:xfrm>
            <a:off x="3894161" y="2032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타원 63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486BBD6-D39B-2425-FFAE-2DD64F5FBB6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2BDB0E05-150A-5830-53B2-EDDC4DB1AA2A}"/>
              </a:ext>
            </a:extLst>
          </p:cNvPr>
          <p:cNvCxnSpPr>
            <a:stCxn id="119" idx="5"/>
            <a:endCxn id="123" idx="6"/>
          </p:cNvCxnSpPr>
          <p:nvPr/>
        </p:nvCxnSpPr>
        <p:spPr bwMode="auto">
          <a:xfrm>
            <a:off x="2465384" y="2740114"/>
            <a:ext cx="2398181" cy="978540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48A93925-4FD4-A201-9FC0-281F648CCB78}"/>
              </a:ext>
            </a:extLst>
          </p:cNvPr>
          <p:cNvCxnSpPr>
            <a:cxnSpLocks/>
            <a:stCxn id="121" idx="2"/>
          </p:cNvCxnSpPr>
          <p:nvPr/>
        </p:nvCxnSpPr>
        <p:spPr bwMode="auto">
          <a:xfrm>
            <a:off x="2309646" y="4623786"/>
            <a:ext cx="2553919" cy="32339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6CFB654B-3A2A-ABCA-BD26-B84DAE56D15E}"/>
              </a:ext>
            </a:extLst>
          </p:cNvPr>
          <p:cNvCxnSpPr>
            <a:cxnSpLocks/>
            <a:stCxn id="120" idx="6"/>
            <a:endCxn id="122" idx="2"/>
          </p:cNvCxnSpPr>
          <p:nvPr/>
        </p:nvCxnSpPr>
        <p:spPr bwMode="auto">
          <a:xfrm flipV="1">
            <a:off x="2492105" y="2675606"/>
            <a:ext cx="2215722" cy="978540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사각형: 둥근 모서리 70">
            <a:extLst>
              <a:ext uri="{FF2B5EF4-FFF2-40B4-BE49-F238E27FC236}">
                <a16:creationId xmlns:a16="http://schemas.microsoft.com/office/drawing/2014/main" xmlns="" id="{E3A65E64-E5FB-F5DD-854C-A1D4DC653F90}"/>
              </a:ext>
            </a:extLst>
          </p:cNvPr>
          <p:cNvSpPr/>
          <p:nvPr/>
        </p:nvSpPr>
        <p:spPr>
          <a:xfrm>
            <a:off x="544710" y="2391725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0.3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4" name="사각형: 둥근 모서리 80">
            <a:extLst>
              <a:ext uri="{FF2B5EF4-FFF2-40B4-BE49-F238E27FC236}">
                <a16:creationId xmlns:a16="http://schemas.microsoft.com/office/drawing/2014/main" xmlns="" id="{A9CAE92D-24C6-2BDF-3B46-93EF28A609B1}"/>
              </a:ext>
            </a:extLst>
          </p:cNvPr>
          <p:cNvSpPr/>
          <p:nvPr/>
        </p:nvSpPr>
        <p:spPr>
          <a:xfrm>
            <a:off x="544710" y="3353757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1.4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5" name="사각형: 둥근 모서리 81">
            <a:extLst>
              <a:ext uri="{FF2B5EF4-FFF2-40B4-BE49-F238E27FC236}">
                <a16:creationId xmlns:a16="http://schemas.microsoft.com/office/drawing/2014/main" xmlns="" id="{E7CF80BE-CB44-63D4-A7D9-AD74427C68C1}"/>
              </a:ext>
            </a:extLst>
          </p:cNvPr>
          <p:cNvSpPr/>
          <p:nvPr/>
        </p:nvSpPr>
        <p:spPr>
          <a:xfrm>
            <a:off x="544710" y="4391008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2.1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1.8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6" name="사각형: 둥근 모서리 100">
            <a:extLst>
              <a:ext uri="{FF2B5EF4-FFF2-40B4-BE49-F238E27FC236}">
                <a16:creationId xmlns:a16="http://schemas.microsoft.com/office/drawing/2014/main" xmlns="" id="{4CDC1FA0-D74B-DD2C-1856-A5A01D402F50}"/>
              </a:ext>
            </a:extLst>
          </p:cNvPr>
          <p:cNvSpPr/>
          <p:nvPr/>
        </p:nvSpPr>
        <p:spPr>
          <a:xfrm>
            <a:off x="4982391" y="2391725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0.8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0.3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7" name="사각형: 둥근 모서리 101">
            <a:extLst>
              <a:ext uri="{FF2B5EF4-FFF2-40B4-BE49-F238E27FC236}">
                <a16:creationId xmlns:a16="http://schemas.microsoft.com/office/drawing/2014/main" xmlns="" id="{E1A2A4C3-65C4-B287-14A1-0C2D9E8E152E}"/>
              </a:ext>
            </a:extLst>
          </p:cNvPr>
          <p:cNvSpPr/>
          <p:nvPr/>
        </p:nvSpPr>
        <p:spPr>
          <a:xfrm>
            <a:off x="4982391" y="3322253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0.7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8" name="사각형: 둥근 모서리 102">
            <a:extLst>
              <a:ext uri="{FF2B5EF4-FFF2-40B4-BE49-F238E27FC236}">
                <a16:creationId xmlns:a16="http://schemas.microsoft.com/office/drawing/2014/main" xmlns="" id="{060B1D11-E5CE-481E-FA90-D82001A275EE}"/>
              </a:ext>
            </a:extLst>
          </p:cNvPr>
          <p:cNvSpPr/>
          <p:nvPr/>
        </p:nvSpPr>
        <p:spPr>
          <a:xfrm>
            <a:off x="4982391" y="4330704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1.5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1.2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35D09234-599C-DD89-EB24-01C213E99F0B}"/>
              </a:ext>
            </a:extLst>
          </p:cNvPr>
          <p:cNvSpPr/>
          <p:nvPr/>
        </p:nvSpPr>
        <p:spPr>
          <a:xfrm>
            <a:off x="2309646" y="258437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2C563C88-A644-7B7E-E2DF-F90E1E1C9B4F}"/>
              </a:ext>
            </a:extLst>
          </p:cNvPr>
          <p:cNvSpPr/>
          <p:nvPr/>
        </p:nvSpPr>
        <p:spPr>
          <a:xfrm>
            <a:off x="2309646" y="356291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5AE587BF-DE7E-E2A8-4E20-4CD20CE82BF1}"/>
              </a:ext>
            </a:extLst>
          </p:cNvPr>
          <p:cNvSpPr/>
          <p:nvPr/>
        </p:nvSpPr>
        <p:spPr>
          <a:xfrm>
            <a:off x="2309646" y="453255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86A38068-DB90-BD38-B015-AF75BC21EB52}"/>
              </a:ext>
            </a:extLst>
          </p:cNvPr>
          <p:cNvSpPr/>
          <p:nvPr/>
        </p:nvSpPr>
        <p:spPr>
          <a:xfrm>
            <a:off x="4707827" y="258437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CC332542-7421-09B4-6A90-7BBB850F6C7B}"/>
              </a:ext>
            </a:extLst>
          </p:cNvPr>
          <p:cNvSpPr/>
          <p:nvPr/>
        </p:nvSpPr>
        <p:spPr>
          <a:xfrm>
            <a:off x="4707827" y="356291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86A76F11-96CB-481B-4808-4E5A41CE77E1}"/>
              </a:ext>
            </a:extLst>
          </p:cNvPr>
          <p:cNvSpPr/>
          <p:nvPr/>
        </p:nvSpPr>
        <p:spPr>
          <a:xfrm>
            <a:off x="4707827" y="453255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xmlns="" id="{64DD1146-C25C-EE7F-D14D-66E01BDC8AAC}"/>
              </a:ext>
            </a:extLst>
          </p:cNvPr>
          <p:cNvGrpSpPr/>
          <p:nvPr/>
        </p:nvGrpSpPr>
        <p:grpSpPr>
          <a:xfrm>
            <a:off x="4183769" y="2032156"/>
            <a:ext cx="2509087" cy="244716"/>
            <a:chOff x="5769785" y="1902948"/>
            <a:chExt cx="2509087" cy="244716"/>
          </a:xfrm>
        </p:grpSpPr>
        <p:pic>
          <p:nvPicPr>
            <p:cNvPr id="127" name="Picture 5">
              <a:extLst>
                <a:ext uri="{FF2B5EF4-FFF2-40B4-BE49-F238E27FC236}">
                  <a16:creationId xmlns:a16="http://schemas.microsoft.com/office/drawing/2014/main" xmlns="" id="{F19E2DFA-AA77-EEE0-6871-5AE011547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EA47C724-6955-D6CA-77FE-AFBB516B8704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xmlns="" id="{48A93925-4FD4-A201-9FC0-281F648CCB78}"/>
              </a:ext>
            </a:extLst>
          </p:cNvPr>
          <p:cNvCxnSpPr>
            <a:cxnSpLocks/>
          </p:cNvCxnSpPr>
          <p:nvPr/>
        </p:nvCxnSpPr>
        <p:spPr bwMode="auto">
          <a:xfrm>
            <a:off x="2309646" y="4453866"/>
            <a:ext cx="2553919" cy="32339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xmlns="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48A93925-4FD4-A201-9FC0-281F648CCB78}"/>
              </a:ext>
            </a:extLst>
          </p:cNvPr>
          <p:cNvCxnSpPr>
            <a:cxnSpLocks/>
            <a:stCxn id="106" idx="2"/>
          </p:cNvCxnSpPr>
          <p:nvPr/>
        </p:nvCxnSpPr>
        <p:spPr bwMode="auto">
          <a:xfrm>
            <a:off x="2309646" y="4453866"/>
            <a:ext cx="2553919" cy="3233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xmlns="" id="{A9CAE92D-24C6-2BDF-3B46-93EF28A609B1}"/>
              </a:ext>
            </a:extLst>
          </p:cNvPr>
          <p:cNvSpPr/>
          <p:nvPr/>
        </p:nvSpPr>
        <p:spPr>
          <a:xfrm>
            <a:off x="544710" y="3183837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1.4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xmlns="" id="{E7CF80BE-CB44-63D4-A7D9-AD74427C68C1}"/>
              </a:ext>
            </a:extLst>
          </p:cNvPr>
          <p:cNvSpPr/>
          <p:nvPr/>
        </p:nvSpPr>
        <p:spPr>
          <a:xfrm>
            <a:off x="544710" y="4221088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2.1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1.8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xmlns="" id="{E1A2A4C3-65C4-B287-14A1-0C2D9E8E152E}"/>
              </a:ext>
            </a:extLst>
          </p:cNvPr>
          <p:cNvSpPr/>
          <p:nvPr/>
        </p:nvSpPr>
        <p:spPr>
          <a:xfrm>
            <a:off x="4982391" y="3152333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0.7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xmlns="" id="{060B1D11-E5CE-481E-FA90-D82001A275EE}"/>
              </a:ext>
            </a:extLst>
          </p:cNvPr>
          <p:cNvSpPr/>
          <p:nvPr/>
        </p:nvSpPr>
        <p:spPr>
          <a:xfrm>
            <a:off x="4982391" y="4160784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1.5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1.2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2C563C88-A644-7B7E-E2DF-F90E1E1C9B4F}"/>
              </a:ext>
            </a:extLst>
          </p:cNvPr>
          <p:cNvSpPr/>
          <p:nvPr/>
        </p:nvSpPr>
        <p:spPr>
          <a:xfrm>
            <a:off x="2309646" y="339299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xmlns="" id="{5AE587BF-DE7E-E2A8-4E20-4CD20CE82BF1}"/>
              </a:ext>
            </a:extLst>
          </p:cNvPr>
          <p:cNvSpPr/>
          <p:nvPr/>
        </p:nvSpPr>
        <p:spPr>
          <a:xfrm>
            <a:off x="2309646" y="436263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CC332542-7421-09B4-6A90-7BBB850F6C7B}"/>
              </a:ext>
            </a:extLst>
          </p:cNvPr>
          <p:cNvSpPr/>
          <p:nvPr/>
        </p:nvSpPr>
        <p:spPr>
          <a:xfrm>
            <a:off x="4707827" y="339299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xmlns="" id="{86A76F11-96CB-481B-4808-4E5A41CE77E1}"/>
              </a:ext>
            </a:extLst>
          </p:cNvPr>
          <p:cNvSpPr/>
          <p:nvPr/>
        </p:nvSpPr>
        <p:spPr>
          <a:xfrm>
            <a:off x="4707827" y="436263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EF838664-5799-6BA2-3C80-07317D9F3913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EFE212DC-7389-DCBE-58B9-4C005B7C2BB9}"/>
              </a:ext>
            </a:extLst>
          </p:cNvPr>
          <p:cNvGrpSpPr/>
          <p:nvPr/>
        </p:nvGrpSpPr>
        <p:grpSpPr>
          <a:xfrm>
            <a:off x="251521" y="2924944"/>
            <a:ext cx="6503860" cy="2312421"/>
            <a:chOff x="245704" y="2960869"/>
            <a:chExt cx="6503860" cy="2312421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722D7908-02A2-28EB-1716-B69055F26996}"/>
                </a:ext>
              </a:extLst>
            </p:cNvPr>
            <p:cNvSpPr/>
            <p:nvPr/>
          </p:nvSpPr>
          <p:spPr>
            <a:xfrm>
              <a:off x="245704" y="3118187"/>
              <a:ext cx="6503860" cy="1966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모서리가 둥근 직사각형 38">
              <a:extLst>
                <a:ext uri="{FF2B5EF4-FFF2-40B4-BE49-F238E27FC236}">
                  <a16:creationId xmlns:a16="http://schemas.microsoft.com/office/drawing/2014/main" xmlns="" id="{ABE3BD2F-1218-82FD-1D17-687123AC37E7}"/>
                </a:ext>
              </a:extLst>
            </p:cNvPr>
            <p:cNvSpPr/>
            <p:nvPr/>
          </p:nvSpPr>
          <p:spPr>
            <a:xfrm>
              <a:off x="338478" y="296086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2" name="직각 삼각형 91">
              <a:extLst>
                <a:ext uri="{FF2B5EF4-FFF2-40B4-BE49-F238E27FC236}">
                  <a16:creationId xmlns:a16="http://schemas.microsoft.com/office/drawing/2014/main" xmlns="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08133"/>
              </p:ext>
            </p:extLst>
          </p:nvPr>
        </p:nvGraphicFramePr>
        <p:xfrm>
          <a:off x="675242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xmlns="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xmlns="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xmlns="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4269460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12843"/>
              </p:ext>
            </p:extLst>
          </p:nvPr>
        </p:nvGraphicFramePr>
        <p:xfrm>
          <a:off x="2951820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xmlns="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xmlns="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xmlns="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4269460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89992"/>
              </p:ext>
            </p:extLst>
          </p:nvPr>
        </p:nvGraphicFramePr>
        <p:xfrm>
          <a:off x="5148064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xmlns="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xmlns="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xmlns="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4269460"/>
                  </a:ext>
                </a:extLst>
              </a:tr>
            </a:tbl>
          </a:graphicData>
        </a:graphic>
      </p:graphicFrame>
      <p:grpSp>
        <p:nvGrpSpPr>
          <p:cNvPr id="99" name="그룹 98"/>
          <p:cNvGrpSpPr/>
          <p:nvPr/>
        </p:nvGrpSpPr>
        <p:grpSpPr>
          <a:xfrm>
            <a:off x="2775453" y="4725144"/>
            <a:ext cx="1595920" cy="256563"/>
            <a:chOff x="319554" y="1245924"/>
            <a:chExt cx="2636592" cy="423864"/>
          </a:xfrm>
        </p:grpSpPr>
        <p:pic>
          <p:nvPicPr>
            <p:cNvPr id="10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3261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E9881AE-0FD4-BCB1-2BCF-98586C514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0" y="918105"/>
            <a:ext cx="6924994" cy="475525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858628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mm_42_3_06_02_01_ani.mp4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7287" y="917764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9118" y="2398034"/>
            <a:ext cx="5105050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음료수</a:t>
            </a:r>
          </a:p>
        </p:txBody>
      </p:sp>
      <p:sp>
        <p:nvSpPr>
          <p:cNvPr id="21" name="타원 20"/>
          <p:cNvSpPr/>
          <p:nvPr/>
        </p:nvSpPr>
        <p:spPr>
          <a:xfrm>
            <a:off x="3379108" y="3460152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489047" y="3568164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25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xmlns="" id="{2BDB0E05-150A-5830-53B2-EDDC4DB1AA2A}"/>
              </a:ext>
            </a:extLst>
          </p:cNvPr>
          <p:cNvCxnSpPr>
            <a:stCxn id="137" idx="5"/>
            <a:endCxn id="141" idx="6"/>
          </p:cNvCxnSpPr>
          <p:nvPr/>
        </p:nvCxnSpPr>
        <p:spPr bwMode="auto">
          <a:xfrm>
            <a:off x="2465384" y="2740114"/>
            <a:ext cx="2398181" cy="978540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xmlns="" id="{48A93925-4FD4-A201-9FC0-281F648CCB78}"/>
              </a:ext>
            </a:extLst>
          </p:cNvPr>
          <p:cNvCxnSpPr>
            <a:cxnSpLocks/>
            <a:stCxn id="139" idx="2"/>
          </p:cNvCxnSpPr>
          <p:nvPr/>
        </p:nvCxnSpPr>
        <p:spPr bwMode="auto">
          <a:xfrm>
            <a:off x="2309646" y="4623786"/>
            <a:ext cx="2553919" cy="32339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xmlns="" id="{6CFB654B-3A2A-ABCA-BD26-B84DAE56D15E}"/>
              </a:ext>
            </a:extLst>
          </p:cNvPr>
          <p:cNvCxnSpPr>
            <a:cxnSpLocks/>
            <a:stCxn id="138" idx="6"/>
            <a:endCxn id="140" idx="2"/>
          </p:cNvCxnSpPr>
          <p:nvPr/>
        </p:nvCxnSpPr>
        <p:spPr bwMode="auto">
          <a:xfrm flipV="1">
            <a:off x="2492105" y="2675606"/>
            <a:ext cx="2215722" cy="978540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사각형: 둥근 모서리 70">
            <a:extLst>
              <a:ext uri="{FF2B5EF4-FFF2-40B4-BE49-F238E27FC236}">
                <a16:creationId xmlns:a16="http://schemas.microsoft.com/office/drawing/2014/main" xmlns="" id="{E3A65E64-E5FB-F5DD-854C-A1D4DC653F90}"/>
              </a:ext>
            </a:extLst>
          </p:cNvPr>
          <p:cNvSpPr/>
          <p:nvPr/>
        </p:nvSpPr>
        <p:spPr>
          <a:xfrm>
            <a:off x="544710" y="2391725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0.3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2" name="사각형: 둥근 모서리 80">
            <a:extLst>
              <a:ext uri="{FF2B5EF4-FFF2-40B4-BE49-F238E27FC236}">
                <a16:creationId xmlns:a16="http://schemas.microsoft.com/office/drawing/2014/main" xmlns="" id="{A9CAE92D-24C6-2BDF-3B46-93EF28A609B1}"/>
              </a:ext>
            </a:extLst>
          </p:cNvPr>
          <p:cNvSpPr/>
          <p:nvPr/>
        </p:nvSpPr>
        <p:spPr>
          <a:xfrm>
            <a:off x="544710" y="3353757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1.4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3" name="사각형: 둥근 모서리 81">
            <a:extLst>
              <a:ext uri="{FF2B5EF4-FFF2-40B4-BE49-F238E27FC236}">
                <a16:creationId xmlns:a16="http://schemas.microsoft.com/office/drawing/2014/main" xmlns="" id="{E7CF80BE-CB44-63D4-A7D9-AD74427C68C1}"/>
              </a:ext>
            </a:extLst>
          </p:cNvPr>
          <p:cNvSpPr/>
          <p:nvPr/>
        </p:nvSpPr>
        <p:spPr>
          <a:xfrm>
            <a:off x="544710" y="4391008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2.1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1.8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4" name="사각형: 둥근 모서리 100">
            <a:extLst>
              <a:ext uri="{FF2B5EF4-FFF2-40B4-BE49-F238E27FC236}">
                <a16:creationId xmlns:a16="http://schemas.microsoft.com/office/drawing/2014/main" xmlns="" id="{4CDC1FA0-D74B-DD2C-1856-A5A01D402F50}"/>
              </a:ext>
            </a:extLst>
          </p:cNvPr>
          <p:cNvSpPr/>
          <p:nvPr/>
        </p:nvSpPr>
        <p:spPr>
          <a:xfrm>
            <a:off x="4982391" y="2391725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0.8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0.3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5" name="사각형: 둥근 모서리 101">
            <a:extLst>
              <a:ext uri="{FF2B5EF4-FFF2-40B4-BE49-F238E27FC236}">
                <a16:creationId xmlns:a16="http://schemas.microsoft.com/office/drawing/2014/main" xmlns="" id="{E1A2A4C3-65C4-B287-14A1-0C2D9E8E152E}"/>
              </a:ext>
            </a:extLst>
          </p:cNvPr>
          <p:cNvSpPr/>
          <p:nvPr/>
        </p:nvSpPr>
        <p:spPr>
          <a:xfrm>
            <a:off x="4982391" y="3322253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0.7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6" name="사각형: 둥근 모서리 102">
            <a:extLst>
              <a:ext uri="{FF2B5EF4-FFF2-40B4-BE49-F238E27FC236}">
                <a16:creationId xmlns:a16="http://schemas.microsoft.com/office/drawing/2014/main" xmlns="" id="{060B1D11-E5CE-481E-FA90-D82001A275EE}"/>
              </a:ext>
            </a:extLst>
          </p:cNvPr>
          <p:cNvSpPr/>
          <p:nvPr/>
        </p:nvSpPr>
        <p:spPr>
          <a:xfrm>
            <a:off x="4982391" y="4330704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1.5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1.2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xmlns="" id="{35D09234-599C-DD89-EB24-01C213E99F0B}"/>
              </a:ext>
            </a:extLst>
          </p:cNvPr>
          <p:cNvSpPr/>
          <p:nvPr/>
        </p:nvSpPr>
        <p:spPr>
          <a:xfrm>
            <a:off x="2309646" y="258437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xmlns="" id="{2C563C88-A644-7B7E-E2DF-F90E1E1C9B4F}"/>
              </a:ext>
            </a:extLst>
          </p:cNvPr>
          <p:cNvSpPr/>
          <p:nvPr/>
        </p:nvSpPr>
        <p:spPr>
          <a:xfrm>
            <a:off x="2309646" y="356291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xmlns="" id="{5AE587BF-DE7E-E2A8-4E20-4CD20CE82BF1}"/>
              </a:ext>
            </a:extLst>
          </p:cNvPr>
          <p:cNvSpPr/>
          <p:nvPr/>
        </p:nvSpPr>
        <p:spPr>
          <a:xfrm>
            <a:off x="2309646" y="453255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xmlns="" id="{86A38068-DB90-BD38-B015-AF75BC21EB52}"/>
              </a:ext>
            </a:extLst>
          </p:cNvPr>
          <p:cNvSpPr/>
          <p:nvPr/>
        </p:nvSpPr>
        <p:spPr>
          <a:xfrm>
            <a:off x="4707827" y="258437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xmlns="" id="{CC332542-7421-09B4-6A90-7BBB850F6C7B}"/>
              </a:ext>
            </a:extLst>
          </p:cNvPr>
          <p:cNvSpPr/>
          <p:nvPr/>
        </p:nvSpPr>
        <p:spPr>
          <a:xfrm>
            <a:off x="4707827" y="356291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xmlns="" id="{86A76F11-96CB-481B-4808-4E5A41CE77E1}"/>
              </a:ext>
            </a:extLst>
          </p:cNvPr>
          <p:cNvSpPr/>
          <p:nvPr/>
        </p:nvSpPr>
        <p:spPr>
          <a:xfrm>
            <a:off x="4707827" y="453255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xmlns="" id="{64DD1146-C25C-EE7F-D14D-66E01BDC8AAC}"/>
              </a:ext>
            </a:extLst>
          </p:cNvPr>
          <p:cNvGrpSpPr/>
          <p:nvPr/>
        </p:nvGrpSpPr>
        <p:grpSpPr>
          <a:xfrm>
            <a:off x="4183769" y="2032156"/>
            <a:ext cx="2509087" cy="244716"/>
            <a:chOff x="5769785" y="1902948"/>
            <a:chExt cx="2509087" cy="244716"/>
          </a:xfrm>
        </p:grpSpPr>
        <p:pic>
          <p:nvPicPr>
            <p:cNvPr id="144" name="Picture 5">
              <a:extLst>
                <a:ext uri="{FF2B5EF4-FFF2-40B4-BE49-F238E27FC236}">
                  <a16:creationId xmlns:a16="http://schemas.microsoft.com/office/drawing/2014/main" xmlns="" id="{F19E2DFA-AA77-EEE0-6871-5AE011547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EA47C724-6955-D6CA-77FE-AFBB516B8704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xmlns="" id="{48A93925-4FD4-A201-9FC0-281F648CCB78}"/>
              </a:ext>
            </a:extLst>
          </p:cNvPr>
          <p:cNvCxnSpPr>
            <a:cxnSpLocks/>
          </p:cNvCxnSpPr>
          <p:nvPr/>
        </p:nvCxnSpPr>
        <p:spPr bwMode="auto">
          <a:xfrm>
            <a:off x="2309646" y="4453866"/>
            <a:ext cx="2553919" cy="32339"/>
          </a:xfrm>
          <a:prstGeom prst="line">
            <a:avLst/>
          </a:prstGeom>
          <a:ln w="28575">
            <a:solidFill>
              <a:srgbClr val="00A0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xmlns="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48A93925-4FD4-A201-9FC0-281F648CCB78}"/>
              </a:ext>
            </a:extLst>
          </p:cNvPr>
          <p:cNvCxnSpPr>
            <a:cxnSpLocks/>
            <a:stCxn id="106" idx="2"/>
          </p:cNvCxnSpPr>
          <p:nvPr/>
        </p:nvCxnSpPr>
        <p:spPr bwMode="auto">
          <a:xfrm>
            <a:off x="2309646" y="4453866"/>
            <a:ext cx="2553919" cy="3233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xmlns="" id="{A9CAE92D-24C6-2BDF-3B46-93EF28A609B1}"/>
              </a:ext>
            </a:extLst>
          </p:cNvPr>
          <p:cNvSpPr/>
          <p:nvPr/>
        </p:nvSpPr>
        <p:spPr>
          <a:xfrm>
            <a:off x="544710" y="3183837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1.4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0.9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xmlns="" id="{E7CF80BE-CB44-63D4-A7D9-AD74427C68C1}"/>
              </a:ext>
            </a:extLst>
          </p:cNvPr>
          <p:cNvSpPr/>
          <p:nvPr/>
        </p:nvSpPr>
        <p:spPr>
          <a:xfrm>
            <a:off x="544710" y="4221088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2.1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1.8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xmlns="" id="{E1A2A4C3-65C4-B287-14A1-0C2D9E8E152E}"/>
              </a:ext>
            </a:extLst>
          </p:cNvPr>
          <p:cNvSpPr/>
          <p:nvPr/>
        </p:nvSpPr>
        <p:spPr>
          <a:xfrm>
            <a:off x="4982391" y="3152333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0.7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0.1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xmlns="" id="{060B1D11-E5CE-481E-FA90-D82001A275EE}"/>
              </a:ext>
            </a:extLst>
          </p:cNvPr>
          <p:cNvSpPr/>
          <p:nvPr/>
        </p:nvSpPr>
        <p:spPr>
          <a:xfrm>
            <a:off x="4982391" y="4160784"/>
            <a:ext cx="1723828" cy="586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1.5</a:t>
            </a:r>
            <a:r>
              <a:rPr lang="ko-KR" altLang="en-US" sz="1800" dirty="0">
                <a:solidFill>
                  <a:schemeClr val="tx1"/>
                </a:solidFill>
              </a:rPr>
              <a:t>－</a:t>
            </a:r>
            <a:r>
              <a:rPr lang="en-US" altLang="ko-KR" sz="1800" dirty="0">
                <a:solidFill>
                  <a:schemeClr val="tx1"/>
                </a:solidFill>
              </a:rPr>
              <a:t>1.2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2C563C88-A644-7B7E-E2DF-F90E1E1C9B4F}"/>
              </a:ext>
            </a:extLst>
          </p:cNvPr>
          <p:cNvSpPr/>
          <p:nvPr/>
        </p:nvSpPr>
        <p:spPr>
          <a:xfrm>
            <a:off x="2309646" y="339299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xmlns="" id="{5AE587BF-DE7E-E2A8-4E20-4CD20CE82BF1}"/>
              </a:ext>
            </a:extLst>
          </p:cNvPr>
          <p:cNvSpPr/>
          <p:nvPr/>
        </p:nvSpPr>
        <p:spPr>
          <a:xfrm>
            <a:off x="2309646" y="436263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CC332542-7421-09B4-6A90-7BBB850F6C7B}"/>
              </a:ext>
            </a:extLst>
          </p:cNvPr>
          <p:cNvSpPr/>
          <p:nvPr/>
        </p:nvSpPr>
        <p:spPr>
          <a:xfrm>
            <a:off x="4707827" y="339299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xmlns="" id="{86A76F11-96CB-481B-4808-4E5A41CE77E1}"/>
              </a:ext>
            </a:extLst>
          </p:cNvPr>
          <p:cNvSpPr/>
          <p:nvPr/>
        </p:nvSpPr>
        <p:spPr>
          <a:xfrm>
            <a:off x="4707827" y="4362636"/>
            <a:ext cx="182459" cy="182459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EF838664-5799-6BA2-3C80-07317D9F3913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EFE212DC-7389-DCBE-58B9-4C005B7C2BB9}"/>
              </a:ext>
            </a:extLst>
          </p:cNvPr>
          <p:cNvGrpSpPr/>
          <p:nvPr/>
        </p:nvGrpSpPr>
        <p:grpSpPr>
          <a:xfrm>
            <a:off x="251521" y="2924944"/>
            <a:ext cx="6503860" cy="2312421"/>
            <a:chOff x="245704" y="2960869"/>
            <a:chExt cx="6503860" cy="2312421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722D7908-02A2-28EB-1716-B69055F26996}"/>
                </a:ext>
              </a:extLst>
            </p:cNvPr>
            <p:cNvSpPr/>
            <p:nvPr/>
          </p:nvSpPr>
          <p:spPr>
            <a:xfrm>
              <a:off x="245704" y="3118187"/>
              <a:ext cx="6503860" cy="1966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모서리가 둥근 직사각형 38">
              <a:extLst>
                <a:ext uri="{FF2B5EF4-FFF2-40B4-BE49-F238E27FC236}">
                  <a16:creationId xmlns:a16="http://schemas.microsoft.com/office/drawing/2014/main" xmlns="" id="{ABE3BD2F-1218-82FD-1D17-687123AC37E7}"/>
                </a:ext>
              </a:extLst>
            </p:cNvPr>
            <p:cNvSpPr/>
            <p:nvPr/>
          </p:nvSpPr>
          <p:spPr>
            <a:xfrm>
              <a:off x="338478" y="296086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2" name="직각 삼각형 91">
              <a:extLst>
                <a:ext uri="{FF2B5EF4-FFF2-40B4-BE49-F238E27FC236}">
                  <a16:creationId xmlns:a16="http://schemas.microsoft.com/office/drawing/2014/main" xmlns="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162483"/>
              </p:ext>
            </p:extLst>
          </p:nvPr>
        </p:nvGraphicFramePr>
        <p:xfrm>
          <a:off x="675242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xmlns="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xmlns="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xmlns="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4269460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06343"/>
              </p:ext>
            </p:extLst>
          </p:nvPr>
        </p:nvGraphicFramePr>
        <p:xfrm>
          <a:off x="2879812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xmlns="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xmlns="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xmlns="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4269460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59962"/>
              </p:ext>
            </p:extLst>
          </p:nvPr>
        </p:nvGraphicFramePr>
        <p:xfrm>
          <a:off x="5148064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xmlns="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xmlns="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xmlns="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4269460"/>
                  </a:ext>
                </a:extLst>
              </a:tr>
            </a:tbl>
          </a:graphicData>
        </a:graphic>
      </p:graphicFrame>
      <p:grpSp>
        <p:nvGrpSpPr>
          <p:cNvPr id="61" name="그룹 60"/>
          <p:cNvGrpSpPr/>
          <p:nvPr/>
        </p:nvGrpSpPr>
        <p:grpSpPr>
          <a:xfrm>
            <a:off x="2775453" y="4725144"/>
            <a:ext cx="1595920" cy="256563"/>
            <a:chOff x="319554" y="1245924"/>
            <a:chExt cx="2636592" cy="423864"/>
          </a:xfrm>
        </p:grpSpPr>
        <p:pic>
          <p:nvPicPr>
            <p:cNvPr id="64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0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243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5557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가영이는 오렌지 주스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중에서 어제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마시고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마셨습니다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가영이가 어제와 오늘 마시고 남은 오렌지 주스는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6417681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CB00D99-F1F2-C6AB-2515-1700D1934E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xmlns="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E52A65FC-9D62-9B70-BA9A-29053466471F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6CF13219-00B8-1756-7FC9-4D5763E5C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7963" y="3284984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1C577915-1EDF-C982-8F94-652B7318E534}"/>
              </a:ext>
            </a:extLst>
          </p:cNvPr>
          <p:cNvSpPr/>
          <p:nvPr/>
        </p:nvSpPr>
        <p:spPr bwMode="auto">
          <a:xfrm>
            <a:off x="3149400" y="3445686"/>
            <a:ext cx="71555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F6E2C73C-5FEA-B5FB-15AB-22FE423246EF}"/>
              </a:ext>
            </a:extLst>
          </p:cNvPr>
          <p:cNvSpPr txBox="1"/>
          <p:nvPr/>
        </p:nvSpPr>
        <p:spPr>
          <a:xfrm>
            <a:off x="3787888" y="3462484"/>
            <a:ext cx="492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L</a:t>
            </a:r>
            <a:endParaRPr lang="ko-KR" altLang="en-US" sz="18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5160198" y="2669382"/>
            <a:ext cx="1525883" cy="289799"/>
            <a:chOff x="5160198" y="2631228"/>
            <a:chExt cx="1525883" cy="289799"/>
          </a:xfrm>
        </p:grpSpPr>
        <p:pic>
          <p:nvPicPr>
            <p:cNvPr id="39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2" name="직선 연결선 41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/>
          <p:nvPr/>
        </p:nvCxnSpPr>
        <p:spPr bwMode="auto">
          <a:xfrm>
            <a:off x="755694" y="2492896"/>
            <a:ext cx="191993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2735128" y="2492896"/>
            <a:ext cx="3830822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755694" y="2959181"/>
            <a:ext cx="309537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>
            <a:extLst>
              <a:ext uri="{FF2B5EF4-FFF2-40B4-BE49-F238E27FC236}">
                <a16:creationId xmlns:a16="http://schemas.microsoft.com/office/drawing/2014/main" xmlns="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BBE1B50B-46FF-2B7C-5631-087059D9CCBB}"/>
              </a:ext>
            </a:extLst>
          </p:cNvPr>
          <p:cNvSpPr/>
          <p:nvPr/>
        </p:nvSpPr>
        <p:spPr>
          <a:xfrm>
            <a:off x="97485" y="4137027"/>
            <a:ext cx="6667165" cy="912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D043744-1951-BA3B-F5D1-7D90017375C2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8">
            <a:extLst>
              <a:ext uri="{FF2B5EF4-FFF2-40B4-BE49-F238E27FC236}">
                <a16:creationId xmlns:a16="http://schemas.microsoft.com/office/drawing/2014/main" xmlns="" id="{F313F254-7489-59EB-D91C-325C51D04A4C}"/>
              </a:ext>
            </a:extLst>
          </p:cNvPr>
          <p:cNvSpPr/>
          <p:nvPr/>
        </p:nvSpPr>
        <p:spPr>
          <a:xfrm>
            <a:off x="243218" y="4028039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2" name="직각 삼각형 41">
            <a:extLst>
              <a:ext uri="{FF2B5EF4-FFF2-40B4-BE49-F238E27FC236}">
                <a16:creationId xmlns:a16="http://schemas.microsoft.com/office/drawing/2014/main" xmlns="" id="{E2D2F524-79C9-AC92-8D0D-666DF0861A05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5A9C244-96FB-32A6-0100-5D7E92F2AF96}"/>
              </a:ext>
            </a:extLst>
          </p:cNvPr>
          <p:cNvSpPr txBox="1"/>
          <p:nvPr/>
        </p:nvSpPr>
        <p:spPr>
          <a:xfrm>
            <a:off x="444385" y="4356393"/>
            <a:ext cx="618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가영이가 어제 마시고 남은 오렌지 주스의 양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1.8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1.4(L)</a:t>
            </a:r>
          </a:p>
          <a:p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가영이가 오늘 마시고 남은 오렌지 주스의 양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1.4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0.8(L)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가영이는 오렌지 주스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중에서 어제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마시고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마셨습니다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가영이가 어제와 오늘 마시고 남은 오렌지 주스는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6CF13219-00B8-1756-7FC9-4D5763E5C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7963" y="3284984"/>
            <a:ext cx="360000" cy="35500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C577915-1EDF-C982-8F94-652B7318E534}"/>
              </a:ext>
            </a:extLst>
          </p:cNvPr>
          <p:cNvSpPr/>
          <p:nvPr/>
        </p:nvSpPr>
        <p:spPr bwMode="auto">
          <a:xfrm>
            <a:off x="3149400" y="3445686"/>
            <a:ext cx="71555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F6E2C73C-5FEA-B5FB-15AB-22FE423246EF}"/>
              </a:ext>
            </a:extLst>
          </p:cNvPr>
          <p:cNvSpPr txBox="1"/>
          <p:nvPr/>
        </p:nvSpPr>
        <p:spPr>
          <a:xfrm>
            <a:off x="3787888" y="3462484"/>
            <a:ext cx="492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L</a:t>
            </a:r>
            <a:endParaRPr lang="ko-KR" altLang="en-US" sz="1800" dirty="0"/>
          </a:p>
        </p:txBody>
      </p:sp>
      <p:grpSp>
        <p:nvGrpSpPr>
          <p:cNvPr id="65" name="그룹 64"/>
          <p:cNvGrpSpPr/>
          <p:nvPr/>
        </p:nvGrpSpPr>
        <p:grpSpPr>
          <a:xfrm>
            <a:off x="5160198" y="2669382"/>
            <a:ext cx="1525883" cy="289799"/>
            <a:chOff x="5160198" y="2631228"/>
            <a:chExt cx="1525883" cy="289799"/>
          </a:xfrm>
        </p:grpSpPr>
        <p:pic>
          <p:nvPicPr>
            <p:cNvPr id="67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0" name="직선 연결선 69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/>
          <p:nvPr/>
        </p:nvCxnSpPr>
        <p:spPr bwMode="auto">
          <a:xfrm>
            <a:off x="755694" y="2492896"/>
            <a:ext cx="191993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2735128" y="2492896"/>
            <a:ext cx="3830822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>
            <a:off x="755694" y="2959181"/>
            <a:ext cx="309537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60252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A4E8C8A-8656-443E-A974-4C6659DFDB5F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479EB5BD-AD83-E133-8D42-615B2926F97E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B645A7C3-5305-96E4-3CCF-DDA1544FD48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03677513-FFEC-D0BC-FB7C-F0B55F720A8B}"/>
              </a:ext>
            </a:extLst>
          </p:cNvPr>
          <p:cNvSpPr txBox="1"/>
          <p:nvPr/>
        </p:nvSpPr>
        <p:spPr>
          <a:xfrm>
            <a:off x="2352904" y="2959058"/>
            <a:ext cx="481138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ctr">
              <a:buAutoNum type="arabicParenBoth"/>
            </a:pP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ctr">
              <a:buAutoNum type="arabicParenBoth"/>
            </a:pP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C42CCAF-A7FA-0B27-D18F-EF485D420A26}"/>
              </a:ext>
            </a:extLst>
          </p:cNvPr>
          <p:cNvSpPr txBox="1"/>
          <p:nvPr/>
        </p:nvSpPr>
        <p:spPr>
          <a:xfrm>
            <a:off x="3491880" y="3808844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0C7BB209-7357-05B2-487F-716A5756E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007" y="3644625"/>
            <a:ext cx="360738" cy="355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56DB329-2462-CA08-8A32-477DF247FB3D}"/>
              </a:ext>
            </a:extLst>
          </p:cNvPr>
          <p:cNvSpPr txBox="1"/>
          <p:nvPr/>
        </p:nvSpPr>
        <p:spPr>
          <a:xfrm>
            <a:off x="3491880" y="2926641"/>
            <a:ext cx="68473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658F19BF-B00B-BC9C-008C-750DB9FD5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579" y="2710094"/>
            <a:ext cx="360738" cy="355000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03677513-FFEC-D0BC-FB7C-F0B55F720A8B}"/>
              </a:ext>
            </a:extLst>
          </p:cNvPr>
          <p:cNvSpPr txBox="1"/>
          <p:nvPr/>
        </p:nvSpPr>
        <p:spPr>
          <a:xfrm>
            <a:off x="2352904" y="2959058"/>
            <a:ext cx="481138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ctr">
              <a:buAutoNum type="arabicParenBoth"/>
            </a:pP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ctr">
              <a:buAutoNum type="arabicParenBoth"/>
            </a:pP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C42CCAF-A7FA-0B27-D18F-EF485D420A26}"/>
              </a:ext>
            </a:extLst>
          </p:cNvPr>
          <p:cNvSpPr txBox="1"/>
          <p:nvPr/>
        </p:nvSpPr>
        <p:spPr>
          <a:xfrm>
            <a:off x="3491880" y="3808844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1.8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0C7BB209-7357-05B2-487F-716A5756E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007" y="3644625"/>
            <a:ext cx="360738" cy="3550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156DB329-2462-CA08-8A32-477DF247FB3D}"/>
              </a:ext>
            </a:extLst>
          </p:cNvPr>
          <p:cNvSpPr txBox="1"/>
          <p:nvPr/>
        </p:nvSpPr>
        <p:spPr>
          <a:xfrm>
            <a:off x="3491880" y="2926641"/>
            <a:ext cx="68473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658F19BF-B00B-BC9C-008C-750DB9FD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579" y="2710094"/>
            <a:ext cx="360738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B645A7C3-5305-96E4-3CCF-DDA1544FD48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FAE5143-5CD7-27EC-086B-4993064B1691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EFE212DC-7389-DCBE-58B9-4C005B7C2BB9}"/>
              </a:ext>
            </a:extLst>
          </p:cNvPr>
          <p:cNvGrpSpPr/>
          <p:nvPr/>
        </p:nvGrpSpPr>
        <p:grpSpPr>
          <a:xfrm>
            <a:off x="251521" y="2924944"/>
            <a:ext cx="6503860" cy="2312421"/>
            <a:chOff x="245704" y="2960869"/>
            <a:chExt cx="6503860" cy="2312421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722D7908-02A2-28EB-1716-B69055F26996}"/>
                </a:ext>
              </a:extLst>
            </p:cNvPr>
            <p:cNvSpPr/>
            <p:nvPr/>
          </p:nvSpPr>
          <p:spPr>
            <a:xfrm>
              <a:off x="245704" y="3118187"/>
              <a:ext cx="6503860" cy="1966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모서리가 둥근 직사각형 38">
              <a:extLst>
                <a:ext uri="{FF2B5EF4-FFF2-40B4-BE49-F238E27FC236}">
                  <a16:creationId xmlns:a16="http://schemas.microsoft.com/office/drawing/2014/main" xmlns="" id="{ABE3BD2F-1218-82FD-1D17-687123AC37E7}"/>
                </a:ext>
              </a:extLst>
            </p:cNvPr>
            <p:cNvSpPr/>
            <p:nvPr/>
          </p:nvSpPr>
          <p:spPr>
            <a:xfrm>
              <a:off x="338478" y="296086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7" name="직각 삼각형 86">
              <a:extLst>
                <a:ext uri="{FF2B5EF4-FFF2-40B4-BE49-F238E27FC236}">
                  <a16:creationId xmlns:a16="http://schemas.microsoft.com/office/drawing/2014/main" xmlns="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43116"/>
              </p:ext>
            </p:extLst>
          </p:nvPr>
        </p:nvGraphicFramePr>
        <p:xfrm>
          <a:off x="1719358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xmlns="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xmlns="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xmlns="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4269460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970622"/>
              </p:ext>
            </p:extLst>
          </p:nvPr>
        </p:nvGraphicFramePr>
        <p:xfrm>
          <a:off x="3672145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xmlns="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xmlns="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xmlns="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505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43">
            <a:extLst>
              <a:ext uri="{FF2B5EF4-FFF2-40B4-BE49-F238E27FC236}">
                <a16:creationId xmlns:a16="http://schemas.microsoft.com/office/drawing/2014/main" xmlns="" id="{42B5D46E-7B6B-FBB7-4905-38A8D9D8977D}"/>
              </a:ext>
            </a:extLst>
          </p:cNvPr>
          <p:cNvSpPr txBox="1"/>
          <p:nvPr/>
        </p:nvSpPr>
        <p:spPr>
          <a:xfrm>
            <a:off x="899592" y="3800363"/>
            <a:ext cx="60860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DCD770FA-404D-1FD4-063F-B70D08A1300A}"/>
              </a:ext>
            </a:extLst>
          </p:cNvPr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지민이는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밀가루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 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700g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빵을 만드는 데 사용했습니다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지민이가 사용하고 남은 밀가루는 몇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xmlns="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BA6E0B0-A86D-BFA1-D0BA-0652AC7E43BD}"/>
              </a:ext>
            </a:extLst>
          </p:cNvPr>
          <p:cNvSpPr txBox="1"/>
          <p:nvPr/>
        </p:nvSpPr>
        <p:spPr>
          <a:xfrm>
            <a:off x="2956923" y="3759379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65359E58-BBF0-2054-1257-EAB60392C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656" y="3613625"/>
            <a:ext cx="360738" cy="355000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B7B547BD-B66F-63E4-711A-872D46865AC4}"/>
              </a:ext>
            </a:extLst>
          </p:cNvPr>
          <p:cNvSpPr/>
          <p:nvPr/>
        </p:nvSpPr>
        <p:spPr>
          <a:xfrm>
            <a:off x="625993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0D04312-C983-9236-5FFE-EA72D64D1C0B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23242F3E-51E9-BFB4-494A-063A32D7392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160198" y="2669382"/>
            <a:ext cx="1525883" cy="289799"/>
            <a:chOff x="5160198" y="2631228"/>
            <a:chExt cx="1525883" cy="289799"/>
          </a:xfrm>
        </p:grpSpPr>
        <p:pic>
          <p:nvPicPr>
            <p:cNvPr id="40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3" name="직선 연결선 42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755694" y="2492896"/>
            <a:ext cx="89998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/>
          <p:nvPr/>
        </p:nvCxnSpPr>
        <p:spPr bwMode="auto">
          <a:xfrm>
            <a:off x="1775644" y="2492896"/>
            <a:ext cx="4910437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/>
          <p:nvPr/>
        </p:nvCxnSpPr>
        <p:spPr bwMode="auto">
          <a:xfrm>
            <a:off x="755694" y="2959181"/>
            <a:ext cx="74370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15639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42B5D46E-7B6B-FBB7-4905-38A8D9D8977D}"/>
              </a:ext>
            </a:extLst>
          </p:cNvPr>
          <p:cNvSpPr txBox="1"/>
          <p:nvPr/>
        </p:nvSpPr>
        <p:spPr>
          <a:xfrm>
            <a:off x="899592" y="3800363"/>
            <a:ext cx="60860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DCD770FA-404D-1FD4-063F-B70D08A1300A}"/>
              </a:ext>
            </a:extLst>
          </p:cNvPr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지민이는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밀가루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 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700g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빵을 만드는 데 사용했습니다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지민이가 사용하고 남은 밀가루는 몇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BA6E0B0-A86D-BFA1-D0BA-0652AC7E43BD}"/>
              </a:ext>
            </a:extLst>
          </p:cNvPr>
          <p:cNvSpPr txBox="1"/>
          <p:nvPr/>
        </p:nvSpPr>
        <p:spPr>
          <a:xfrm>
            <a:off x="2956923" y="3759379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65359E58-BBF0-2054-1257-EAB60392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656" y="3613625"/>
            <a:ext cx="360738" cy="355000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5160198" y="2669382"/>
            <a:ext cx="1525883" cy="289799"/>
            <a:chOff x="5160198" y="2631228"/>
            <a:chExt cx="1525883" cy="289799"/>
          </a:xfrm>
        </p:grpSpPr>
        <p:pic>
          <p:nvPicPr>
            <p:cNvPr id="68" name="Picture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1" name="직선 연결선 70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755694" y="2492896"/>
            <a:ext cx="89998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1775644" y="2492896"/>
            <a:ext cx="4910437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755694" y="2959181"/>
            <a:ext cx="74370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7" name="Picture 12">
            <a:extLst>
              <a:ext uri="{FF2B5EF4-FFF2-40B4-BE49-F238E27FC236}">
                <a16:creationId xmlns:a16="http://schemas.microsoft.com/office/drawing/2014/main" xmlns="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36B4D7C-6843-F795-6E3E-C0C525C48754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C2E5DD80-FC04-9CA2-E8E0-4D9B73605C1F}"/>
              </a:ext>
            </a:extLst>
          </p:cNvPr>
          <p:cNvSpPr/>
          <p:nvPr/>
        </p:nvSpPr>
        <p:spPr>
          <a:xfrm>
            <a:off x="97485" y="4311097"/>
            <a:ext cx="6667165" cy="7387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38">
            <a:extLst>
              <a:ext uri="{FF2B5EF4-FFF2-40B4-BE49-F238E27FC236}">
                <a16:creationId xmlns:a16="http://schemas.microsoft.com/office/drawing/2014/main" xmlns="" id="{273DEA55-97F4-E4FD-CE79-FB7927E35836}"/>
              </a:ext>
            </a:extLst>
          </p:cNvPr>
          <p:cNvSpPr/>
          <p:nvPr/>
        </p:nvSpPr>
        <p:spPr>
          <a:xfrm>
            <a:off x="243218" y="4149080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3" name="직각 삼각형 42">
            <a:extLst>
              <a:ext uri="{FF2B5EF4-FFF2-40B4-BE49-F238E27FC236}">
                <a16:creationId xmlns:a16="http://schemas.microsoft.com/office/drawing/2014/main" xmlns="" id="{4F6EB39C-1A09-6EA9-D7B2-AA6A1A329436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75959FB-A8A2-D679-3C12-B7F46AFE4758}"/>
              </a:ext>
            </a:extLst>
          </p:cNvPr>
          <p:cNvSpPr txBox="1"/>
          <p:nvPr/>
        </p:nvSpPr>
        <p:spPr>
          <a:xfrm>
            <a:off x="359532" y="4566610"/>
            <a:ext cx="618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700 (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 (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0.7(kg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543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43">
            <a:extLst>
              <a:ext uri="{FF2B5EF4-FFF2-40B4-BE49-F238E27FC236}">
                <a16:creationId xmlns:a16="http://schemas.microsoft.com/office/drawing/2014/main" xmlns="" id="{BA8326D7-E2D1-B7F5-5C4B-196523E9747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얼마인지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알아보시오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0" name="Picture 6">
            <a:extLst>
              <a:ext uri="{FF2B5EF4-FFF2-40B4-BE49-F238E27FC236}">
                <a16:creationId xmlns:a16="http://schemas.microsoft.com/office/drawing/2014/main" xmlns="" id="{69260357-080D-61B5-0F85-F2DA5937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FA2E6BA0-6595-D8FC-3A03-31356A2325EE}"/>
              </a:ext>
            </a:extLst>
          </p:cNvPr>
          <p:cNvSpPr/>
          <p:nvPr/>
        </p:nvSpPr>
        <p:spPr>
          <a:xfrm>
            <a:off x="59146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03017247-A361-0A9F-068C-10FB7DCF0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414" y="2019958"/>
            <a:ext cx="3190875" cy="240030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9693C120-E2B0-A482-28D1-2CF04CEEA2BA}"/>
              </a:ext>
            </a:extLst>
          </p:cNvPr>
          <p:cNvSpPr txBox="1"/>
          <p:nvPr/>
        </p:nvSpPr>
        <p:spPr>
          <a:xfrm>
            <a:off x="2419685" y="4743303"/>
            <a:ext cx="23755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BB75C138-FEC1-C3A5-3DEA-892CF4E25D1E}"/>
              </a:ext>
            </a:extLst>
          </p:cNvPr>
          <p:cNvGrpSpPr/>
          <p:nvPr/>
        </p:nvGrpSpPr>
        <p:grpSpPr>
          <a:xfrm>
            <a:off x="4193405" y="4645512"/>
            <a:ext cx="759148" cy="482512"/>
            <a:chOff x="1772366" y="3623794"/>
            <a:chExt cx="759148" cy="482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7C7BF04A-9B07-C4D5-733B-A6188ED5A7F7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0.6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6" name="Picture 4">
              <a:extLst>
                <a:ext uri="{FF2B5EF4-FFF2-40B4-BE49-F238E27FC236}">
                  <a16:creationId xmlns:a16="http://schemas.microsoft.com/office/drawing/2014/main" xmlns="" id="{8857C94C-3E9F-EE82-8135-FA16251C8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7" name="Picture 31">
            <a:extLst>
              <a:ext uri="{FF2B5EF4-FFF2-40B4-BE49-F238E27FC236}">
                <a16:creationId xmlns:a16="http://schemas.microsoft.com/office/drawing/2014/main" xmlns="" id="{56270349-C456-C1B3-C3D4-71EC35FDE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568" y="483216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517" y="309631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>
            <a:extLst>
              <a:ext uri="{FF2B5EF4-FFF2-40B4-BE49-F238E27FC236}">
                <a16:creationId xmlns:a16="http://schemas.microsoft.com/office/drawing/2014/main" xmlns="" id="{FA2E6BA0-6595-D8FC-3A03-31356A2325EE}"/>
              </a:ext>
            </a:extLst>
          </p:cNvPr>
          <p:cNvSpPr/>
          <p:nvPr/>
        </p:nvSpPr>
        <p:spPr>
          <a:xfrm>
            <a:off x="3333533" y="2831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xmlns="" id="{FA2E6BA0-6595-D8FC-3A03-31356A2325EE}"/>
              </a:ext>
            </a:extLst>
          </p:cNvPr>
          <p:cNvSpPr/>
          <p:nvPr/>
        </p:nvSpPr>
        <p:spPr>
          <a:xfrm>
            <a:off x="2702213" y="18739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989779" y="2035532"/>
            <a:ext cx="33478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xmlns="" id="{FA2E6BA0-6595-D8FC-3A03-31356A2325EE}"/>
              </a:ext>
            </a:extLst>
          </p:cNvPr>
          <p:cNvSpPr/>
          <p:nvPr/>
        </p:nvSpPr>
        <p:spPr>
          <a:xfrm>
            <a:off x="4497596" y="18739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785162" y="2035532"/>
            <a:ext cx="33478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xmlns="" id="{FA2E6BA0-6595-D8FC-3A03-31356A2325EE}"/>
              </a:ext>
            </a:extLst>
          </p:cNvPr>
          <p:cNvSpPr/>
          <p:nvPr/>
        </p:nvSpPr>
        <p:spPr>
          <a:xfrm>
            <a:off x="2511218" y="29346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798783" y="3096317"/>
            <a:ext cx="525777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xmlns="" id="{FA2E6BA0-6595-D8FC-3A03-31356A2325EE}"/>
              </a:ext>
            </a:extLst>
          </p:cNvPr>
          <p:cNvSpPr/>
          <p:nvPr/>
        </p:nvSpPr>
        <p:spPr>
          <a:xfrm>
            <a:off x="4306602" y="29346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594167" y="3096317"/>
            <a:ext cx="525777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8" name="Group 1072">
            <a:extLst>
              <a:ext uri="{FF2B5EF4-FFF2-40B4-BE49-F238E27FC236}">
                <a16:creationId xmlns:a16="http://schemas.microsoft.com/office/drawing/2014/main" xmlns="" id="{042BF1E5-ECDA-4C2D-84DA-3D483414A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17115"/>
              </p:ext>
            </p:extLst>
          </p:nvPr>
        </p:nvGraphicFramePr>
        <p:xfrm>
          <a:off x="115384" y="6142767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이미지 그대로 사용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8"/>
                        </a:rPr>
                        <a:t>https://cdata2.tsherpa.co.kr/tsherpa/MultiMedia/Flash/2020/curri/index.html?flashxmlnum=ost1208&amp;classa=A8-C1-42-MM-MM-04-04-07-0-0-0-0&amp;classno=MM_42_04/suh_0402_03_0007/suh_0402_03_0007_401_1.html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B151E4C7-1719-7404-35A3-B3CE0F73659E}"/>
              </a:ext>
            </a:extLst>
          </p:cNvPr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위에 텍스트 겹치지 않도록 오른쪽으로 빼기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이미지도 동일하게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xmlns="" id="{FB74BBA5-8763-FFB1-01C3-2F847E726D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3765" y="2875677"/>
            <a:ext cx="2028636" cy="1561435"/>
          </a:xfrm>
          <a:prstGeom prst="rect">
            <a:avLst/>
          </a:prstGeom>
        </p:spPr>
      </p:pic>
      <p:sp>
        <p:nvSpPr>
          <p:cNvPr id="121" name="직사각형 120"/>
          <p:cNvSpPr/>
          <p:nvPr/>
        </p:nvSpPr>
        <p:spPr>
          <a:xfrm>
            <a:off x="7584372" y="2828079"/>
            <a:ext cx="33478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8737619" y="2866755"/>
            <a:ext cx="33478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7524328" y="3492825"/>
            <a:ext cx="33478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8676456" y="3500440"/>
            <a:ext cx="33478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1CCA5C23-1CC7-BA4F-E77E-853AD6844CA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xmlns="" id="{A0E8B62C-100D-A088-162B-A103CD10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EBC9B29B-B589-253C-720B-56B1834BE985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0B7B8532-94D4-8236-B357-9E9D699A153C}"/>
              </a:ext>
            </a:extLst>
          </p:cNvPr>
          <p:cNvSpPr txBox="1"/>
          <p:nvPr/>
        </p:nvSpPr>
        <p:spPr>
          <a:xfrm>
            <a:off x="1000648" y="3529763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E166219D-044A-5E9E-2E4E-8E6790384708}"/>
              </a:ext>
            </a:extLst>
          </p:cNvPr>
          <p:cNvGrpSpPr/>
          <p:nvPr/>
        </p:nvGrpSpPr>
        <p:grpSpPr>
          <a:xfrm>
            <a:off x="2336688" y="3392996"/>
            <a:ext cx="759148" cy="482512"/>
            <a:chOff x="1772366" y="3623794"/>
            <a:chExt cx="759148" cy="482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02E6F128-BECD-66A3-D7EC-132C7BA7F23A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0.9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Picture 4">
              <a:extLst>
                <a:ext uri="{FF2B5EF4-FFF2-40B4-BE49-F238E27FC236}">
                  <a16:creationId xmlns:a16="http://schemas.microsoft.com/office/drawing/2014/main" xmlns="" id="{A69E2308-440F-A5B5-A1CC-42E2EEEA2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291202"/>
              </p:ext>
            </p:extLst>
          </p:nvPr>
        </p:nvGraphicFramePr>
        <p:xfrm>
          <a:off x="4525372" y="2851316"/>
          <a:ext cx="123246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xmlns="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xmlns="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xmlns="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4269460"/>
                  </a:ext>
                </a:extLst>
              </a:tr>
            </a:tbl>
          </a:graphicData>
        </a:graphic>
      </p:graphicFrame>
      <p:pic>
        <p:nvPicPr>
          <p:cNvPr id="90" name="Picture 4">
            <a:extLst>
              <a:ext uri="{FF2B5EF4-FFF2-40B4-BE49-F238E27FC236}">
                <a16:creationId xmlns:a16="http://schemas.microsoft.com/office/drawing/2014/main" xmlns="" id="{E092BB20-8521-423C-91E3-D797F8EE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750" y="40672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1CF020E3-BA1E-4691-9CB9-3C529A67CCF4}"/>
              </a:ext>
            </a:extLst>
          </p:cNvPr>
          <p:cNvSpPr/>
          <p:nvPr/>
        </p:nvSpPr>
        <p:spPr bwMode="auto">
          <a:xfrm>
            <a:off x="4813404" y="4035040"/>
            <a:ext cx="830346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EBC9B29B-B589-253C-720B-56B1834BE985}"/>
              </a:ext>
            </a:extLst>
          </p:cNvPr>
          <p:cNvSpPr/>
          <p:nvPr/>
        </p:nvSpPr>
        <p:spPr>
          <a:xfrm>
            <a:off x="529612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7533F04-8747-FCF5-7666-604FB94D33F8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43">
            <a:extLst>
              <a:ext uri="{FF2B5EF4-FFF2-40B4-BE49-F238E27FC236}">
                <a16:creationId xmlns:a16="http://schemas.microsoft.com/office/drawing/2014/main" xmlns="" id="{1CCA5C23-1CC7-BA4F-E77E-853AD6844CA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6" name="Picture 6">
            <a:extLst>
              <a:ext uri="{FF2B5EF4-FFF2-40B4-BE49-F238E27FC236}">
                <a16:creationId xmlns:a16="http://schemas.microsoft.com/office/drawing/2014/main" xmlns="" id="{A0E8B62C-100D-A088-162B-A103CD10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B7B8532-94D4-8236-B357-9E9D699A153C}"/>
              </a:ext>
            </a:extLst>
          </p:cNvPr>
          <p:cNvSpPr txBox="1"/>
          <p:nvPr/>
        </p:nvSpPr>
        <p:spPr>
          <a:xfrm>
            <a:off x="1000648" y="3529763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E166219D-044A-5E9E-2E4E-8E6790384708}"/>
              </a:ext>
            </a:extLst>
          </p:cNvPr>
          <p:cNvGrpSpPr/>
          <p:nvPr/>
        </p:nvGrpSpPr>
        <p:grpSpPr>
          <a:xfrm>
            <a:off x="2336688" y="3392996"/>
            <a:ext cx="759148" cy="482512"/>
            <a:chOff x="1772366" y="3623794"/>
            <a:chExt cx="759148" cy="482512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02E6F128-BECD-66A3-D7EC-132C7BA7F23A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0.9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Picture 4">
              <a:extLst>
                <a:ext uri="{FF2B5EF4-FFF2-40B4-BE49-F238E27FC236}">
                  <a16:creationId xmlns:a16="http://schemas.microsoft.com/office/drawing/2014/main" xmlns="" id="{A69E2308-440F-A5B5-A1CC-42E2EEEA2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358780"/>
              </p:ext>
            </p:extLst>
          </p:nvPr>
        </p:nvGraphicFramePr>
        <p:xfrm>
          <a:off x="4525372" y="2851316"/>
          <a:ext cx="1232462" cy="151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xmlns="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xmlns="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xmlns="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4269460"/>
                  </a:ext>
                </a:extLst>
              </a:tr>
            </a:tbl>
          </a:graphicData>
        </a:graphic>
      </p:graphicFrame>
      <p:pic>
        <p:nvPicPr>
          <p:cNvPr id="102" name="Picture 4">
            <a:extLst>
              <a:ext uri="{FF2B5EF4-FFF2-40B4-BE49-F238E27FC236}">
                <a16:creationId xmlns:a16="http://schemas.microsoft.com/office/drawing/2014/main" xmlns="" id="{E092BB20-8521-423C-91E3-D797F8EE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750" y="40672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1CF020E3-BA1E-4691-9CB9-3C529A67CCF4}"/>
              </a:ext>
            </a:extLst>
          </p:cNvPr>
          <p:cNvSpPr/>
          <p:nvPr/>
        </p:nvSpPr>
        <p:spPr bwMode="auto">
          <a:xfrm>
            <a:off x="4813404" y="4035040"/>
            <a:ext cx="830346" cy="3179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모서리가 둥근 직사각형 38">
              <a:extLst>
                <a:ext uri="{FF2B5EF4-FFF2-40B4-BE49-F238E27FC236}">
                  <a16:creationId xmlns:a16="http://schemas.microsoft.com/office/drawing/2014/main" xmlns="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8" name="직각 삼각형 107">
              <a:extLst>
                <a:ext uri="{FF2B5EF4-FFF2-40B4-BE49-F238E27FC236}">
                  <a16:creationId xmlns:a16="http://schemas.microsoft.com/office/drawing/2014/main" xmlns="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xmlns="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72241"/>
              </p:ext>
            </p:extLst>
          </p:nvPr>
        </p:nvGraphicFramePr>
        <p:xfrm>
          <a:off x="2879812" y="3463332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xmlns="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xmlns="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xmlns="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69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0378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지호는 음료수를 얼마나 마셨나요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728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915193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742094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8CCDC670-10AE-80CC-9318-E460D8E4A338}"/>
              </a:ext>
            </a:extLst>
          </p:cNvPr>
          <p:cNvSpPr/>
          <p:nvPr/>
        </p:nvSpPr>
        <p:spPr>
          <a:xfrm>
            <a:off x="6634311" y="51987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84E4119-B7F9-1638-3F24-A0046C3447AE}"/>
              </a:ext>
            </a:extLst>
          </p:cNvPr>
          <p:cNvSpPr/>
          <p:nvPr/>
        </p:nvSpPr>
        <p:spPr bwMode="auto">
          <a:xfrm>
            <a:off x="3916115" y="2307836"/>
            <a:ext cx="2974460" cy="6771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음료수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 L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 L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를 마셨습니다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3EBCD043-3AA8-2216-68B1-C815AC4FE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096852"/>
            <a:ext cx="360000" cy="355000"/>
          </a:xfrm>
          <a:prstGeom prst="rect">
            <a:avLst/>
          </a:prstGeom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3040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SA42310.psd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4" y="1604684"/>
            <a:ext cx="3631644" cy="398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88" y="5247129"/>
            <a:ext cx="360000" cy="36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168" y="1646715"/>
            <a:ext cx="36407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음료수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 L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 L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마셨어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52" name="그룹 51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A4D338FC-3A79-3C8A-D8F4-155F9563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84" y="2398772"/>
            <a:ext cx="6400740" cy="2144621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사각형: 둥근 모서리 4">
            <a:extLst>
              <a:ext uri="{FF2B5EF4-FFF2-40B4-BE49-F238E27FC236}">
                <a16:creationId xmlns:a16="http://schemas.microsoft.com/office/drawing/2014/main" xmlns="" id="{0F8B6032-9C3F-3401-C10B-56B4DC4E1398}"/>
              </a:ext>
            </a:extLst>
          </p:cNvPr>
          <p:cNvSpPr/>
          <p:nvPr/>
        </p:nvSpPr>
        <p:spPr>
          <a:xfrm>
            <a:off x="790686" y="2541279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81C037EC-2CFD-7D6C-6CCF-41D486C06DBC}"/>
              </a:ext>
            </a:extLst>
          </p:cNvPr>
          <p:cNvSpPr/>
          <p:nvPr/>
        </p:nvSpPr>
        <p:spPr>
          <a:xfrm>
            <a:off x="6290528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493AB87-1FE2-059F-AD97-776D5F9CE099}"/>
              </a:ext>
            </a:extLst>
          </p:cNvPr>
          <p:cNvSpPr/>
          <p:nvPr/>
        </p:nvSpPr>
        <p:spPr>
          <a:xfrm>
            <a:off x="152864" y="2371786"/>
            <a:ext cx="296538" cy="3018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xmlns="" id="{4EEAAEF7-1EB2-F1CA-7771-A81E122861E4}"/>
              </a:ext>
            </a:extLst>
          </p:cNvPr>
          <p:cNvCxnSpPr>
            <a:cxnSpLocks/>
          </p:cNvCxnSpPr>
          <p:nvPr/>
        </p:nvCxnSpPr>
        <p:spPr bwMode="auto">
          <a:xfrm>
            <a:off x="2227898" y="2681434"/>
            <a:ext cx="2619874" cy="80165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6C76C4A4-7ADF-BFCA-4AAF-313E8F53F49E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898" y="2689271"/>
            <a:ext cx="2632352" cy="793819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TextBox 43">
            <a:extLst>
              <a:ext uri="{FF2B5EF4-FFF2-40B4-BE49-F238E27FC236}">
                <a16:creationId xmlns:a16="http://schemas.microsoft.com/office/drawing/2014/main" xmlns="" id="{3496F803-A409-1AD9-9D50-E52FA69C91AF}"/>
              </a:ext>
            </a:extLst>
          </p:cNvPr>
          <p:cNvSpPr txBox="1"/>
          <p:nvPr/>
        </p:nvSpPr>
        <p:spPr>
          <a:xfrm>
            <a:off x="644499" y="1604119"/>
            <a:ext cx="6195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A28DAE9D-ECA8-C78F-20B5-447E286717B3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898" y="4276151"/>
            <a:ext cx="2647397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사각형: 둥근 모서리 97">
            <a:extLst>
              <a:ext uri="{FF2B5EF4-FFF2-40B4-BE49-F238E27FC236}">
                <a16:creationId xmlns:a16="http://schemas.microsoft.com/office/drawing/2014/main" xmlns="" id="{8367C451-7E36-A29C-BFE1-84F4094BD801}"/>
              </a:ext>
            </a:extLst>
          </p:cNvPr>
          <p:cNvSpPr/>
          <p:nvPr/>
        </p:nvSpPr>
        <p:spPr>
          <a:xfrm>
            <a:off x="5483117" y="2541279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102">
            <a:extLst>
              <a:ext uri="{FF2B5EF4-FFF2-40B4-BE49-F238E27FC236}">
                <a16:creationId xmlns:a16="http://schemas.microsoft.com/office/drawing/2014/main" xmlns="" id="{F1239B52-3340-1DCB-C613-5577BBC4782C}"/>
              </a:ext>
            </a:extLst>
          </p:cNvPr>
          <p:cNvSpPr/>
          <p:nvPr/>
        </p:nvSpPr>
        <p:spPr>
          <a:xfrm>
            <a:off x="790686" y="3341371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103">
            <a:extLst>
              <a:ext uri="{FF2B5EF4-FFF2-40B4-BE49-F238E27FC236}">
                <a16:creationId xmlns:a16="http://schemas.microsoft.com/office/drawing/2014/main" xmlns="" id="{8E9A1D10-9C1D-BF15-C050-EB14BFE4651C}"/>
              </a:ext>
            </a:extLst>
          </p:cNvPr>
          <p:cNvSpPr/>
          <p:nvPr/>
        </p:nvSpPr>
        <p:spPr>
          <a:xfrm>
            <a:off x="5483117" y="3341371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104">
            <a:extLst>
              <a:ext uri="{FF2B5EF4-FFF2-40B4-BE49-F238E27FC236}">
                <a16:creationId xmlns:a16="http://schemas.microsoft.com/office/drawing/2014/main" xmlns="" id="{021051FF-DDC9-39C3-2931-2D6450AF48CF}"/>
              </a:ext>
            </a:extLst>
          </p:cNvPr>
          <p:cNvSpPr/>
          <p:nvPr/>
        </p:nvSpPr>
        <p:spPr>
          <a:xfrm>
            <a:off x="790686" y="4133140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5">
            <a:extLst>
              <a:ext uri="{FF2B5EF4-FFF2-40B4-BE49-F238E27FC236}">
                <a16:creationId xmlns:a16="http://schemas.microsoft.com/office/drawing/2014/main" xmlns="" id="{EAE1BB40-822F-5C17-11D7-6F10452260BD}"/>
              </a:ext>
            </a:extLst>
          </p:cNvPr>
          <p:cNvSpPr/>
          <p:nvPr/>
        </p:nvSpPr>
        <p:spPr>
          <a:xfrm>
            <a:off x="5483117" y="4133140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EA8B7D3F-2C6E-86E5-A5D9-07FD0059AC82}"/>
              </a:ext>
            </a:extLst>
          </p:cNvPr>
          <p:cNvSpPr txBox="1"/>
          <p:nvPr/>
        </p:nvSpPr>
        <p:spPr>
          <a:xfrm>
            <a:off x="655847" y="2492896"/>
            <a:ext cx="10723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0D15A375-343F-B0CB-C73B-D70F6C7FEA58}"/>
              </a:ext>
            </a:extLst>
          </p:cNvPr>
          <p:cNvSpPr txBox="1"/>
          <p:nvPr/>
        </p:nvSpPr>
        <p:spPr>
          <a:xfrm>
            <a:off x="5104000" y="2492896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99165966-7119-8EAF-F7B9-091E91A148CE}"/>
              </a:ext>
            </a:extLst>
          </p:cNvPr>
          <p:cNvSpPr txBox="1"/>
          <p:nvPr/>
        </p:nvSpPr>
        <p:spPr>
          <a:xfrm>
            <a:off x="449401" y="3292618"/>
            <a:ext cx="1485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8AD5770E-F75C-C9B3-9FE3-9CBEDDB47ACE}"/>
              </a:ext>
            </a:extLst>
          </p:cNvPr>
          <p:cNvSpPr txBox="1"/>
          <p:nvPr/>
        </p:nvSpPr>
        <p:spPr>
          <a:xfrm>
            <a:off x="5104000" y="3292618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1.6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764AF40D-0B20-6134-66BB-1D59426085FF}"/>
              </a:ext>
            </a:extLst>
          </p:cNvPr>
          <p:cNvSpPr txBox="1"/>
          <p:nvPr/>
        </p:nvSpPr>
        <p:spPr>
          <a:xfrm>
            <a:off x="449401" y="4063202"/>
            <a:ext cx="1485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5.1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2.5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4DC078C9-ACEA-24D5-5C3B-9673661A19BD}"/>
              </a:ext>
            </a:extLst>
          </p:cNvPr>
          <p:cNvSpPr txBox="1"/>
          <p:nvPr/>
        </p:nvSpPr>
        <p:spPr>
          <a:xfrm>
            <a:off x="5104000" y="4063202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1.3</a:t>
            </a:r>
          </a:p>
        </p:txBody>
      </p:sp>
      <p:grpSp>
        <p:nvGrpSpPr>
          <p:cNvPr id="115" name="그룹 114"/>
          <p:cNvGrpSpPr/>
          <p:nvPr/>
        </p:nvGrpSpPr>
        <p:grpSpPr>
          <a:xfrm>
            <a:off x="4265811" y="2113858"/>
            <a:ext cx="2416981" cy="190309"/>
            <a:chOff x="4421576" y="2197504"/>
            <a:chExt cx="2416981" cy="190309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타원 116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1493AB87-1FE2-059F-AD97-776D5F9CE099}"/>
              </a:ext>
            </a:extLst>
          </p:cNvPr>
          <p:cNvSpPr/>
          <p:nvPr/>
        </p:nvSpPr>
        <p:spPr>
          <a:xfrm>
            <a:off x="3967517" y="2047703"/>
            <a:ext cx="296538" cy="3018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6">
            <a:extLst>
              <a:ext uri="{FF2B5EF4-FFF2-40B4-BE49-F238E27FC236}">
                <a16:creationId xmlns:a16="http://schemas.microsoft.com/office/drawing/2014/main" xmlns="" id="{A0E8B62C-100D-A088-162B-A103CD10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81C037EC-2CFD-7D6C-6CCF-41D486C06DBC}"/>
              </a:ext>
            </a:extLst>
          </p:cNvPr>
          <p:cNvSpPr/>
          <p:nvPr/>
        </p:nvSpPr>
        <p:spPr>
          <a:xfrm>
            <a:off x="525337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21">
            <a:extLst>
              <a:ext uri="{FF2B5EF4-FFF2-40B4-BE49-F238E27FC236}">
                <a16:creationId xmlns:a16="http://schemas.microsoft.com/office/drawing/2014/main" xmlns="" id="{A4F10F24-91C3-35E7-C28E-7E9111213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드래그해서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 잇기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A4D338FC-3A79-3C8A-D8F4-155F9563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84" y="2398772"/>
            <a:ext cx="6400740" cy="2144621"/>
          </a:xfrm>
          <a:prstGeom prst="rect">
            <a:avLst/>
          </a:prstGeom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사각형: 둥근 모서리 4">
            <a:extLst>
              <a:ext uri="{FF2B5EF4-FFF2-40B4-BE49-F238E27FC236}">
                <a16:creationId xmlns:a16="http://schemas.microsoft.com/office/drawing/2014/main" xmlns="" id="{0F8B6032-9C3F-3401-C10B-56B4DC4E1398}"/>
              </a:ext>
            </a:extLst>
          </p:cNvPr>
          <p:cNvSpPr/>
          <p:nvPr/>
        </p:nvSpPr>
        <p:spPr>
          <a:xfrm>
            <a:off x="790686" y="2541279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4EEAAEF7-1EB2-F1CA-7771-A81E122861E4}"/>
              </a:ext>
            </a:extLst>
          </p:cNvPr>
          <p:cNvCxnSpPr>
            <a:cxnSpLocks/>
          </p:cNvCxnSpPr>
          <p:nvPr/>
        </p:nvCxnSpPr>
        <p:spPr bwMode="auto">
          <a:xfrm>
            <a:off x="2227898" y="2681434"/>
            <a:ext cx="2619874" cy="80165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6C76C4A4-7ADF-BFCA-4AAF-313E8F53F49E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898" y="2689271"/>
            <a:ext cx="2632352" cy="793819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extBox 43">
            <a:extLst>
              <a:ext uri="{FF2B5EF4-FFF2-40B4-BE49-F238E27FC236}">
                <a16:creationId xmlns:a16="http://schemas.microsoft.com/office/drawing/2014/main" xmlns="" id="{3496F803-A409-1AD9-9D50-E52FA69C91AF}"/>
              </a:ext>
            </a:extLst>
          </p:cNvPr>
          <p:cNvSpPr txBox="1"/>
          <p:nvPr/>
        </p:nvSpPr>
        <p:spPr>
          <a:xfrm>
            <a:off x="644499" y="1604119"/>
            <a:ext cx="6195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A28DAE9D-ECA8-C78F-20B5-447E286717B3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898" y="4276151"/>
            <a:ext cx="2647397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사각형: 둥근 모서리 97">
            <a:extLst>
              <a:ext uri="{FF2B5EF4-FFF2-40B4-BE49-F238E27FC236}">
                <a16:creationId xmlns:a16="http://schemas.microsoft.com/office/drawing/2014/main" xmlns="" id="{8367C451-7E36-A29C-BFE1-84F4094BD801}"/>
              </a:ext>
            </a:extLst>
          </p:cNvPr>
          <p:cNvSpPr/>
          <p:nvPr/>
        </p:nvSpPr>
        <p:spPr>
          <a:xfrm>
            <a:off x="5483117" y="2541279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102">
            <a:extLst>
              <a:ext uri="{FF2B5EF4-FFF2-40B4-BE49-F238E27FC236}">
                <a16:creationId xmlns:a16="http://schemas.microsoft.com/office/drawing/2014/main" xmlns="" id="{F1239B52-3340-1DCB-C613-5577BBC4782C}"/>
              </a:ext>
            </a:extLst>
          </p:cNvPr>
          <p:cNvSpPr/>
          <p:nvPr/>
        </p:nvSpPr>
        <p:spPr>
          <a:xfrm>
            <a:off x="790686" y="3341371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03">
            <a:extLst>
              <a:ext uri="{FF2B5EF4-FFF2-40B4-BE49-F238E27FC236}">
                <a16:creationId xmlns:a16="http://schemas.microsoft.com/office/drawing/2014/main" xmlns="" id="{8E9A1D10-9C1D-BF15-C050-EB14BFE4651C}"/>
              </a:ext>
            </a:extLst>
          </p:cNvPr>
          <p:cNvSpPr/>
          <p:nvPr/>
        </p:nvSpPr>
        <p:spPr>
          <a:xfrm>
            <a:off x="5483117" y="3341371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104">
            <a:extLst>
              <a:ext uri="{FF2B5EF4-FFF2-40B4-BE49-F238E27FC236}">
                <a16:creationId xmlns:a16="http://schemas.microsoft.com/office/drawing/2014/main" xmlns="" id="{021051FF-DDC9-39C3-2931-2D6450AF48CF}"/>
              </a:ext>
            </a:extLst>
          </p:cNvPr>
          <p:cNvSpPr/>
          <p:nvPr/>
        </p:nvSpPr>
        <p:spPr>
          <a:xfrm>
            <a:off x="790686" y="4133140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105">
            <a:extLst>
              <a:ext uri="{FF2B5EF4-FFF2-40B4-BE49-F238E27FC236}">
                <a16:creationId xmlns:a16="http://schemas.microsoft.com/office/drawing/2014/main" xmlns="" id="{EAE1BB40-822F-5C17-11D7-6F10452260BD}"/>
              </a:ext>
            </a:extLst>
          </p:cNvPr>
          <p:cNvSpPr/>
          <p:nvPr/>
        </p:nvSpPr>
        <p:spPr>
          <a:xfrm>
            <a:off x="5483117" y="4133140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EA8B7D3F-2C6E-86E5-A5D9-07FD0059AC82}"/>
              </a:ext>
            </a:extLst>
          </p:cNvPr>
          <p:cNvSpPr txBox="1"/>
          <p:nvPr/>
        </p:nvSpPr>
        <p:spPr>
          <a:xfrm>
            <a:off x="655847" y="2492896"/>
            <a:ext cx="10723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D15A375-343F-B0CB-C73B-D70F6C7FEA58}"/>
              </a:ext>
            </a:extLst>
          </p:cNvPr>
          <p:cNvSpPr txBox="1"/>
          <p:nvPr/>
        </p:nvSpPr>
        <p:spPr>
          <a:xfrm>
            <a:off x="5104000" y="2492896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99165966-7119-8EAF-F7B9-091E91A148CE}"/>
              </a:ext>
            </a:extLst>
          </p:cNvPr>
          <p:cNvSpPr txBox="1"/>
          <p:nvPr/>
        </p:nvSpPr>
        <p:spPr>
          <a:xfrm>
            <a:off x="449401" y="3292618"/>
            <a:ext cx="1485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8AD5770E-F75C-C9B3-9FE3-9CBEDDB47ACE}"/>
              </a:ext>
            </a:extLst>
          </p:cNvPr>
          <p:cNvSpPr txBox="1"/>
          <p:nvPr/>
        </p:nvSpPr>
        <p:spPr>
          <a:xfrm>
            <a:off x="5104000" y="3292618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764AF40D-0B20-6134-66BB-1D59426085FF}"/>
              </a:ext>
            </a:extLst>
          </p:cNvPr>
          <p:cNvSpPr txBox="1"/>
          <p:nvPr/>
        </p:nvSpPr>
        <p:spPr>
          <a:xfrm>
            <a:off x="449401" y="4063202"/>
            <a:ext cx="1485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5.1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2.5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4DC078C9-ACEA-24D5-5C3B-9673661A19BD}"/>
              </a:ext>
            </a:extLst>
          </p:cNvPr>
          <p:cNvSpPr txBox="1"/>
          <p:nvPr/>
        </p:nvSpPr>
        <p:spPr>
          <a:xfrm>
            <a:off x="5104000" y="4063202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1.3</a:t>
            </a:r>
          </a:p>
        </p:txBody>
      </p:sp>
      <p:grpSp>
        <p:nvGrpSpPr>
          <p:cNvPr id="107" name="그룹 106"/>
          <p:cNvGrpSpPr/>
          <p:nvPr/>
        </p:nvGrpSpPr>
        <p:grpSpPr>
          <a:xfrm>
            <a:off x="4265811" y="2113858"/>
            <a:ext cx="2416981" cy="190309"/>
            <a:chOff x="4421576" y="2197504"/>
            <a:chExt cx="2416981" cy="190309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pic>
        <p:nvPicPr>
          <p:cNvPr id="110" name="Picture 6">
            <a:extLst>
              <a:ext uri="{FF2B5EF4-FFF2-40B4-BE49-F238E27FC236}">
                <a16:creationId xmlns:a16="http://schemas.microsoft.com/office/drawing/2014/main" xmlns="" id="{A0E8B62C-100D-A088-162B-A103CD10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7" name="그룹 116">
            <a:extLst>
              <a:ext uri="{FF2B5EF4-FFF2-40B4-BE49-F238E27FC236}">
                <a16:creationId xmlns:a16="http://schemas.microsoft.com/office/drawing/2014/main" xmlns="" id="{EFE212DC-7389-DCBE-58B9-4C005B7C2BB9}"/>
              </a:ext>
            </a:extLst>
          </p:cNvPr>
          <p:cNvGrpSpPr/>
          <p:nvPr/>
        </p:nvGrpSpPr>
        <p:grpSpPr>
          <a:xfrm>
            <a:off x="251521" y="2924944"/>
            <a:ext cx="6503860" cy="2312421"/>
            <a:chOff x="245704" y="2960869"/>
            <a:chExt cx="6503860" cy="231242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xmlns="" id="{722D7908-02A2-28EB-1716-B69055F26996}"/>
                </a:ext>
              </a:extLst>
            </p:cNvPr>
            <p:cNvSpPr/>
            <p:nvPr/>
          </p:nvSpPr>
          <p:spPr>
            <a:xfrm>
              <a:off x="245704" y="3118187"/>
              <a:ext cx="6503860" cy="1966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모서리가 둥근 직사각형 38">
              <a:extLst>
                <a:ext uri="{FF2B5EF4-FFF2-40B4-BE49-F238E27FC236}">
                  <a16:creationId xmlns:a16="http://schemas.microsoft.com/office/drawing/2014/main" xmlns="" id="{ABE3BD2F-1218-82FD-1D17-687123AC37E7}"/>
                </a:ext>
              </a:extLst>
            </p:cNvPr>
            <p:cNvSpPr/>
            <p:nvPr/>
          </p:nvSpPr>
          <p:spPr>
            <a:xfrm>
              <a:off x="338478" y="296086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36" name="직각 삼각형 135">
              <a:extLst>
                <a:ext uri="{FF2B5EF4-FFF2-40B4-BE49-F238E27FC236}">
                  <a16:creationId xmlns:a16="http://schemas.microsoft.com/office/drawing/2014/main" xmlns="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xmlns="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79396"/>
              </p:ext>
            </p:extLst>
          </p:nvPr>
        </p:nvGraphicFramePr>
        <p:xfrm>
          <a:off x="675242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xmlns="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xmlns="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xmlns="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4269460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xmlns="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447033"/>
              </p:ext>
            </p:extLst>
          </p:nvPr>
        </p:nvGraphicFramePr>
        <p:xfrm>
          <a:off x="3051506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xmlns="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xmlns="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xmlns="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4269460"/>
                  </a:ext>
                </a:extLst>
              </a:tr>
            </a:tbl>
          </a:graphicData>
        </a:graphic>
      </p:graphicFrame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xmlns="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316349"/>
              </p:ext>
            </p:extLst>
          </p:nvPr>
        </p:nvGraphicFramePr>
        <p:xfrm>
          <a:off x="5355762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xmlns="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xmlns="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xmlns="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4269460"/>
                  </a:ext>
                </a:extLst>
              </a:tr>
            </a:tbl>
          </a:graphicData>
        </a:graphic>
      </p:graphicFrame>
      <p:grpSp>
        <p:nvGrpSpPr>
          <p:cNvPr id="143" name="그룹 142"/>
          <p:cNvGrpSpPr/>
          <p:nvPr/>
        </p:nvGrpSpPr>
        <p:grpSpPr>
          <a:xfrm>
            <a:off x="2775453" y="4725144"/>
            <a:ext cx="1595920" cy="256563"/>
            <a:chOff x="319554" y="1245924"/>
            <a:chExt cx="2636592" cy="423864"/>
          </a:xfrm>
        </p:grpSpPr>
        <p:pic>
          <p:nvPicPr>
            <p:cNvPr id="144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7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8" name="타원 147">
            <a:extLst>
              <a:ext uri="{FF2B5EF4-FFF2-40B4-BE49-F238E27FC236}">
                <a16:creationId xmlns:a16="http://schemas.microsoft.com/office/drawing/2014/main" xmlns="" id="{1493AB87-1FE2-059F-AD97-776D5F9CE099}"/>
              </a:ext>
            </a:extLst>
          </p:cNvPr>
          <p:cNvSpPr/>
          <p:nvPr/>
        </p:nvSpPr>
        <p:spPr>
          <a:xfrm>
            <a:off x="2478915" y="4724261"/>
            <a:ext cx="296538" cy="3018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43625ECF-8D6E-4534-9AC5-0B4D56F73865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4" name="순서도: 대체 처리 7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6119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43625ECF-8D6E-4534-9AC5-0B4D56F73865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A4D338FC-3A79-3C8A-D8F4-155F9563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84" y="2398772"/>
            <a:ext cx="6400740" cy="2144621"/>
          </a:xfrm>
          <a:prstGeom prst="rect">
            <a:avLst/>
          </a:prstGeom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사각형: 둥근 모서리 4">
            <a:extLst>
              <a:ext uri="{FF2B5EF4-FFF2-40B4-BE49-F238E27FC236}">
                <a16:creationId xmlns:a16="http://schemas.microsoft.com/office/drawing/2014/main" xmlns="" id="{0F8B6032-9C3F-3401-C10B-56B4DC4E1398}"/>
              </a:ext>
            </a:extLst>
          </p:cNvPr>
          <p:cNvSpPr/>
          <p:nvPr/>
        </p:nvSpPr>
        <p:spPr>
          <a:xfrm>
            <a:off x="790686" y="2541279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4EEAAEF7-1EB2-F1CA-7771-A81E122861E4}"/>
              </a:ext>
            </a:extLst>
          </p:cNvPr>
          <p:cNvCxnSpPr>
            <a:cxnSpLocks/>
          </p:cNvCxnSpPr>
          <p:nvPr/>
        </p:nvCxnSpPr>
        <p:spPr bwMode="auto">
          <a:xfrm>
            <a:off x="2227898" y="2681434"/>
            <a:ext cx="2619874" cy="80165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6C76C4A4-7ADF-BFCA-4AAF-313E8F53F49E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898" y="2689271"/>
            <a:ext cx="2632352" cy="793819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extBox 43">
            <a:extLst>
              <a:ext uri="{FF2B5EF4-FFF2-40B4-BE49-F238E27FC236}">
                <a16:creationId xmlns:a16="http://schemas.microsoft.com/office/drawing/2014/main" xmlns="" id="{3496F803-A409-1AD9-9D50-E52FA69C91AF}"/>
              </a:ext>
            </a:extLst>
          </p:cNvPr>
          <p:cNvSpPr txBox="1"/>
          <p:nvPr/>
        </p:nvSpPr>
        <p:spPr>
          <a:xfrm>
            <a:off x="644499" y="1604119"/>
            <a:ext cx="6195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A28DAE9D-ECA8-C78F-20B5-447E286717B3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898" y="4276151"/>
            <a:ext cx="2647397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사각형: 둥근 모서리 97">
            <a:extLst>
              <a:ext uri="{FF2B5EF4-FFF2-40B4-BE49-F238E27FC236}">
                <a16:creationId xmlns:a16="http://schemas.microsoft.com/office/drawing/2014/main" xmlns="" id="{8367C451-7E36-A29C-BFE1-84F4094BD801}"/>
              </a:ext>
            </a:extLst>
          </p:cNvPr>
          <p:cNvSpPr/>
          <p:nvPr/>
        </p:nvSpPr>
        <p:spPr>
          <a:xfrm>
            <a:off x="5483117" y="2541279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102">
            <a:extLst>
              <a:ext uri="{FF2B5EF4-FFF2-40B4-BE49-F238E27FC236}">
                <a16:creationId xmlns:a16="http://schemas.microsoft.com/office/drawing/2014/main" xmlns="" id="{F1239B52-3340-1DCB-C613-5577BBC4782C}"/>
              </a:ext>
            </a:extLst>
          </p:cNvPr>
          <p:cNvSpPr/>
          <p:nvPr/>
        </p:nvSpPr>
        <p:spPr>
          <a:xfrm>
            <a:off x="790686" y="3341371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03">
            <a:extLst>
              <a:ext uri="{FF2B5EF4-FFF2-40B4-BE49-F238E27FC236}">
                <a16:creationId xmlns:a16="http://schemas.microsoft.com/office/drawing/2014/main" xmlns="" id="{8E9A1D10-9C1D-BF15-C050-EB14BFE4651C}"/>
              </a:ext>
            </a:extLst>
          </p:cNvPr>
          <p:cNvSpPr/>
          <p:nvPr/>
        </p:nvSpPr>
        <p:spPr>
          <a:xfrm>
            <a:off x="5483117" y="3341371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104">
            <a:extLst>
              <a:ext uri="{FF2B5EF4-FFF2-40B4-BE49-F238E27FC236}">
                <a16:creationId xmlns:a16="http://schemas.microsoft.com/office/drawing/2014/main" xmlns="" id="{021051FF-DDC9-39C3-2931-2D6450AF48CF}"/>
              </a:ext>
            </a:extLst>
          </p:cNvPr>
          <p:cNvSpPr/>
          <p:nvPr/>
        </p:nvSpPr>
        <p:spPr>
          <a:xfrm>
            <a:off x="790686" y="4133140"/>
            <a:ext cx="807411" cy="295984"/>
          </a:xfrm>
          <a:prstGeom prst="roundRect">
            <a:avLst/>
          </a:prstGeom>
          <a:solidFill>
            <a:srgbClr val="FFD0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105">
            <a:extLst>
              <a:ext uri="{FF2B5EF4-FFF2-40B4-BE49-F238E27FC236}">
                <a16:creationId xmlns:a16="http://schemas.microsoft.com/office/drawing/2014/main" xmlns="" id="{EAE1BB40-822F-5C17-11D7-6F10452260BD}"/>
              </a:ext>
            </a:extLst>
          </p:cNvPr>
          <p:cNvSpPr/>
          <p:nvPr/>
        </p:nvSpPr>
        <p:spPr>
          <a:xfrm>
            <a:off x="5483117" y="4133140"/>
            <a:ext cx="807411" cy="295984"/>
          </a:xfrm>
          <a:prstGeom prst="roundRect">
            <a:avLst/>
          </a:prstGeom>
          <a:solidFill>
            <a:srgbClr val="C1E8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EA8B7D3F-2C6E-86E5-A5D9-07FD0059AC82}"/>
              </a:ext>
            </a:extLst>
          </p:cNvPr>
          <p:cNvSpPr txBox="1"/>
          <p:nvPr/>
        </p:nvSpPr>
        <p:spPr>
          <a:xfrm>
            <a:off x="655847" y="2492896"/>
            <a:ext cx="10723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D15A375-343F-B0CB-C73B-D70F6C7FEA58}"/>
              </a:ext>
            </a:extLst>
          </p:cNvPr>
          <p:cNvSpPr txBox="1"/>
          <p:nvPr/>
        </p:nvSpPr>
        <p:spPr>
          <a:xfrm>
            <a:off x="5104000" y="2492896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99165966-7119-8EAF-F7B9-091E91A148CE}"/>
              </a:ext>
            </a:extLst>
          </p:cNvPr>
          <p:cNvSpPr txBox="1"/>
          <p:nvPr/>
        </p:nvSpPr>
        <p:spPr>
          <a:xfrm>
            <a:off x="449401" y="3292618"/>
            <a:ext cx="1485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8AD5770E-F75C-C9B3-9FE3-9CBEDDB47ACE}"/>
              </a:ext>
            </a:extLst>
          </p:cNvPr>
          <p:cNvSpPr txBox="1"/>
          <p:nvPr/>
        </p:nvSpPr>
        <p:spPr>
          <a:xfrm>
            <a:off x="5104000" y="3292618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764AF40D-0B20-6134-66BB-1D59426085FF}"/>
              </a:ext>
            </a:extLst>
          </p:cNvPr>
          <p:cNvSpPr txBox="1"/>
          <p:nvPr/>
        </p:nvSpPr>
        <p:spPr>
          <a:xfrm>
            <a:off x="449401" y="4063202"/>
            <a:ext cx="1485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5.1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2.5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4DC078C9-ACEA-24D5-5C3B-9673661A19BD}"/>
              </a:ext>
            </a:extLst>
          </p:cNvPr>
          <p:cNvSpPr txBox="1"/>
          <p:nvPr/>
        </p:nvSpPr>
        <p:spPr>
          <a:xfrm>
            <a:off x="5104000" y="4063202"/>
            <a:ext cx="16319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1.3</a:t>
            </a:r>
          </a:p>
        </p:txBody>
      </p:sp>
      <p:grpSp>
        <p:nvGrpSpPr>
          <p:cNvPr id="107" name="그룹 106"/>
          <p:cNvGrpSpPr/>
          <p:nvPr/>
        </p:nvGrpSpPr>
        <p:grpSpPr>
          <a:xfrm>
            <a:off x="4265811" y="2113858"/>
            <a:ext cx="2416981" cy="190309"/>
            <a:chOff x="4421576" y="2197504"/>
            <a:chExt cx="2416981" cy="190309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pic>
        <p:nvPicPr>
          <p:cNvPr id="110" name="Picture 6">
            <a:extLst>
              <a:ext uri="{FF2B5EF4-FFF2-40B4-BE49-F238E27FC236}">
                <a16:creationId xmlns:a16="http://schemas.microsoft.com/office/drawing/2014/main" xmlns="" id="{A0E8B62C-100D-A088-162B-A103CD10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7" name="그룹 116">
            <a:extLst>
              <a:ext uri="{FF2B5EF4-FFF2-40B4-BE49-F238E27FC236}">
                <a16:creationId xmlns:a16="http://schemas.microsoft.com/office/drawing/2014/main" xmlns="" id="{EFE212DC-7389-DCBE-58B9-4C005B7C2BB9}"/>
              </a:ext>
            </a:extLst>
          </p:cNvPr>
          <p:cNvGrpSpPr/>
          <p:nvPr/>
        </p:nvGrpSpPr>
        <p:grpSpPr>
          <a:xfrm>
            <a:off x="251521" y="2924944"/>
            <a:ext cx="6503860" cy="2312421"/>
            <a:chOff x="245704" y="2960869"/>
            <a:chExt cx="6503860" cy="231242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xmlns="" id="{722D7908-02A2-28EB-1716-B69055F26996}"/>
                </a:ext>
              </a:extLst>
            </p:cNvPr>
            <p:cNvSpPr/>
            <p:nvPr/>
          </p:nvSpPr>
          <p:spPr>
            <a:xfrm>
              <a:off x="245704" y="3118187"/>
              <a:ext cx="6503860" cy="1966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모서리가 둥근 직사각형 38">
              <a:extLst>
                <a:ext uri="{FF2B5EF4-FFF2-40B4-BE49-F238E27FC236}">
                  <a16:creationId xmlns:a16="http://schemas.microsoft.com/office/drawing/2014/main" xmlns="" id="{ABE3BD2F-1218-82FD-1D17-687123AC37E7}"/>
                </a:ext>
              </a:extLst>
            </p:cNvPr>
            <p:cNvSpPr/>
            <p:nvPr/>
          </p:nvSpPr>
          <p:spPr>
            <a:xfrm>
              <a:off x="338478" y="296086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36" name="직각 삼각형 135">
              <a:extLst>
                <a:ext uri="{FF2B5EF4-FFF2-40B4-BE49-F238E27FC236}">
                  <a16:creationId xmlns:a16="http://schemas.microsoft.com/office/drawing/2014/main" xmlns="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xmlns="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29421"/>
              </p:ext>
            </p:extLst>
          </p:nvPr>
        </p:nvGraphicFramePr>
        <p:xfrm>
          <a:off x="675242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xmlns="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xmlns="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xmlns="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4269460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xmlns="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851023"/>
              </p:ext>
            </p:extLst>
          </p:nvPr>
        </p:nvGraphicFramePr>
        <p:xfrm>
          <a:off x="3051506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xmlns="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xmlns="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xmlns="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4269460"/>
                  </a:ext>
                </a:extLst>
              </a:tr>
            </a:tbl>
          </a:graphicData>
        </a:graphic>
      </p:graphicFrame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xmlns="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801528"/>
              </p:ext>
            </p:extLst>
          </p:nvPr>
        </p:nvGraphicFramePr>
        <p:xfrm>
          <a:off x="5355762" y="3212976"/>
          <a:ext cx="1232462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091">
                  <a:extLst>
                    <a:ext uri="{9D8B030D-6E8A-4147-A177-3AD203B41FA5}">
                      <a16:colId xmlns:a16="http://schemas.microsoft.com/office/drawing/2014/main" xmlns="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xmlns="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xmlns="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4269460"/>
                  </a:ext>
                </a:extLst>
              </a:tr>
            </a:tbl>
          </a:graphicData>
        </a:graphic>
      </p:graphicFrame>
      <p:grpSp>
        <p:nvGrpSpPr>
          <p:cNvPr id="143" name="그룹 142"/>
          <p:cNvGrpSpPr/>
          <p:nvPr/>
        </p:nvGrpSpPr>
        <p:grpSpPr>
          <a:xfrm>
            <a:off x="2775453" y="4725144"/>
            <a:ext cx="1595920" cy="256563"/>
            <a:chOff x="319554" y="1245924"/>
            <a:chExt cx="2636592" cy="423864"/>
          </a:xfrm>
        </p:grpSpPr>
        <p:pic>
          <p:nvPicPr>
            <p:cNvPr id="144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6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7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8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0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243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5" name="그룹 6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8" name="순서도: 대체 처리 67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3865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F66E655-9A72-A8E1-A41B-57C44843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5350891-1AE7-8837-A1CA-C8BBFEF9991B}"/>
              </a:ext>
            </a:extLst>
          </p:cNvPr>
          <p:cNvSpPr txBox="1"/>
          <p:nvPr/>
        </p:nvSpPr>
        <p:spPr>
          <a:xfrm>
            <a:off x="644499" y="1520788"/>
            <a:ext cx="5979729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정민이는 주전자에서 코코아 한 잔을 따라 마셨습니다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주전자에 들어 있던 코코아가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 정민이가 마신 코코아가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라면 남은 코코아는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297D09E1-F33C-BBDD-B33C-C6A3DF595020}"/>
              </a:ext>
            </a:extLst>
          </p:cNvPr>
          <p:cNvGrpSpPr/>
          <p:nvPr/>
        </p:nvGrpSpPr>
        <p:grpSpPr>
          <a:xfrm>
            <a:off x="2909734" y="3426694"/>
            <a:ext cx="2166522" cy="537565"/>
            <a:chOff x="5254089" y="1660849"/>
            <a:chExt cx="2166522" cy="53756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BFE2EB51-F1DE-2CFA-2530-E7D8D824ACF3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0.6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xmlns="" id="{50D7BBB3-B536-F633-ED8F-098C8170B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1" name="Picture 3">
            <a:extLst>
              <a:ext uri="{FF2B5EF4-FFF2-40B4-BE49-F238E27FC236}">
                <a16:creationId xmlns:a16="http://schemas.microsoft.com/office/drawing/2014/main" xmlns="" id="{ADA8F4C8-7B4C-EDC2-AF04-598E4CC8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18" y="364376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0F7503C8-1BB7-E75F-DA39-4F5C495D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86" y="415230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6">
            <a:extLst>
              <a:ext uri="{FF2B5EF4-FFF2-40B4-BE49-F238E27FC236}">
                <a16:creationId xmlns:a16="http://schemas.microsoft.com/office/drawing/2014/main" xmlns="" id="{B5E94C0C-E69F-F018-4F78-037E5923B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2">
            <a:extLst>
              <a:ext uri="{FF2B5EF4-FFF2-40B4-BE49-F238E27FC236}">
                <a16:creationId xmlns:a16="http://schemas.microsoft.com/office/drawing/2014/main" xmlns="" id="{9ACB9B65-B316-0488-DCAF-703AD8BC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F5A3E777-BD37-732E-9B82-7E5780ED0D37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0C45F901-1419-D0AB-1219-AA44DC2507A9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0BB5F416-D566-7EB6-070F-E253DC12E791}"/>
              </a:ext>
            </a:extLst>
          </p:cNvPr>
          <p:cNvGrpSpPr/>
          <p:nvPr/>
        </p:nvGrpSpPr>
        <p:grpSpPr>
          <a:xfrm>
            <a:off x="2915570" y="3968857"/>
            <a:ext cx="947542" cy="538856"/>
            <a:chOff x="6369216" y="1679148"/>
            <a:chExt cx="947542" cy="53885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1B5F6FFB-8181-A625-63DC-FF7D1BC64B47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xmlns="" id="{FA783937-9C8C-34E1-09F4-1F80432BA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20CA82A-0C09-61DA-446D-DACDEF790B63}"/>
              </a:ext>
            </a:extLst>
          </p:cNvPr>
          <p:cNvSpPr txBox="1"/>
          <p:nvPr/>
        </p:nvSpPr>
        <p:spPr>
          <a:xfrm>
            <a:off x="3558958" y="4122991"/>
            <a:ext cx="5241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5160198" y="2959181"/>
            <a:ext cx="1525883" cy="289799"/>
            <a:chOff x="5160198" y="2631228"/>
            <a:chExt cx="1525883" cy="289799"/>
          </a:xfrm>
        </p:grpSpPr>
        <p:pic>
          <p:nvPicPr>
            <p:cNvPr id="94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96" name="직선 연결선 95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/>
          <p:cNvCxnSpPr/>
          <p:nvPr/>
        </p:nvCxnSpPr>
        <p:spPr bwMode="auto">
          <a:xfrm>
            <a:off x="755694" y="2420888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755694" y="2853568"/>
            <a:ext cx="117892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2010555" y="2853568"/>
            <a:ext cx="327463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E169CE2F-A08D-9B72-FFB7-AB2085C067F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7FE0A91-478C-EDCD-80B2-70075021C037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xmlns="" id="{3F66E655-9A72-A8E1-A41B-57C44843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5350891-1AE7-8837-A1CA-C8BBFEF9991B}"/>
              </a:ext>
            </a:extLst>
          </p:cNvPr>
          <p:cNvSpPr txBox="1"/>
          <p:nvPr/>
        </p:nvSpPr>
        <p:spPr>
          <a:xfrm>
            <a:off x="644499" y="1520788"/>
            <a:ext cx="5979729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정민이는 주전자에서 코코아 한 잔을 따라 마셨습니다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주전자에 들어 있던 코코아가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 정민이가 마신 코코아가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라면 남은 코코아는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297D09E1-F33C-BBDD-B33C-C6A3DF595020}"/>
              </a:ext>
            </a:extLst>
          </p:cNvPr>
          <p:cNvGrpSpPr/>
          <p:nvPr/>
        </p:nvGrpSpPr>
        <p:grpSpPr>
          <a:xfrm>
            <a:off x="2909734" y="3426694"/>
            <a:ext cx="2166522" cy="537565"/>
            <a:chOff x="5254089" y="1660849"/>
            <a:chExt cx="2166522" cy="53756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BFE2EB51-F1DE-2CFA-2530-E7D8D824ACF3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0.6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xmlns="" id="{50D7BBB3-B536-F633-ED8F-098C8170B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9" name="Picture 3">
            <a:extLst>
              <a:ext uri="{FF2B5EF4-FFF2-40B4-BE49-F238E27FC236}">
                <a16:creationId xmlns:a16="http://schemas.microsoft.com/office/drawing/2014/main" xmlns="" id="{ADA8F4C8-7B4C-EDC2-AF04-598E4CC8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18" y="364376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">
            <a:extLst>
              <a:ext uri="{FF2B5EF4-FFF2-40B4-BE49-F238E27FC236}">
                <a16:creationId xmlns:a16="http://schemas.microsoft.com/office/drawing/2014/main" xmlns="" id="{0F7503C8-1BB7-E75F-DA39-4F5C495D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86" y="415230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0BB5F416-D566-7EB6-070F-E253DC12E791}"/>
              </a:ext>
            </a:extLst>
          </p:cNvPr>
          <p:cNvGrpSpPr/>
          <p:nvPr/>
        </p:nvGrpSpPr>
        <p:grpSpPr>
          <a:xfrm>
            <a:off x="2915570" y="3968857"/>
            <a:ext cx="947542" cy="538856"/>
            <a:chOff x="6369216" y="1679148"/>
            <a:chExt cx="947542" cy="538856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1B5F6FFB-8181-A625-63DC-FF7D1BC64B47}"/>
                </a:ext>
              </a:extLst>
            </p:cNvPr>
            <p:cNvSpPr/>
            <p:nvPr/>
          </p:nvSpPr>
          <p:spPr bwMode="auto">
            <a:xfrm>
              <a:off x="6369216" y="1833284"/>
              <a:ext cx="73012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xmlns="" id="{FA783937-9C8C-34E1-09F4-1F80432BA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C20CA82A-0C09-61DA-446D-DACDEF790B63}"/>
              </a:ext>
            </a:extLst>
          </p:cNvPr>
          <p:cNvSpPr txBox="1"/>
          <p:nvPr/>
        </p:nvSpPr>
        <p:spPr>
          <a:xfrm>
            <a:off x="3558958" y="4122991"/>
            <a:ext cx="5241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grpSp>
        <p:nvGrpSpPr>
          <p:cNvPr id="95" name="그룹 94"/>
          <p:cNvGrpSpPr/>
          <p:nvPr/>
        </p:nvGrpSpPr>
        <p:grpSpPr>
          <a:xfrm>
            <a:off x="5160198" y="2959181"/>
            <a:ext cx="1525883" cy="289799"/>
            <a:chOff x="5160198" y="2631228"/>
            <a:chExt cx="1525883" cy="289799"/>
          </a:xfrm>
        </p:grpSpPr>
        <p:pic>
          <p:nvPicPr>
            <p:cNvPr id="96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98" name="직선 연결선 97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755694" y="2420888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/>
          <p:cNvCxnSpPr/>
          <p:nvPr/>
        </p:nvCxnSpPr>
        <p:spPr bwMode="auto">
          <a:xfrm>
            <a:off x="755694" y="2853568"/>
            <a:ext cx="117892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직선 연결선 100"/>
          <p:cNvCxnSpPr/>
          <p:nvPr/>
        </p:nvCxnSpPr>
        <p:spPr bwMode="auto">
          <a:xfrm>
            <a:off x="2010555" y="2853568"/>
            <a:ext cx="327463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" name="Picture 4">
            <a:extLst>
              <a:ext uri="{FF2B5EF4-FFF2-40B4-BE49-F238E27FC236}">
                <a16:creationId xmlns:a16="http://schemas.microsoft.com/office/drawing/2014/main" xmlns="" id="{0F7503C8-1BB7-E75F-DA39-4F5C495D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86" y="401169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C20CA82A-0C09-61DA-446D-DACDEF790B63}"/>
              </a:ext>
            </a:extLst>
          </p:cNvPr>
          <p:cNvSpPr txBox="1"/>
          <p:nvPr/>
        </p:nvSpPr>
        <p:spPr>
          <a:xfrm>
            <a:off x="3558958" y="3982379"/>
            <a:ext cx="5241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pic>
        <p:nvPicPr>
          <p:cNvPr id="104" name="Picture 6">
            <a:extLst>
              <a:ext uri="{FF2B5EF4-FFF2-40B4-BE49-F238E27FC236}">
                <a16:creationId xmlns:a16="http://schemas.microsoft.com/office/drawing/2014/main" xmlns="" id="{B5E94C0C-E69F-F018-4F78-037E5923B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12">
            <a:extLst>
              <a:ext uri="{FF2B5EF4-FFF2-40B4-BE49-F238E27FC236}">
                <a16:creationId xmlns:a16="http://schemas.microsoft.com/office/drawing/2014/main" xmlns="" id="{9ACB9B65-B316-0488-DCAF-703AD8BC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6DF0BA72-6163-5BE9-2EFB-2E5C59F0FBDD}"/>
              </a:ext>
            </a:extLst>
          </p:cNvPr>
          <p:cNvGrpSpPr/>
          <p:nvPr/>
        </p:nvGrpSpPr>
        <p:grpSpPr>
          <a:xfrm>
            <a:off x="251521" y="3829452"/>
            <a:ext cx="6503860" cy="1407913"/>
            <a:chOff x="245704" y="3865377"/>
            <a:chExt cx="6503860" cy="1407913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2D34E622-3B46-C80B-169E-927B4BF01844}"/>
                </a:ext>
              </a:extLst>
            </p:cNvPr>
            <p:cNvSpPr/>
            <p:nvPr/>
          </p:nvSpPr>
          <p:spPr>
            <a:xfrm>
              <a:off x="245704" y="4064004"/>
              <a:ext cx="6503860" cy="1021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남은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코코아의 양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주전자에 들어 있는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코코아의 양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정민이가 마신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코코아의 양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 (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모서리가 둥근 직사각형 38">
              <a:extLst>
                <a:ext uri="{FF2B5EF4-FFF2-40B4-BE49-F238E27FC236}">
                  <a16:creationId xmlns:a16="http://schemas.microsoft.com/office/drawing/2014/main" xmlns="" id="{2703BA7C-2C94-9D62-5125-33213BD75818}"/>
                </a:ext>
              </a:extLst>
            </p:cNvPr>
            <p:cNvSpPr/>
            <p:nvPr/>
          </p:nvSpPr>
          <p:spPr>
            <a:xfrm>
              <a:off x="338478" y="38653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9" name="직각 삼각형 108">
              <a:extLst>
                <a:ext uri="{FF2B5EF4-FFF2-40B4-BE49-F238E27FC236}">
                  <a16:creationId xmlns:a16="http://schemas.microsoft.com/office/drawing/2014/main" xmlns="" id="{EDDF205D-A30A-169F-34C6-FE6785A7936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94234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장의 카드를 한 번씩 사용하여 만들 수 있는 소수 한 자리 수 중에서 가장 큰 수와 가장 작은 수의 뺄셈을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0" name="Picture 6">
            <a:extLst>
              <a:ext uri="{FF2B5EF4-FFF2-40B4-BE49-F238E27FC236}">
                <a16:creationId xmlns:a16="http://schemas.microsoft.com/office/drawing/2014/main" xmlns="" id="{65AEB235-1DE3-B5E7-06C2-2AB38F41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:a16="http://schemas.microsoft.com/office/drawing/2014/main" xmlns="" id="{0EDEEC1A-7102-E4A9-11F1-4CB204DA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BC3956DF-919A-6A6C-ABA0-00CB9196C2E3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BC98F79B-A5C5-210D-1C54-F7656C80F7A7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FED192C1-1B63-4075-5B2E-DF6DB56037DC}"/>
              </a:ext>
            </a:extLst>
          </p:cNvPr>
          <p:cNvGrpSpPr/>
          <p:nvPr/>
        </p:nvGrpSpPr>
        <p:grpSpPr>
          <a:xfrm>
            <a:off x="3222466" y="3592419"/>
            <a:ext cx="759148" cy="482512"/>
            <a:chOff x="1772366" y="3623794"/>
            <a:chExt cx="759148" cy="482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B70474CA-5BB7-3DAE-ED28-6B96C9EEF9E9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8.4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Picture 4">
              <a:extLst>
                <a:ext uri="{FF2B5EF4-FFF2-40B4-BE49-F238E27FC236}">
                  <a16:creationId xmlns:a16="http://schemas.microsoft.com/office/drawing/2014/main" xmlns="" id="{E286CCBE-BDE9-C11F-2203-F56049B3A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749116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464" y="2749116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528" y="2744924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117" y="2744924"/>
            <a:ext cx="5238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656" y="2740732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2" name="Group 1072">
            <a:extLst>
              <a:ext uri="{FF2B5EF4-FFF2-40B4-BE49-F238E27FC236}">
                <a16:creationId xmlns:a16="http://schemas.microsoft.com/office/drawing/2014/main" xmlns="" id="{72ABA8C4-D5A6-79BE-A86A-9082D9467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267017"/>
              </p:ext>
            </p:extLst>
          </p:nvPr>
        </p:nvGraphicFramePr>
        <p:xfrm>
          <a:off x="115384" y="6142767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numCard_etc.png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\app\resource\contents\lesson03\ops\include\math\images\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4B10B8EE-BA8A-DAD1-AF56-05A25888E6ED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1E1A4C98-051B-2BA2-201F-7205B7249F74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FED192C1-1B63-4075-5B2E-DF6DB56037DC}"/>
              </a:ext>
            </a:extLst>
          </p:cNvPr>
          <p:cNvGrpSpPr/>
          <p:nvPr/>
        </p:nvGrpSpPr>
        <p:grpSpPr>
          <a:xfrm>
            <a:off x="3222466" y="3592419"/>
            <a:ext cx="759148" cy="482512"/>
            <a:chOff x="1772366" y="3623794"/>
            <a:chExt cx="759148" cy="48251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B70474CA-5BB7-3DAE-ED28-6B96C9EEF9E9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8.4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Picture 4">
              <a:extLst>
                <a:ext uri="{FF2B5EF4-FFF2-40B4-BE49-F238E27FC236}">
                  <a16:creationId xmlns:a16="http://schemas.microsoft.com/office/drawing/2014/main" xmlns="" id="{E286CCBE-BDE9-C11F-2203-F56049B3A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749116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464" y="2749116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528" y="2744924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117" y="2744924"/>
            <a:ext cx="5238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656" y="2740732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장의 카드를 한 번씩 사용하여 만들 수 있는 소수 한 자리 수 중에서 가장 큰 수와 가장 작은 수의 뺄셈을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7" name="Picture 6">
            <a:extLst>
              <a:ext uri="{FF2B5EF4-FFF2-40B4-BE49-F238E27FC236}">
                <a16:creationId xmlns:a16="http://schemas.microsoft.com/office/drawing/2014/main" xmlns="" id="{65AEB235-1DE3-B5E7-06C2-2AB38F41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>
            <a:extLst>
              <a:ext uri="{FF2B5EF4-FFF2-40B4-BE49-F238E27FC236}">
                <a16:creationId xmlns:a16="http://schemas.microsoft.com/office/drawing/2014/main" xmlns="" id="{0EDEEC1A-7102-E4A9-11F1-4CB204DA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73F61430-9305-7195-FE4C-73C43502F579}"/>
              </a:ext>
            </a:extLst>
          </p:cNvPr>
          <p:cNvGrpSpPr/>
          <p:nvPr/>
        </p:nvGrpSpPr>
        <p:grpSpPr>
          <a:xfrm>
            <a:off x="251521" y="3720221"/>
            <a:ext cx="6503860" cy="1517144"/>
            <a:chOff x="245704" y="3756146"/>
            <a:chExt cx="6503860" cy="1517144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B85F68FC-C9BC-9B0F-089F-A19EDC8D35EF}"/>
                </a:ext>
              </a:extLst>
            </p:cNvPr>
            <p:cNvSpPr/>
            <p:nvPr/>
          </p:nvSpPr>
          <p:spPr>
            <a:xfrm>
              <a:off x="245704" y="3898568"/>
              <a:ext cx="6503860" cy="11866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모서리가 둥근 직사각형 38">
              <a:extLst>
                <a:ext uri="{FF2B5EF4-FFF2-40B4-BE49-F238E27FC236}">
                  <a16:creationId xmlns:a16="http://schemas.microsoft.com/office/drawing/2014/main" xmlns="" id="{F426C18A-9A31-A3BB-3B61-E972662D7ABA}"/>
                </a:ext>
              </a:extLst>
            </p:cNvPr>
            <p:cNvSpPr/>
            <p:nvPr/>
          </p:nvSpPr>
          <p:spPr>
            <a:xfrm>
              <a:off x="338478" y="375614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2" name="직각 삼각형 91">
              <a:extLst>
                <a:ext uri="{FF2B5EF4-FFF2-40B4-BE49-F238E27FC236}">
                  <a16:creationId xmlns:a16="http://schemas.microsoft.com/office/drawing/2014/main" xmlns="" id="{A1806AB4-3FF7-A566-8E10-54D8D0DC388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3E478A90-5B02-4B11-DBE7-648D84786B59}"/>
              </a:ext>
            </a:extLst>
          </p:cNvPr>
          <p:cNvSpPr txBox="1"/>
          <p:nvPr/>
        </p:nvSpPr>
        <p:spPr>
          <a:xfrm>
            <a:off x="431540" y="4041068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소수 한 자리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8.6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8AC9DF11-10BF-BCA7-3514-FF86D4194FE9}"/>
              </a:ext>
            </a:extLst>
          </p:cNvPr>
          <p:cNvSpPr txBox="1"/>
          <p:nvPr/>
        </p:nvSpPr>
        <p:spPr>
          <a:xfrm>
            <a:off x="431540" y="4329100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소수 한 자리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0.2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Picture 31">
            <a:extLst>
              <a:ext uri="{FF2B5EF4-FFF2-40B4-BE49-F238E27FC236}">
                <a16:creationId xmlns:a16="http://schemas.microsoft.com/office/drawing/2014/main" xmlns="" id="{C23F96FD-240F-189D-E624-98464F2F8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5" y="475238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494536E8-646E-5F15-2BE7-744EEB8D6081}"/>
              </a:ext>
            </a:extLst>
          </p:cNvPr>
          <p:cNvSpPr txBox="1"/>
          <p:nvPr/>
        </p:nvSpPr>
        <p:spPr>
          <a:xfrm>
            <a:off x="509312" y="4694987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큰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작은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4">
            <a:extLst>
              <a:ext uri="{FF2B5EF4-FFF2-40B4-BE49-F238E27FC236}">
                <a16:creationId xmlns:a16="http://schemas.microsoft.com/office/drawing/2014/main" xmlns="" id="{665A4C00-CBB2-E9AD-F8D4-03E16F965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15063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4">
            <a:extLst>
              <a:ext uri="{FF2B5EF4-FFF2-40B4-BE49-F238E27FC236}">
                <a16:creationId xmlns:a16="http://schemas.microsoft.com/office/drawing/2014/main" xmlns="" id="{9BBDAE21-E96E-C971-2BFB-73619F4B8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515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3234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FED192C1-1B63-4075-5B2E-DF6DB56037DC}"/>
              </a:ext>
            </a:extLst>
          </p:cNvPr>
          <p:cNvGrpSpPr/>
          <p:nvPr/>
        </p:nvGrpSpPr>
        <p:grpSpPr>
          <a:xfrm>
            <a:off x="3222466" y="3592419"/>
            <a:ext cx="759148" cy="482512"/>
            <a:chOff x="1772366" y="3623794"/>
            <a:chExt cx="759148" cy="48251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B70474CA-5BB7-3DAE-ED28-6B96C9EEF9E9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8.4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Picture 4">
              <a:extLst>
                <a:ext uri="{FF2B5EF4-FFF2-40B4-BE49-F238E27FC236}">
                  <a16:creationId xmlns:a16="http://schemas.microsoft.com/office/drawing/2014/main" xmlns="" id="{E286CCBE-BDE9-C11F-2203-F56049B3A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749116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464" y="2749116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528" y="2744924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117" y="2744924"/>
            <a:ext cx="5238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656" y="2740732"/>
            <a:ext cx="533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장의 카드를 한 번씩 사용하여 만들 수 있는 소수 한 자리 수 중에서 가장 큰 수와 가장 작은 수의 뺄셈을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7" name="Picture 6">
            <a:extLst>
              <a:ext uri="{FF2B5EF4-FFF2-40B4-BE49-F238E27FC236}">
                <a16:creationId xmlns:a16="http://schemas.microsoft.com/office/drawing/2014/main" xmlns="" id="{65AEB235-1DE3-B5E7-06C2-2AB38F41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>
            <a:extLst>
              <a:ext uri="{FF2B5EF4-FFF2-40B4-BE49-F238E27FC236}">
                <a16:creationId xmlns:a16="http://schemas.microsoft.com/office/drawing/2014/main" xmlns="" id="{0EDEEC1A-7102-E4A9-11F1-4CB204DA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73F61430-9305-7195-FE4C-73C43502F579}"/>
              </a:ext>
            </a:extLst>
          </p:cNvPr>
          <p:cNvGrpSpPr/>
          <p:nvPr/>
        </p:nvGrpSpPr>
        <p:grpSpPr>
          <a:xfrm>
            <a:off x="251521" y="3720221"/>
            <a:ext cx="6503860" cy="1517144"/>
            <a:chOff x="245704" y="3756146"/>
            <a:chExt cx="6503860" cy="1517144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B85F68FC-C9BC-9B0F-089F-A19EDC8D35EF}"/>
                </a:ext>
              </a:extLst>
            </p:cNvPr>
            <p:cNvSpPr/>
            <p:nvPr/>
          </p:nvSpPr>
          <p:spPr>
            <a:xfrm>
              <a:off x="245704" y="3898568"/>
              <a:ext cx="6503860" cy="11866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모서리가 둥근 직사각형 38">
              <a:extLst>
                <a:ext uri="{FF2B5EF4-FFF2-40B4-BE49-F238E27FC236}">
                  <a16:creationId xmlns:a16="http://schemas.microsoft.com/office/drawing/2014/main" xmlns="" id="{F426C18A-9A31-A3BB-3B61-E972662D7ABA}"/>
                </a:ext>
              </a:extLst>
            </p:cNvPr>
            <p:cNvSpPr/>
            <p:nvPr/>
          </p:nvSpPr>
          <p:spPr>
            <a:xfrm>
              <a:off x="338478" y="375614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2" name="직각 삼각형 91">
              <a:extLst>
                <a:ext uri="{FF2B5EF4-FFF2-40B4-BE49-F238E27FC236}">
                  <a16:creationId xmlns:a16="http://schemas.microsoft.com/office/drawing/2014/main" xmlns="" id="{A1806AB4-3FF7-A566-8E10-54D8D0DC388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3E478A90-5B02-4B11-DBE7-648D84786B59}"/>
              </a:ext>
            </a:extLst>
          </p:cNvPr>
          <p:cNvSpPr txBox="1"/>
          <p:nvPr/>
        </p:nvSpPr>
        <p:spPr>
          <a:xfrm>
            <a:off x="431540" y="4041068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소수 한 자리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8.6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8AC9DF11-10BF-BCA7-3514-FF86D4194FE9}"/>
              </a:ext>
            </a:extLst>
          </p:cNvPr>
          <p:cNvSpPr txBox="1"/>
          <p:nvPr/>
        </p:nvSpPr>
        <p:spPr>
          <a:xfrm>
            <a:off x="431540" y="4329100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소수 한 자리 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0.2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Picture 31">
            <a:extLst>
              <a:ext uri="{FF2B5EF4-FFF2-40B4-BE49-F238E27FC236}">
                <a16:creationId xmlns:a16="http://schemas.microsoft.com/office/drawing/2014/main" xmlns="" id="{C23F96FD-240F-189D-E624-98464F2F8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5" y="475238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494536E8-646E-5F15-2BE7-744EEB8D6081}"/>
              </a:ext>
            </a:extLst>
          </p:cNvPr>
          <p:cNvSpPr txBox="1"/>
          <p:nvPr/>
        </p:nvSpPr>
        <p:spPr>
          <a:xfrm>
            <a:off x="509312" y="4694987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큰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작은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4">
            <a:extLst>
              <a:ext uri="{FF2B5EF4-FFF2-40B4-BE49-F238E27FC236}">
                <a16:creationId xmlns:a16="http://schemas.microsoft.com/office/drawing/2014/main" xmlns="" id="{665A4C00-CBB2-E9AD-F8D4-03E16F965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15063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4">
            <a:extLst>
              <a:ext uri="{FF2B5EF4-FFF2-40B4-BE49-F238E27FC236}">
                <a16:creationId xmlns:a16="http://schemas.microsoft.com/office/drawing/2014/main" xmlns="" id="{9BBDAE21-E96E-C971-2BFB-73619F4B8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515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18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91456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SA42310.psd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692696"/>
            <a:ext cx="6888765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64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87524" y="1178899"/>
            <a:ext cx="3816424" cy="28621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점심을 실컷 먹고 나니 목이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너무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말라 견딜 수 없었어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음료수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0.9 L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 L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단숨에 들이켰어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음료수가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얼마나 남은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거지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BB6F090B-BD8D-D9CF-C967-9972D1CBC4B5}"/>
              </a:ext>
            </a:extLst>
          </p:cNvPr>
          <p:cNvSpPr txBox="1"/>
          <p:nvPr/>
        </p:nvSpPr>
        <p:spPr>
          <a:xfrm>
            <a:off x="3852000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음료수가 얼마나 남았다고 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02B3780-8328-115A-7FFF-4EB7E35E1327}"/>
              </a:ext>
            </a:extLst>
          </p:cNvPr>
          <p:cNvSpPr/>
          <p:nvPr/>
        </p:nvSpPr>
        <p:spPr bwMode="auto">
          <a:xfrm>
            <a:off x="3916115" y="2308190"/>
            <a:ext cx="2974460" cy="6363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와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0.3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의 차이만큼 남았습니다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2096852"/>
            <a:ext cx="360000" cy="355000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4" y="1604684"/>
            <a:ext cx="3631644" cy="398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88" y="5247129"/>
            <a:ext cx="360000" cy="360000"/>
          </a:xfrm>
          <a:prstGeom prst="rect">
            <a:avLst/>
          </a:prstGeom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728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03168" y="1646715"/>
            <a:ext cx="36407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음료수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 L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 L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마셨어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BB6F090B-BD8D-D9CF-C967-9972D1CBC4B5}"/>
              </a:ext>
            </a:extLst>
          </p:cNvPr>
          <p:cNvSpPr txBox="1"/>
          <p:nvPr/>
        </p:nvSpPr>
        <p:spPr>
          <a:xfrm>
            <a:off x="3852000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음료수가 얼마나 남았는지 어떻게 알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02B3780-8328-115A-7FFF-4EB7E35E1327}"/>
              </a:ext>
            </a:extLst>
          </p:cNvPr>
          <p:cNvSpPr/>
          <p:nvPr/>
        </p:nvSpPr>
        <p:spPr bwMode="auto">
          <a:xfrm>
            <a:off x="3916115" y="2307835"/>
            <a:ext cx="2974460" cy="9352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음료수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0.9 L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 L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덜어 내고 남은 양을 재어 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2096852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739456D7-9226-6358-6A6C-8C1FA4F6E507}"/>
              </a:ext>
            </a:extLst>
          </p:cNvPr>
          <p:cNvSpPr/>
          <p:nvPr/>
        </p:nvSpPr>
        <p:spPr bwMode="auto">
          <a:xfrm>
            <a:off x="3916115" y="3304158"/>
            <a:ext cx="2974460" cy="9352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처음에 있던 음료수의 양에서 마신 음료수의 양을 뺍니다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145EB52D-4BDD-C886-B9CF-B70B5846B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3093175"/>
            <a:ext cx="360000" cy="355000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55" name="그룹 54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4" y="1604684"/>
            <a:ext cx="3631644" cy="398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88" y="5247129"/>
            <a:ext cx="360000" cy="360000"/>
          </a:xfrm>
          <a:prstGeom prst="rect">
            <a:avLst/>
          </a:prstGeom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728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03168" y="1646715"/>
            <a:ext cx="36407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음료수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 L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 L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마셨어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1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18895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한 자리 수의 뺄셈 계산 원리를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77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BC626E3-6CD0-0C3D-2285-E9C8A08CC43B}"/>
              </a:ext>
            </a:extLst>
          </p:cNvPr>
          <p:cNvSpPr txBox="1"/>
          <p:nvPr/>
        </p:nvSpPr>
        <p:spPr>
          <a:xfrm>
            <a:off x="652519" y="2763803"/>
            <a:ext cx="604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한 자리 수의 뺄셈을 능숙하게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A7FFF1BF-D4D9-10CF-39E5-29106DF92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9224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마시고 남은 음료수의 양을 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355976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6">
            <a:extLst>
              <a:ext uri="{FF2B5EF4-FFF2-40B4-BE49-F238E27FC236}">
                <a16:creationId xmlns:a16="http://schemas.microsoft.com/office/drawing/2014/main" xmlns="" id="{F4CC598C-99F3-99E5-67A6-9E7C0A16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C2A881A1-9CBB-53D7-F3A1-A7C5A579391A}"/>
              </a:ext>
            </a:extLst>
          </p:cNvPr>
          <p:cNvSpPr/>
          <p:nvPr/>
        </p:nvSpPr>
        <p:spPr>
          <a:xfrm>
            <a:off x="5568684" y="5314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36" name="그룹 3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5" name="TextBox 4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02254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\app\resource\contents\lesson03\ops\lesson03\images\mm_42_3_06_03_01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33" y="2575890"/>
            <a:ext cx="3972270" cy="183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4886454" y="2588382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948842" y="2636912"/>
            <a:ext cx="1965264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눈금 한 칸의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 L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이등변 삼각형 62"/>
          <p:cNvSpPr/>
          <p:nvPr/>
        </p:nvSpPr>
        <p:spPr>
          <a:xfrm rot="5400000" flipH="1" flipV="1">
            <a:off x="4786978" y="2871122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625844" y="2653112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62624" y="2701642"/>
            <a:ext cx="2108538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그림을 이용해서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구해볼까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이등변 삼각형 74"/>
          <p:cNvSpPr/>
          <p:nvPr/>
        </p:nvSpPr>
        <p:spPr>
          <a:xfrm rot="16200000" flipV="1">
            <a:off x="2328270" y="2935852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C0712EA5-7597-60D3-9EE6-B44C63C1AC33}"/>
              </a:ext>
            </a:extLst>
          </p:cNvPr>
          <p:cNvSpPr/>
          <p:nvPr/>
        </p:nvSpPr>
        <p:spPr bwMode="auto">
          <a:xfrm>
            <a:off x="523352" y="4671606"/>
            <a:ext cx="5827693" cy="4389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단위를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mL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로 바꾸어 뺍니다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6235" y="4665785"/>
            <a:ext cx="360000" cy="355000"/>
          </a:xfrm>
          <a:prstGeom prst="rect">
            <a:avLst/>
          </a:prstGeom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xmlns="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474988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81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/>
          <p:cNvSpPr/>
          <p:nvPr/>
        </p:nvSpPr>
        <p:spPr>
          <a:xfrm>
            <a:off x="6634655" y="9135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479180" y="5321493"/>
            <a:ext cx="2091220" cy="256563"/>
            <a:chOff x="319554" y="1245924"/>
            <a:chExt cx="3454864" cy="423864"/>
          </a:xfrm>
        </p:grpSpPr>
        <p:pic>
          <p:nvPicPr>
            <p:cNvPr id="57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C2A881A1-9CBB-53D7-F3A1-A7C5A579391A}"/>
              </a:ext>
            </a:extLst>
          </p:cNvPr>
          <p:cNvSpPr/>
          <p:nvPr/>
        </p:nvSpPr>
        <p:spPr>
          <a:xfrm>
            <a:off x="2225006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34246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43217</TotalTime>
  <Words>3856</Words>
  <Application>Microsoft Office PowerPoint</Application>
  <PresentationFormat>화면 슬라이드 쇼(4:3)</PresentationFormat>
  <Paragraphs>1334</Paragraphs>
  <Slides>47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8093</cp:revision>
  <cp:lastPrinted>2021-12-20T01:30:02Z</cp:lastPrinted>
  <dcterms:created xsi:type="dcterms:W3CDTF">2008-07-15T12:19:11Z</dcterms:created>
  <dcterms:modified xsi:type="dcterms:W3CDTF">2022-06-30T06:53:01Z</dcterms:modified>
</cp:coreProperties>
</file>