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782" r:id="rId2"/>
    <p:sldId id="783" r:id="rId3"/>
    <p:sldId id="1097" r:id="rId4"/>
    <p:sldId id="1395" r:id="rId5"/>
    <p:sldId id="1428" r:id="rId6"/>
    <p:sldId id="1429" r:id="rId7"/>
    <p:sldId id="1430" r:id="rId8"/>
    <p:sldId id="1431" r:id="rId9"/>
    <p:sldId id="1432" r:id="rId10"/>
    <p:sldId id="1459" r:id="rId11"/>
    <p:sldId id="1433" r:id="rId12"/>
    <p:sldId id="1434" r:id="rId13"/>
    <p:sldId id="1435" r:id="rId14"/>
    <p:sldId id="1464" r:id="rId15"/>
    <p:sldId id="1289" r:id="rId16"/>
    <p:sldId id="1436" r:id="rId17"/>
    <p:sldId id="1437" r:id="rId18"/>
    <p:sldId id="1460" r:id="rId19"/>
    <p:sldId id="1438" r:id="rId20"/>
    <p:sldId id="1439" r:id="rId21"/>
    <p:sldId id="1440" r:id="rId22"/>
    <p:sldId id="1381" r:id="rId23"/>
    <p:sldId id="1443" r:id="rId24"/>
    <p:sldId id="1441" r:id="rId25"/>
    <p:sldId id="1461" r:id="rId26"/>
    <p:sldId id="1462" r:id="rId27"/>
    <p:sldId id="1465" r:id="rId28"/>
    <p:sldId id="1463" r:id="rId29"/>
    <p:sldId id="1466" r:id="rId30"/>
    <p:sldId id="1468" r:id="rId31"/>
    <p:sldId id="1467" r:id="rId32"/>
    <p:sldId id="1469" r:id="rId33"/>
    <p:sldId id="1470" r:id="rId34"/>
    <p:sldId id="1393" r:id="rId35"/>
    <p:sldId id="1297" r:id="rId36"/>
    <p:sldId id="1419" r:id="rId37"/>
    <p:sldId id="1450" r:id="rId38"/>
    <p:sldId id="1451" r:id="rId39"/>
    <p:sldId id="1420" r:id="rId40"/>
    <p:sldId id="1452" r:id="rId41"/>
    <p:sldId id="1457" r:id="rId42"/>
    <p:sldId id="1458" r:id="rId43"/>
    <p:sldId id="1315" r:id="rId4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0000FF"/>
    <a:srgbClr val="B7DEE8"/>
    <a:srgbClr val="FFFFFF"/>
    <a:srgbClr val="CE2479"/>
    <a:srgbClr val="DACAB4"/>
    <a:srgbClr val="FEFBF6"/>
    <a:srgbClr val="C1A18F"/>
    <a:srgbClr val="FFCC00"/>
    <a:srgbClr val="FCF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6" d="100"/>
          <a:sy n="116" d="100"/>
        </p:scale>
        <p:origin x="1554" y="108"/>
      </p:cViewPr>
      <p:guideLst>
        <p:guide orient="horz" pos="4292"/>
        <p:guide pos="573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17797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3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7.pn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3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0.png"/><Relationship Id="rId7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1591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2022.07.01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84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풀어 보고 확인하고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suh_p_0402_02_0010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25107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89915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6684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0A7859-7408-652E-77AD-596737A22B70}"/>
              </a:ext>
            </a:extLst>
          </p:cNvPr>
          <p:cNvSpPr/>
          <p:nvPr/>
        </p:nvSpPr>
        <p:spPr>
          <a:xfrm>
            <a:off x="251520" y="3873388"/>
            <a:ext cx="6667165" cy="1146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2A4C0F12-0247-F210-F58E-E9A8EC1F90D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모서리가 둥근 직사각형 29">
            <a:extLst>
              <a:ext uri="{FF2B5EF4-FFF2-40B4-BE49-F238E27FC236}">
                <a16:creationId xmlns:a16="http://schemas.microsoft.com/office/drawing/2014/main" id="{BC884F0A-AC62-B1B4-2E15-FF2EB4543CD2}"/>
              </a:ext>
            </a:extLst>
          </p:cNvPr>
          <p:cNvSpPr/>
          <p:nvPr/>
        </p:nvSpPr>
        <p:spPr>
          <a:xfrm>
            <a:off x="397082" y="371703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382" y="45451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644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83042" y="454512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43590" y="454512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5102" y="454512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30702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899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8107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40" y="4610901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25193"/>
              </p:ext>
            </p:extLst>
          </p:nvPr>
        </p:nvGraphicFramePr>
        <p:xfrm>
          <a:off x="1087878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1835356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97186"/>
              </p:ext>
            </p:extLst>
          </p:nvPr>
        </p:nvGraphicFramePr>
        <p:xfrm>
          <a:off x="2598564" y="4093448"/>
          <a:ext cx="252000" cy="4876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117864" y="4206570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pic>
        <p:nvPicPr>
          <p:cNvPr id="7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74596" y="4842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F4B2178C-81D1-D630-3359-4B5F0D6C56C7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6744577" y="5225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일의 자리 수를 비교하면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5&gt;4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5.132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4.957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큽니다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5.132            4.957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29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671772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677600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1663864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526091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둘째 자리 수를 비교하면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3&lt;4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7.634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7.641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1490" y="4314312"/>
            <a:ext cx="360000" cy="355000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230522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7.634            7.641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9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1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소수의 크기를 비교하여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＞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＜를 알맞게 써넣고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그렇게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생각한 까닭을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E671D2EC-E6DF-89A1-C0E4-37ACBE89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8" y="103530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EBEC0E-30FD-267B-87F8-DFB34B9027A7}"/>
              </a:ext>
            </a:extLst>
          </p:cNvPr>
          <p:cNvSpPr/>
          <p:nvPr/>
        </p:nvSpPr>
        <p:spPr bwMode="auto">
          <a:xfrm>
            <a:off x="1295399" y="3841703"/>
            <a:ext cx="5228429" cy="650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소수 첫째 자리 수를 비교하면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3.278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3.72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D32EA29-C5DF-9798-02C9-F2A1FA3E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28" y="3711308"/>
            <a:ext cx="360000" cy="355000"/>
          </a:xfrm>
          <a:prstGeom prst="rect">
            <a:avLst/>
          </a:prstGeom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C34A5D9-DF18-5BDD-EF6A-49188B1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88164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>
            <a:extLst>
              <a:ext uri="{FF2B5EF4-FFF2-40B4-BE49-F238E27FC236}">
                <a16:creationId xmlns:a16="http://schemas.microsoft.com/office/drawing/2014/main" id="{5DAEBB77-9296-3F33-242D-2F0CE9F9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EDD2695-333B-7044-62B5-EBB6C6AD3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25" y="999532"/>
            <a:ext cx="370825" cy="36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09D18E-58B5-1971-3337-52D1C2F7F953}"/>
              </a:ext>
            </a:extLst>
          </p:cNvPr>
          <p:cNvSpPr txBox="1"/>
          <p:nvPr/>
        </p:nvSpPr>
        <p:spPr>
          <a:xfrm>
            <a:off x="2194518" y="2756247"/>
            <a:ext cx="25935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3.278            3.72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9C119C-325D-E85C-8054-154FA935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331" y="2528900"/>
            <a:ext cx="360000" cy="355000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3CD8F3-DC07-2215-9975-8158169FDA4D}"/>
              </a:ext>
            </a:extLst>
          </p:cNvPr>
          <p:cNvSpPr/>
          <p:nvPr/>
        </p:nvSpPr>
        <p:spPr>
          <a:xfrm>
            <a:off x="2119537" y="2398587"/>
            <a:ext cx="2834935" cy="111074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8892" y="3858361"/>
            <a:ext cx="607945" cy="3331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까닭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356550" y="2760166"/>
            <a:ext cx="387589" cy="38758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altLang="ko-KR" sz="19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1900" b="1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033462-F055-7F47-6544-1E4357AEC6A7}"/>
              </a:ext>
            </a:extLst>
          </p:cNvPr>
          <p:cNvSpPr/>
          <p:nvPr/>
        </p:nvSpPr>
        <p:spPr>
          <a:xfrm>
            <a:off x="251520" y="4250974"/>
            <a:ext cx="6667165" cy="76913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27CBCA74-D80A-A946-C246-9B75719081AE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8886A8AF-1CC8-B6AB-E210-36F07EA04932}"/>
              </a:ext>
            </a:extLst>
          </p:cNvPr>
          <p:cNvSpPr/>
          <p:nvPr/>
        </p:nvSpPr>
        <p:spPr>
          <a:xfrm>
            <a:off x="397082" y="40889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42A48-3792-CCFB-D169-B3193193E7A5}"/>
              </a:ext>
            </a:extLst>
          </p:cNvPr>
          <p:cNvSpPr txBox="1"/>
          <p:nvPr/>
        </p:nvSpPr>
        <p:spPr>
          <a:xfrm>
            <a:off x="539552" y="4392397"/>
            <a:ext cx="662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일의 자리부터 소수 둘째 자리 수까지 순서대로 비교하여 어떤 소수가 더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큰 지 알아봅니다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:a16="http://schemas.microsoft.com/office/drawing/2014/main" id="{C67E32F0-A60F-729D-C266-FAEA3622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622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시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5540" y="51896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6762407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91C97E0D-3EC4-B925-B8A1-DE62C05ACBDB}"/>
              </a:ext>
            </a:extLst>
          </p:cNvPr>
          <p:cNvSpPr/>
          <p:nvPr/>
        </p:nvSpPr>
        <p:spPr>
          <a:xfrm>
            <a:off x="4567290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343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94135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pic>
        <p:nvPicPr>
          <p:cNvPr id="5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4464699" y="2844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295636" y="2829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238799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CFBE52-7B62-0470-EFEA-5C98B1152EB5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5" name="Picture 29">
            <a:extLst>
              <a:ext uri="{FF2B5EF4-FFF2-40B4-BE49-F238E27FC236}">
                <a16:creationId xmlns:a16="http://schemas.microsoft.com/office/drawing/2014/main" id="{C80E6185-7B12-380E-4FBC-A629307A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2.68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0079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19172"/>
              </p:ext>
            </p:extLst>
          </p:nvPr>
        </p:nvGraphicFramePr>
        <p:xfrm>
          <a:off x="3923928" y="2924944"/>
          <a:ext cx="205674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427984" y="4018007"/>
            <a:ext cx="151820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6186" y="4018007"/>
            <a:ext cx="360000" cy="355000"/>
          </a:xfrm>
          <a:prstGeom prst="rect">
            <a:avLst/>
          </a:prstGeom>
        </p:spPr>
      </p:pic>
      <p:sp>
        <p:nvSpPr>
          <p:cNvPr id="9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타원 10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44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38076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6164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82254-B718-AD49-1677-00121EC1B061}"/>
              </a:ext>
            </a:extLst>
          </p:cNvPr>
          <p:cNvSpPr txBox="1"/>
          <p:nvPr/>
        </p:nvSpPr>
        <p:spPr>
          <a:xfrm>
            <a:off x="389042" y="1712324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0" name="Picture 29">
            <a:extLst>
              <a:ext uri="{FF2B5EF4-FFF2-40B4-BE49-F238E27FC236}">
                <a16:creationId xmlns:a16="http://schemas.microsoft.com/office/drawing/2014/main" id="{84A8F207-E61B-6857-6E17-F81FA53F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742041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0.23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7.14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3.91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3.23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7682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7859"/>
              </p:ext>
            </p:extLst>
          </p:nvPr>
        </p:nvGraphicFramePr>
        <p:xfrm>
          <a:off x="3923928" y="2924944"/>
          <a:ext cx="1848468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234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283968" y="4018007"/>
            <a:ext cx="148219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166" y="4018007"/>
            <a:ext cx="360000" cy="355000"/>
          </a:xfrm>
          <a:prstGeom prst="rect">
            <a:avLst/>
          </a:prstGeom>
        </p:spPr>
      </p:pic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9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551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29">
            <a:extLst>
              <a:ext uri="{FF2B5EF4-FFF2-40B4-BE49-F238E27FC236}">
                <a16:creationId xmlns:a16="http://schemas.microsoft.com/office/drawing/2014/main" id="{FD12BEB6-CB3C-7732-4922-ED93AE0D1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1" y="1037157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id="{58CA3E9A-81F4-D71E-F84B-5808C2B9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C266BC-EA7E-4E2E-D04E-9AE3FDEBCDFD}"/>
              </a:ext>
            </a:extLst>
          </p:cNvPr>
          <p:cNvSpPr txBox="1"/>
          <p:nvPr/>
        </p:nvSpPr>
        <p:spPr>
          <a:xfrm>
            <a:off x="895972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0.15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2094050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877" y="2014905"/>
            <a:ext cx="360000" cy="355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629252F-BD64-AAAE-44EE-73564C4675CA}"/>
              </a:ext>
            </a:extLst>
          </p:cNvPr>
          <p:cNvSpPr txBox="1"/>
          <p:nvPr/>
        </p:nvSpPr>
        <p:spPr>
          <a:xfrm>
            <a:off x="3822243" y="2175607"/>
            <a:ext cx="25236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1.02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5207092" y="217560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919" y="2014905"/>
            <a:ext cx="360000" cy="355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6501"/>
              </p:ext>
            </p:extLst>
          </p:nvPr>
        </p:nvGraphicFramePr>
        <p:xfrm>
          <a:off x="1295636" y="2924944"/>
          <a:ext cx="1127179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1427842" y="4018007"/>
            <a:ext cx="98391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01" y="4028137"/>
            <a:ext cx="360000" cy="355000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304"/>
              </p:ext>
            </p:extLst>
          </p:nvPr>
        </p:nvGraphicFramePr>
        <p:xfrm>
          <a:off x="4457955" y="2924944"/>
          <a:ext cx="160456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b="1" dirty="0">
                        <a:solidFill>
                          <a:srgbClr val="00A0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59895C-943F-1BEB-57B2-74EE5A2F3620}"/>
              </a:ext>
            </a:extLst>
          </p:cNvPr>
          <p:cNvSpPr/>
          <p:nvPr/>
        </p:nvSpPr>
        <p:spPr bwMode="auto">
          <a:xfrm>
            <a:off x="4715559" y="4018007"/>
            <a:ext cx="13326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D4960D0-6408-C100-4245-B2D4DD8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54" y="4028137"/>
            <a:ext cx="360000" cy="355000"/>
          </a:xfrm>
          <a:prstGeom prst="rect">
            <a:avLst/>
          </a:prstGeom>
        </p:spPr>
      </p:pic>
      <p:sp>
        <p:nvSpPr>
          <p:cNvPr id="27" name="직사각형 21">
            <a:extLst>
              <a:ext uri="{FF2B5EF4-FFF2-40B4-BE49-F238E27FC236}">
                <a16:creationId xmlns:a16="http://schemas.microsoft.com/office/drawing/2014/main" id="{33488005-4BC2-19D5-E2BE-FD3F59DA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FE212DC-7389-DCBE-58B9-4C005B7C2BB9}"/>
              </a:ext>
            </a:extLst>
          </p:cNvPr>
          <p:cNvGrpSpPr/>
          <p:nvPr/>
        </p:nvGrpSpPr>
        <p:grpSpPr>
          <a:xfrm>
            <a:off x="251521" y="3176972"/>
            <a:ext cx="6503860" cy="2060393"/>
            <a:chOff x="245704" y="3212897"/>
            <a:chExt cx="6503860" cy="20603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2D7908-02A2-28EB-1716-B69055F26996}"/>
                </a:ext>
              </a:extLst>
            </p:cNvPr>
            <p:cNvSpPr/>
            <p:nvPr/>
          </p:nvSpPr>
          <p:spPr>
            <a:xfrm>
              <a:off x="245704" y="3374915"/>
              <a:ext cx="6503860" cy="1710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8">
              <a:extLst>
                <a:ext uri="{FF2B5EF4-FFF2-40B4-BE49-F238E27FC236}">
                  <a16:creationId xmlns:a16="http://schemas.microsoft.com/office/drawing/2014/main" id="{ABE3BD2F-1218-82FD-1D17-687123AC37E7}"/>
                </a:ext>
              </a:extLst>
            </p:cNvPr>
            <p:cNvSpPr/>
            <p:nvPr/>
          </p:nvSpPr>
          <p:spPr>
            <a:xfrm>
              <a:off x="338478" y="321289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C946D5D2-6599-3FC8-F748-E1C31D08456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25721"/>
              </p:ext>
            </p:extLst>
          </p:nvPr>
        </p:nvGraphicFramePr>
        <p:xfrm>
          <a:off x="1788637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0945BF6-1D22-47B9-AA2F-9A57C8D35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64670"/>
              </p:ext>
            </p:extLst>
          </p:nvPr>
        </p:nvGraphicFramePr>
        <p:xfrm>
          <a:off x="3699768" y="3546172"/>
          <a:ext cx="1127179" cy="143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  <a:gridCol w="236873">
                  <a:extLst>
                    <a:ext uri="{9D8B030D-6E8A-4147-A177-3AD203B41FA5}">
                      <a16:colId xmlns:a16="http://schemas.microsoft.com/office/drawing/2014/main" val="338643202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43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97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039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예지는 떡볶이를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만들려고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0.6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어묵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0.5kg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예지가 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떡볶이떡과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어묵은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>
            <a:extLst>
              <a:ext uri="{FF2B5EF4-FFF2-40B4-BE49-F238E27FC236}">
                <a16:creationId xmlns:a16="http://schemas.microsoft.com/office/drawing/2014/main" id="{C783CAF8-1D14-77FF-E457-801AA813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B6BAF9-D675-FEA1-E21B-96F000F690ED}"/>
              </a:ext>
            </a:extLst>
          </p:cNvPr>
          <p:cNvSpPr/>
          <p:nvPr/>
        </p:nvSpPr>
        <p:spPr>
          <a:xfrm>
            <a:off x="4445069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36">
            <a:extLst>
              <a:ext uri="{FF2B5EF4-FFF2-40B4-BE49-F238E27FC236}">
                <a16:creationId xmlns:a16="http://schemas.microsoft.com/office/drawing/2014/main" id="{1FCE128A-E425-8800-1701-B4E473DA2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104033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>
            <a:extLst>
              <a:ext uri="{FF2B5EF4-FFF2-40B4-BE49-F238E27FC236}">
                <a16:creationId xmlns:a16="http://schemas.microsoft.com/office/drawing/2014/main" id="{FC11CF3B-310C-9759-20AA-03E2F0A1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3BF821F3-E041-61AD-5912-2E0576FD8017}"/>
              </a:ext>
            </a:extLst>
          </p:cNvPr>
          <p:cNvSpPr/>
          <p:nvPr/>
        </p:nvSpPr>
        <p:spPr>
          <a:xfrm>
            <a:off x="6781974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0077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answer_01.svg / 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\app\resource\contents\lesson03\ops\lesson03\images\mm_42_3_09_05_01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9" y="3465359"/>
            <a:ext cx="2907713" cy="88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8737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04506" y="3872371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63688" y="41490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endParaRPr lang="ko-KR" altLang="en-US" sz="19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3628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0.6</a:t>
            </a:r>
            <a:endParaRPr lang="ko-KR" altLang="en-US" sz="19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75756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endParaRPr lang="ko-KR" altLang="en-US" sz="1900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모서리가 둥근 직사각형 63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94758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997713" y="33415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EBBB93-75E8-393E-EB51-2308205EE95D}"/>
              </a:ext>
            </a:extLst>
          </p:cNvPr>
          <p:cNvSpPr/>
          <p:nvPr/>
        </p:nvSpPr>
        <p:spPr>
          <a:xfrm>
            <a:off x="1427843" y="5237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66002" y="5085184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2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3">
            <a:extLst>
              <a:ext uri="{FF2B5EF4-FFF2-40B4-BE49-F238E27FC236}">
                <a16:creationId xmlns:a16="http://schemas.microsoft.com/office/drawing/2014/main" id="{77E65F19-3B28-EFC5-51EA-0FCF0FBA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49553"/>
              </p:ext>
            </p:extLst>
          </p:nvPr>
        </p:nvGraphicFramePr>
        <p:xfrm>
          <a:off x="179388" y="654012"/>
          <a:ext cx="8774172" cy="475468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_207_1.html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그물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suh_p_0402_03_0010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C53E60-4175-325D-E434-EC4C4E699BBA}"/>
              </a:ext>
            </a:extLst>
          </p:cNvPr>
          <p:cNvSpPr txBox="1"/>
          <p:nvPr/>
        </p:nvSpPr>
        <p:spPr>
          <a:xfrm>
            <a:off x="403958" y="1509056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1.3 km,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달린 거리는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0.9 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도연이가 어제와 오늘 달린 거리는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66B34254-B289-B5EC-8C4B-5483EEC9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9807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0.9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333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505741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566431" y="52930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126E5A-87EA-7E47-CBEC-5E5C1BC252F7}"/>
              </a:ext>
            </a:extLst>
          </p:cNvPr>
          <p:cNvSpPr txBox="1"/>
          <p:nvPr/>
        </p:nvSpPr>
        <p:spPr>
          <a:xfrm>
            <a:off x="403958" y="1509056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유리는 시장에서 사과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1.4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과 배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1.2 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샀습니다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유리가 산 사과와 배는 모두 몇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kg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인지 두 가지 방법으로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36">
            <a:extLst>
              <a:ext uri="{FF2B5EF4-FFF2-40B4-BE49-F238E27FC236}">
                <a16:creationId xmlns:a16="http://schemas.microsoft.com/office/drawing/2014/main" id="{08142445-1877-92B5-C2DC-9F66F06F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" y="1541952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버튼 클릭 시 예 약물과 함께 아래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9552" y="2456892"/>
            <a:ext cx="6012668" cy="2345412"/>
          </a:xfrm>
          <a:prstGeom prst="round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15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2" name="직선 연결선 51"/>
          <p:cNvCxnSpPr/>
          <p:nvPr/>
        </p:nvCxnSpPr>
        <p:spPr bwMode="auto">
          <a:xfrm>
            <a:off x="3995936" y="2456892"/>
            <a:ext cx="0" cy="2345412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40000"/>
                <a:lumOff val="6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888" y="26688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532015D-3292-4526-AD11-2C5ADA0F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7935"/>
              </p:ext>
            </p:extLst>
          </p:nvPr>
        </p:nvGraphicFramePr>
        <p:xfrm>
          <a:off x="4758902" y="3018681"/>
          <a:ext cx="1008742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91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＋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75556" y="3211232"/>
            <a:ext cx="34203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1.2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수입니다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1.4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26(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2.6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82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66" y="361323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71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2.6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67829" y="5085184"/>
            <a:ext cx="45031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kg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08857" y="2630484"/>
            <a:ext cx="735614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88750" y="2630484"/>
            <a:ext cx="809175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방법 </a:t>
            </a:r>
            <a:r>
              <a:rPr lang="en-US" altLang="ko-KR" sz="1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1936013" y="3342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81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4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7476B-A4D3-71EE-7073-B09BBE13A4E1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40A94726-8D61-5758-B3D1-E221F2C4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1.29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1.07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2.43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1.57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210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2052B8-5CE9-6041-D147-5ADA3834B39A}"/>
              </a:ext>
            </a:extLst>
          </p:cNvPr>
          <p:cNvSpPr txBox="1"/>
          <p:nvPr/>
        </p:nvSpPr>
        <p:spPr>
          <a:xfrm>
            <a:off x="542835" y="158375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D72036A9-AB38-53B7-1CE4-6992480A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56882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1.82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3.04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6.1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0.93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5.8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0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7.03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5.17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52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74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64059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합과 차를 각각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F111989A-3616-B940-FDC6-0CBF2BC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" y="1049133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A96342-1CE6-CA0B-1270-D4ADABB1BFAF}"/>
              </a:ext>
            </a:extLst>
          </p:cNvPr>
          <p:cNvSpPr txBox="1"/>
          <p:nvPr/>
        </p:nvSpPr>
        <p:spPr>
          <a:xfrm>
            <a:off x="1414612" y="2716343"/>
            <a:ext cx="440706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0.29	0.35	0.38	0.21	0.4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9D0DB9-349A-AE05-E9D6-C472E66BCFAF}"/>
              </a:ext>
            </a:extLst>
          </p:cNvPr>
          <p:cNvSpPr/>
          <p:nvPr/>
        </p:nvSpPr>
        <p:spPr>
          <a:xfrm>
            <a:off x="928779" y="2570690"/>
            <a:ext cx="5093562" cy="73561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296F079-5C22-7D05-29BB-6A8854236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726" y="3942755"/>
            <a:ext cx="360000" cy="3550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058EA9-CA9A-DF9C-8F4E-02FCB552CCFC}"/>
              </a:ext>
            </a:extLst>
          </p:cNvPr>
          <p:cNvSpPr/>
          <p:nvPr/>
        </p:nvSpPr>
        <p:spPr bwMode="auto">
          <a:xfrm>
            <a:off x="2637746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0.61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74C276-3992-8B4A-3DA1-A15BDD5E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85" y="3993509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C4094D-FF83-5E35-DBF2-BCE7EF65435B}"/>
              </a:ext>
            </a:extLst>
          </p:cNvPr>
          <p:cNvSpPr/>
          <p:nvPr/>
        </p:nvSpPr>
        <p:spPr bwMode="auto">
          <a:xfrm>
            <a:off x="4262051" y="4267605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0.19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05172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합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290" y="4250664"/>
            <a:ext cx="456758" cy="3664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차</a:t>
            </a:r>
            <a:endParaRPr lang="ko-KR" altLang="en-US" sz="14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3763659"/>
            <a:ext cx="6667165" cy="1256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19CABD3-538A-8084-10BC-B6B351F6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40110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368275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570042" y="4021973"/>
            <a:ext cx="662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큰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가장 작은 수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0.21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합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0.61</a:t>
            </a:r>
          </a:p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: 0.4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0.21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0.19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ED114F27-70B6-A0D3-67DA-6225D4B8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1" y="461863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90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098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img_01.png /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B31C1BA-02FB-2007-FA74-EC8493D04EAB}"/>
              </a:ext>
            </a:extLst>
          </p:cNvPr>
          <p:cNvSpPr/>
          <p:nvPr/>
        </p:nvSpPr>
        <p:spPr>
          <a:xfrm>
            <a:off x="5553760" y="175672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0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5" y="2108862"/>
            <a:ext cx="571182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분식집까지의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각 삼각형 41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4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선주네 집에서 분식집까지의 거리는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1.53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0.76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0.77 (km)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32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C865AC-020F-A856-3CAB-C40CC80CC7D8}"/>
              </a:ext>
            </a:extLst>
          </p:cNvPr>
          <p:cNvSpPr/>
          <p:nvPr/>
        </p:nvSpPr>
        <p:spPr>
          <a:xfrm>
            <a:off x="5725803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4615915" y="5023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C7A440B6-E476-2A24-A93E-A47D8A450A1B}"/>
              </a:ext>
            </a:extLst>
          </p:cNvPr>
          <p:cNvSpPr/>
          <p:nvPr/>
        </p:nvSpPr>
        <p:spPr>
          <a:xfrm>
            <a:off x="1427843" y="5217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48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20139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학교까지의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0.59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6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7564" y="2104836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자릿값의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원리를 바탕으로 소수 두 자리 수와 소수 세 자리 수를 이해하고 읽고 쓸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26345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2FDDED-6B29-F22F-ED51-D5E89AFB942F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59060-9289-4F77-2340-8301752599DB}"/>
              </a:ext>
            </a:extLst>
          </p:cNvPr>
          <p:cNvSpPr txBox="1"/>
          <p:nvPr/>
        </p:nvSpPr>
        <p:spPr>
          <a:xfrm>
            <a:off x="647564" y="2795317"/>
            <a:ext cx="60437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소수의 크기를 비교할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F982AFD-5AD8-77FB-6ECE-AAD48470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295393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FDD103-E5B6-44A2-AFCA-9476A8342921}"/>
              </a:ext>
            </a:extLst>
          </p:cNvPr>
          <p:cNvSpPr txBox="1"/>
          <p:nvPr/>
        </p:nvSpPr>
        <p:spPr>
          <a:xfrm>
            <a:off x="647564" y="3274239"/>
            <a:ext cx="60437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소수 두 자리 수의 범위에서 소수의 덧셈과 뺄셈의 계산 원리를 이해하고 그 계산을 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526E2C-B1CA-4E14-A9F7-2F374B1C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4328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하준이네 집에서 도서관까지의 거리는 하준이네 집에서 학교까지의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0.43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하준이네 집에서 도서관까지의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938527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twins_01_img_01.png /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" y="3612108"/>
            <a:ext cx="6231600" cy="103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473274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8725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72256" y="3176972"/>
            <a:ext cx="1623780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27603" y="3176972"/>
            <a:ext cx="948653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도서관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7624" y="4080160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0.81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49749" y="4404196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1.4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하준이네 집에서 도서관까지의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1.02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0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3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476771" y="537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6195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twins_02_img_01.png /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\app\resource\contents\lesson03\ops\lesson03\images\mm_42_3_09_07_01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우체국까지의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1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2390628" y="5253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695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0" y="5145001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5">
            <a:extLst>
              <a:ext uri="{FF2B5EF4-FFF2-40B4-BE49-F238E27FC236}">
                <a16:creationId xmlns:a16="http://schemas.microsoft.com/office/drawing/2014/main" id="{A38CE23B-A280-983C-F069-07F70247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88" y="992572"/>
            <a:ext cx="1688257" cy="44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52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57100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52340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예지네 집에서 병원까지의 거리는 예지네 집에서 우체국까지의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0.61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예지네 집에서 병원까지의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5" y="3609020"/>
            <a:ext cx="6231600" cy="9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359532" y="3176972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467171" y="3176972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우체국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79812" y="3176972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ko-KR" altLang="en-US" sz="1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91511" y="3176972"/>
            <a:ext cx="712737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708233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408204" y="2576227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예지네 집에서 병원까지의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44379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676" y="4304419"/>
            <a:ext cx="93006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4849842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4122" y="468914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831537" y="4904429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7" name="Picture 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71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164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:a16="http://schemas.microsoft.com/office/drawing/2014/main" id="{44C9F398-352C-6AEB-D855-03F294A93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3584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6">
            <a:extLst>
              <a:ext uri="{FF2B5EF4-FFF2-40B4-BE49-F238E27FC236}">
                <a16:creationId xmlns:a16="http://schemas.microsoft.com/office/drawing/2014/main" id="{453045D2-9063-0C22-30C8-FD01AB27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3" y="1055047"/>
            <a:ext cx="325285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A5AD6F-B339-8A36-D962-AD0EF56531C0}"/>
              </a:ext>
            </a:extLst>
          </p:cNvPr>
          <p:cNvSpPr txBox="1"/>
          <p:nvPr/>
        </p:nvSpPr>
        <p:spPr>
          <a:xfrm>
            <a:off x="434823" y="1007440"/>
            <a:ext cx="6621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선주네 집에서 분식집까지의 거리보다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0.5 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 더 깁니다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몇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km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인지 구해보세요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05953" y="1746006"/>
            <a:ext cx="1178315" cy="313547"/>
            <a:chOff x="3027397" y="5589240"/>
            <a:chExt cx="1178315" cy="313547"/>
          </a:xfrm>
        </p:grpSpPr>
        <p:grpSp>
          <p:nvGrpSpPr>
            <p:cNvPr id="32" name="그룹 31"/>
            <p:cNvGrpSpPr/>
            <p:nvPr/>
          </p:nvGrpSpPr>
          <p:grpSpPr>
            <a:xfrm>
              <a:off x="3027397" y="5589240"/>
              <a:ext cx="620721" cy="313547"/>
              <a:chOff x="2349675" y="4210757"/>
              <a:chExt cx="620721" cy="313547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3584991" y="5589240"/>
              <a:ext cx="620721" cy="313547"/>
              <a:chOff x="2349675" y="4210757"/>
              <a:chExt cx="620721" cy="3135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7" y="3194174"/>
            <a:ext cx="6232258" cy="12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473274" y="2813844"/>
            <a:ext cx="780652" cy="373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공원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861740" y="2813844"/>
            <a:ext cx="944589" cy="3734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분식집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9852" y="2813844"/>
            <a:ext cx="1341967" cy="3734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84445" y="2813844"/>
            <a:ext cx="1527815" cy="3734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장난감 가게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013" y="3811686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0.76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61740" y="4196407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1.53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240868"/>
            <a:ext cx="114675" cy="12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8204" y="2108862"/>
            <a:ext cx="6451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선주네 집에서 장난감 가게까지의 거리는 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인가요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4DD1A31-69A7-727F-6526-C10D5EF211BE}"/>
              </a:ext>
            </a:extLst>
          </p:cNvPr>
          <p:cNvSpPr/>
          <p:nvPr/>
        </p:nvSpPr>
        <p:spPr bwMode="auto">
          <a:xfrm>
            <a:off x="3060295" y="5030597"/>
            <a:ext cx="75608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D1F60AA-0319-A9B7-9B8B-CE4B1629F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4122" y="4869895"/>
            <a:ext cx="360000" cy="3550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831537" y="5085184"/>
            <a:ext cx="5229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6975019-F090-BF2D-F35C-3D982274B3C1}"/>
              </a:ext>
            </a:extLst>
          </p:cNvPr>
          <p:cNvSpPr/>
          <p:nvPr/>
        </p:nvSpPr>
        <p:spPr>
          <a:xfrm>
            <a:off x="251520" y="4429199"/>
            <a:ext cx="6667165" cy="5909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id="{2A5993E8-DC58-5856-9785-C1528C5A87AF}"/>
              </a:ext>
            </a:extLst>
          </p:cNvPr>
          <p:cNvSpPr/>
          <p:nvPr/>
        </p:nvSpPr>
        <p:spPr>
          <a:xfrm flipH="1" flipV="1">
            <a:off x="5155755" y="502005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모서리가 둥근 직사각형 29">
            <a:extLst>
              <a:ext uri="{FF2B5EF4-FFF2-40B4-BE49-F238E27FC236}">
                <a16:creationId xmlns:a16="http://schemas.microsoft.com/office/drawing/2014/main" id="{0D52B9AD-7AE5-643B-1319-4CCE6DEB8DE3}"/>
              </a:ext>
            </a:extLst>
          </p:cNvPr>
          <p:cNvSpPr/>
          <p:nvPr/>
        </p:nvSpPr>
        <p:spPr>
          <a:xfrm>
            <a:off x="367665" y="4267181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CDDB2-8D47-C5EF-90B0-8B63B7A0238A}"/>
              </a:ext>
            </a:extLst>
          </p:cNvPr>
          <p:cNvSpPr txBox="1"/>
          <p:nvPr/>
        </p:nvSpPr>
        <p:spPr>
          <a:xfrm>
            <a:off x="429001" y="4589788"/>
            <a:ext cx="662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선주네 집에서 장난감 가게까지의 거리는 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0.77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1.27 (km)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56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2118615" y="1367790"/>
            <a:ext cx="210064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핵심 정리 페이지 활용하여 텍스트 및 기능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클릭하면 화면 중앙에 내용이 확대되어 보여짐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했을 때 보이는 내용은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좌측상단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시계방향으로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~42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29150" y="1348330"/>
            <a:ext cx="2173332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68622" y="2616742"/>
            <a:ext cx="1828540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147132" y="9844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 bwMode="auto">
          <a:xfrm flipV="1">
            <a:off x="2987677" y="2608470"/>
            <a:ext cx="574851" cy="64628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cxnSpLocks/>
          </p:cNvCxnSpPr>
          <p:nvPr/>
        </p:nvCxnSpPr>
        <p:spPr bwMode="auto">
          <a:xfrm flipH="1">
            <a:off x="3916218" y="2556240"/>
            <a:ext cx="802532" cy="68677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cxnSpLocks/>
            <a:endCxn id="33" idx="1"/>
          </p:cNvCxnSpPr>
          <p:nvPr/>
        </p:nvCxnSpPr>
        <p:spPr bwMode="auto">
          <a:xfrm flipV="1">
            <a:off x="4572000" y="3246812"/>
            <a:ext cx="296622" cy="35354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>
          <a:xfrm>
            <a:off x="2694994" y="2812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15549" y="3236564"/>
            <a:ext cx="2285025" cy="5141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900" dirty="0">
                <a:solidFill>
                  <a:schemeClr val="tx1"/>
                </a:solidFill>
                <a:latin typeface="+mn-ea"/>
              </a:rPr>
              <a:t>소수의 덧셈과 뺄셈</a:t>
            </a:r>
          </a:p>
        </p:txBody>
      </p:sp>
      <p:pic>
        <p:nvPicPr>
          <p:cNvPr id="41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99" y="242509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F6B58844-6E51-8070-83BB-60DC0035A6A6}"/>
              </a:ext>
            </a:extLst>
          </p:cNvPr>
          <p:cNvSpPr/>
          <p:nvPr/>
        </p:nvSpPr>
        <p:spPr>
          <a:xfrm>
            <a:off x="4845826" y="4135133"/>
            <a:ext cx="185133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843A7AE2-3F43-DB56-8B72-0F1AB3E2557B}"/>
              </a:ext>
            </a:extLst>
          </p:cNvPr>
          <p:cNvSpPr/>
          <p:nvPr/>
        </p:nvSpPr>
        <p:spPr>
          <a:xfrm>
            <a:off x="636535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2">
            <a:extLst>
              <a:ext uri="{FF2B5EF4-FFF2-40B4-BE49-F238E27FC236}">
                <a16:creationId xmlns:a16="http://schemas.microsoft.com/office/drawing/2014/main" id="{45F88760-EB85-F6F3-AE44-49489E785C43}"/>
              </a:ext>
            </a:extLst>
          </p:cNvPr>
          <p:cNvSpPr/>
          <p:nvPr/>
        </p:nvSpPr>
        <p:spPr>
          <a:xfrm>
            <a:off x="299460" y="1591288"/>
            <a:ext cx="1779645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E7A5EF-EEE4-FDC0-F82C-CABA1B1D584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48585" y="3675041"/>
            <a:ext cx="719459" cy="47764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E8AD22-5CAA-A0C6-F1F1-0483AC7EB1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7054" y="3733800"/>
            <a:ext cx="1005746" cy="575878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11E7BBB-3750-D5DE-C0E1-F1D9C072B1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079106" y="2756829"/>
            <a:ext cx="503251" cy="506106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6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89" y="233492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7">
            <a:extLst>
              <a:ext uri="{FF2B5EF4-FFF2-40B4-BE49-F238E27FC236}">
                <a16:creationId xmlns:a16="http://schemas.microsoft.com/office/drawing/2014/main" id="{14ACB949-06B4-9D68-859D-16E9AFB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2" y="3532849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6" y="5049186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7">
            <a:extLst>
              <a:ext uri="{FF2B5EF4-FFF2-40B4-BE49-F238E27FC236}">
                <a16:creationId xmlns:a16="http://schemas.microsoft.com/office/drawing/2014/main" id="{7C0B3488-749C-A974-16A1-79814809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41" y="5289230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37">
            <a:extLst>
              <a:ext uri="{FF2B5EF4-FFF2-40B4-BE49-F238E27FC236}">
                <a16:creationId xmlns:a16="http://schemas.microsoft.com/office/drawing/2014/main" id="{58CD9AED-256F-A1AD-29E0-A67B04EF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1" y="386829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8F0D480A-6FA6-4584-8164-1D37412EC2B1}"/>
              </a:ext>
            </a:extLst>
          </p:cNvPr>
          <p:cNvSpPr/>
          <p:nvPr/>
        </p:nvSpPr>
        <p:spPr>
          <a:xfrm>
            <a:off x="2665851" y="4309678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934F430-89E4-45FB-AA88-39DD370170E7}"/>
              </a:ext>
            </a:extLst>
          </p:cNvPr>
          <p:cNvCxnSpPr>
            <a:cxnSpLocks/>
            <a:stCxn id="44" idx="0"/>
          </p:cNvCxnSpPr>
          <p:nvPr/>
        </p:nvCxnSpPr>
        <p:spPr bwMode="auto">
          <a:xfrm flipV="1">
            <a:off x="3680509" y="3750745"/>
            <a:ext cx="80579" cy="558933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260CCB96-ABB9-48A6-A542-C078369A5914}"/>
              </a:ext>
            </a:extLst>
          </p:cNvPr>
          <p:cNvSpPr/>
          <p:nvPr/>
        </p:nvSpPr>
        <p:spPr>
          <a:xfrm>
            <a:off x="357734" y="2883228"/>
            <a:ext cx="179155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37">
            <a:extLst>
              <a:ext uri="{FF2B5EF4-FFF2-40B4-BE49-F238E27FC236}">
                <a16:creationId xmlns:a16="http://schemas.microsoft.com/office/drawing/2014/main" id="{F99C8F17-08BD-4919-935F-4549D7C6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83" y="258953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37">
            <a:extLst>
              <a:ext uri="{FF2B5EF4-FFF2-40B4-BE49-F238E27FC236}">
                <a16:creationId xmlns:a16="http://schemas.microsoft.com/office/drawing/2014/main" id="{A192E219-622D-477D-99C4-B3293E576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054" y="525308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EA2A54E-A002-41DD-A54E-5159D0A86FD7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 flipV="1">
            <a:off x="2149290" y="3484384"/>
            <a:ext cx="566524" cy="28914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6" y="1840131"/>
            <a:ext cx="1503452" cy="86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599179" y="1805679"/>
            <a:ext cx="1043876" cy="169277"/>
            <a:chOff x="449538" y="1520612"/>
            <a:chExt cx="1043876" cy="169277"/>
          </a:xfrm>
          <a:solidFill>
            <a:srgbClr val="B7DEE8"/>
          </a:solidFill>
        </p:grpSpPr>
        <p:sp>
          <p:nvSpPr>
            <p:cNvPr id="53" name="직사각형 52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9538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수를 알아볼까요</a:t>
              </a:r>
            </a:p>
          </p:txBody>
        </p:sp>
      </p:grpSp>
      <p:pic>
        <p:nvPicPr>
          <p:cNvPr id="6147" name="Picture 3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88" y="1505920"/>
            <a:ext cx="2009775" cy="10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2642612" y="1506649"/>
            <a:ext cx="1043876" cy="169277"/>
            <a:chOff x="449539" y="1520612"/>
            <a:chExt cx="1043876" cy="169277"/>
          </a:xfrm>
          <a:solidFill>
            <a:srgbClr val="B7DEE8"/>
          </a:solidFill>
        </p:grpSpPr>
        <p:sp>
          <p:nvSpPr>
            <p:cNvPr id="56" name="직사각형 5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9539" y="1520612"/>
              <a:ext cx="10438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세 자리 수를 알아볼까요</a:t>
              </a:r>
            </a:p>
          </p:txBody>
        </p:sp>
      </p:grpSp>
      <p:pic>
        <p:nvPicPr>
          <p:cNvPr id="6148" name="Picture 4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664" y="1675926"/>
            <a:ext cx="2195818" cy="67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4752526" y="1506649"/>
            <a:ext cx="1021433" cy="169277"/>
            <a:chOff x="460761" y="1520612"/>
            <a:chExt cx="1021433" cy="169277"/>
          </a:xfrm>
          <a:solidFill>
            <a:srgbClr val="B7DEE8"/>
          </a:solidFill>
        </p:grpSpPr>
        <p:sp>
          <p:nvSpPr>
            <p:cNvPr id="66" name="직사각형 65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0761" y="1520612"/>
              <a:ext cx="102143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소수의 크기를 비교해 볼까요</a:t>
              </a:r>
            </a:p>
          </p:txBody>
        </p:sp>
      </p:grpSp>
      <p:pic>
        <p:nvPicPr>
          <p:cNvPr id="6149" name="Picture 5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71" y="2803896"/>
            <a:ext cx="1887591" cy="77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5241523" y="2820457"/>
            <a:ext cx="1085554" cy="169277"/>
            <a:chOff x="428702" y="1520612"/>
            <a:chExt cx="1085554" cy="169277"/>
          </a:xfrm>
          <a:solidFill>
            <a:srgbClr val="B7DEE8"/>
          </a:solidFill>
        </p:grpSpPr>
        <p:sp>
          <p:nvSpPr>
            <p:cNvPr id="72" name="직사각형 71"/>
            <p:cNvSpPr/>
            <p:nvPr/>
          </p:nvSpPr>
          <p:spPr>
            <a:xfrm>
              <a:off x="473909" y="1538789"/>
              <a:ext cx="995131" cy="132924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8702" y="1520612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사이의 관계를 알아볼까요</a:t>
              </a:r>
            </a:p>
          </p:txBody>
        </p:sp>
      </p:grpSp>
      <p:pic>
        <p:nvPicPr>
          <p:cNvPr id="6150" name="Picture 6" descr="D:\초등학교 수학\3_001_2015개정\수학 4-2 지도서\app\resource\contents\lesson03\ops\lesson03\images\mm_42_3_09_08_01\map_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33" y="4646682"/>
            <a:ext cx="1819329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5175801" y="4309678"/>
            <a:ext cx="1217000" cy="169277"/>
            <a:chOff x="5175801" y="4309678"/>
            <a:chExt cx="1217000" cy="169277"/>
          </a:xfrm>
        </p:grpSpPr>
        <p:sp>
          <p:nvSpPr>
            <p:cNvPr id="76" name="직사각형 75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175801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덧셈을 해 볼까요</a:t>
              </a:r>
            </a:p>
          </p:txBody>
        </p:sp>
      </p:grpSp>
      <p:pic>
        <p:nvPicPr>
          <p:cNvPr id="6151" name="Picture 7" descr="D:\초등학교 수학\3_001_2015개정\수학 4-2 지도서\app\resource\contents\lesson03\ops\lesson03\images\mm_42_3_09_08_01\map_0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8" y="4799655"/>
            <a:ext cx="2004553" cy="73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3100485" y="4562043"/>
            <a:ext cx="1217000" cy="169277"/>
            <a:chOff x="5175802" y="4309678"/>
            <a:chExt cx="1217000" cy="169277"/>
          </a:xfrm>
        </p:grpSpPr>
        <p:sp>
          <p:nvSpPr>
            <p:cNvPr id="81" name="직사각형 80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75802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한 자리 수의 뺄셈을 해 볼까요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034556" y="4491010"/>
            <a:ext cx="1217000" cy="169277"/>
            <a:chOff x="5175803" y="4309678"/>
            <a:chExt cx="1217000" cy="169277"/>
          </a:xfrm>
        </p:grpSpPr>
        <p:sp>
          <p:nvSpPr>
            <p:cNvPr id="84" name="직사각형 83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덧셈을 해 볼까요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99179" y="3048354"/>
            <a:ext cx="1217000" cy="169277"/>
            <a:chOff x="5175803" y="4309678"/>
            <a:chExt cx="1217000" cy="169277"/>
          </a:xfrm>
        </p:grpSpPr>
        <p:sp>
          <p:nvSpPr>
            <p:cNvPr id="87" name="직사각형 86"/>
            <p:cNvSpPr/>
            <p:nvPr/>
          </p:nvSpPr>
          <p:spPr>
            <a:xfrm>
              <a:off x="5236973" y="4327855"/>
              <a:ext cx="1094644" cy="132924"/>
            </a:xfrm>
            <a:prstGeom prst="rect">
              <a:avLst/>
            </a:prstGeom>
            <a:solidFill>
              <a:srgbClr val="B7DEE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75803" y="4309678"/>
              <a:ext cx="121700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ko-KR" altLang="en-US" sz="5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소수 두 자리 수의 뺄셈을 해 볼까요</a:t>
              </a:r>
            </a:p>
          </p:txBody>
        </p:sp>
      </p:grpSp>
      <p:pic>
        <p:nvPicPr>
          <p:cNvPr id="6152" name="Picture 8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9" y="4554607"/>
            <a:ext cx="2034645" cy="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5" y="3185873"/>
            <a:ext cx="1826054" cy="63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6178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158392888" descr="EMB00002bac2d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43" y="4895506"/>
            <a:ext cx="276180" cy="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92"/>
          <p:cNvSpPr/>
          <p:nvPr/>
        </p:nvSpPr>
        <p:spPr>
          <a:xfrm>
            <a:off x="5976156" y="4642111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flipV="1">
            <a:off x="6244961" y="4885351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960236" y="4833106"/>
            <a:ext cx="714495" cy="2390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5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</a:t>
            </a:r>
            <a:r>
              <a:rPr lang="ko-KR" altLang="en-US" sz="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찍어</a:t>
            </a:r>
            <a:r>
              <a:rPr lang="en-US" altLang="ko-KR" sz="5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이등변 삼각형 95"/>
          <p:cNvSpPr/>
          <p:nvPr/>
        </p:nvSpPr>
        <p:spPr>
          <a:xfrm flipV="1">
            <a:off x="4229041" y="5076346"/>
            <a:ext cx="45719" cy="103732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839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35051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84" y="4754310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3761103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두 자리 수를 알아볼까요</a:t>
            </a:r>
          </a:p>
        </p:txBody>
      </p:sp>
      <p:sp>
        <p:nvSpPr>
          <p:cNvPr id="113" name="타원 112"/>
          <p:cNvSpPr/>
          <p:nvPr/>
        </p:nvSpPr>
        <p:spPr>
          <a:xfrm>
            <a:off x="4105697" y="43982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페이지 이동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공통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833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13">
            <a:extLst>
              <a:ext uri="{FF2B5EF4-FFF2-40B4-BE49-F238E27FC236}">
                <a16:creationId xmlns:a16="http://schemas.microsoft.com/office/drawing/2014/main" id="{77BD37C2-5AD0-4E83-98E2-E1E1C2B18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1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3">
            <a:extLst>
              <a:ext uri="{FF2B5EF4-FFF2-40B4-BE49-F238E27FC236}">
                <a16:creationId xmlns:a16="http://schemas.microsoft.com/office/drawing/2014/main" id="{82FBEAF1-474D-44A4-91E4-0456C0EE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>
            <a:extLst>
              <a:ext uri="{FF2B5EF4-FFF2-40B4-BE49-F238E27FC236}">
                <a16:creationId xmlns:a16="http://schemas.microsoft.com/office/drawing/2014/main" id="{71713B35-0154-44B6-B179-6495A8B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FA4902AA-95F4-4E4B-95F9-37EB54B3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3">
            <a:extLst>
              <a:ext uri="{FF2B5EF4-FFF2-40B4-BE49-F238E27FC236}">
                <a16:creationId xmlns:a16="http://schemas.microsoft.com/office/drawing/2014/main" id="{FFA40545-003F-411D-92B1-479730E7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94" y="2214577"/>
            <a:ext cx="4029110" cy="232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 세 자리 수를 알아볼까요</a:t>
            </a:r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111868FE-4310-449B-8E05-2B7F6052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4">
            <a:extLst>
              <a:ext uri="{FF2B5EF4-FFF2-40B4-BE49-F238E27FC236}">
                <a16:creationId xmlns:a16="http://schemas.microsoft.com/office/drawing/2014/main" id="{763394F8-B7ED-41A0-A233-E0A616ED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3">
            <a:extLst>
              <a:ext uri="{FF2B5EF4-FFF2-40B4-BE49-F238E27FC236}">
                <a16:creationId xmlns:a16="http://schemas.microsoft.com/office/drawing/2014/main" id="{C54D5CE2-794C-4F74-80D5-0B1365ED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6389D755-70A1-42AB-8776-607F7A3F0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>
            <a:extLst>
              <a:ext uri="{FF2B5EF4-FFF2-40B4-BE49-F238E27FC236}">
                <a16:creationId xmlns:a16="http://schemas.microsoft.com/office/drawing/2014/main" id="{6936E836-00B5-4F2E-91C7-C156F7A9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672CCEFE-E7F9-4CF4-A635-2DB3E950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>
            <a:extLst>
              <a:ext uri="{FF2B5EF4-FFF2-40B4-BE49-F238E27FC236}">
                <a16:creationId xmlns:a16="http://schemas.microsoft.com/office/drawing/2014/main" id="{C06D5902-9A98-4316-B038-347E6C5F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>
            <a:extLst>
              <a:ext uri="{FF2B5EF4-FFF2-40B4-BE49-F238E27FC236}">
                <a16:creationId xmlns:a16="http://schemas.microsoft.com/office/drawing/2014/main" id="{C0EBA8D1-7399-45BB-BAD5-8C0EE711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>
            <a:extLst>
              <a:ext uri="{FF2B5EF4-FFF2-40B4-BE49-F238E27FC236}">
                <a16:creationId xmlns:a16="http://schemas.microsoft.com/office/drawing/2014/main" id="{CAFABAE5-B105-4B76-A2C3-468ED6C2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AD188B8E-596C-43D8-B017-3384848D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CF05868A-1846-4D17-A3AD-C0EF82D6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05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42D4BF90-EAF4-4B88-B34F-2C9D65AD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9224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70" name="Picture 2" descr="D:\초등학교 수학\3_001_2015개정\수학 4-2 지도서\app\resource\contents\lesson03\ops\lesson03\images\mm_42_3_09_08_01\map_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93" y="2261449"/>
            <a:ext cx="3875141" cy="194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231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소수의 크기를 비교해 볼까요</a:t>
            </a:r>
          </a:p>
        </p:txBody>
      </p:sp>
      <p:pic>
        <p:nvPicPr>
          <p:cNvPr id="64" name="Picture 11">
            <a:extLst>
              <a:ext uri="{FF2B5EF4-FFF2-40B4-BE49-F238E27FC236}">
                <a16:creationId xmlns:a16="http://schemas.microsoft.com/office/drawing/2014/main" id="{2E13E0E3-B3CD-40AC-B43F-968270A2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28594E3C-B513-4B01-8706-EB170BD5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A754D793-96B0-44B5-8039-D6F107B4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0F46A687-D0D3-4B7D-8490-050054DC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DF4F314D-BFED-442B-A1B3-A54E0C99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>
            <a:extLst>
              <a:ext uri="{FF2B5EF4-FFF2-40B4-BE49-F238E27FC236}">
                <a16:creationId xmlns:a16="http://schemas.microsoft.com/office/drawing/2014/main" id="{8F8A8AC2-EA19-454D-B6D8-D90C45E2F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>
            <a:extLst>
              <a:ext uri="{FF2B5EF4-FFF2-40B4-BE49-F238E27FC236}">
                <a16:creationId xmlns:a16="http://schemas.microsoft.com/office/drawing/2014/main" id="{3155BC70-8231-4EEC-AA0D-44A90FDB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>
            <a:extLst>
              <a:ext uri="{FF2B5EF4-FFF2-40B4-BE49-F238E27FC236}">
                <a16:creationId xmlns:a16="http://schemas.microsoft.com/office/drawing/2014/main" id="{A2D77FE0-6A80-42B4-8FA1-10A13F3BC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90E4B7F0-A39E-4CD1-8245-759E25276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314E140D-4BC0-4E92-A16C-B9CFF801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2">
            <a:extLst>
              <a:ext uri="{FF2B5EF4-FFF2-40B4-BE49-F238E27FC236}">
                <a16:creationId xmlns:a16="http://schemas.microsoft.com/office/drawing/2014/main" id="{C923594A-DCB6-4BE3-B7C7-58A93BE9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19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6BC1C240-BE6C-455E-B3A9-49AF41E99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253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map_03.png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94" name="Picture 2" descr="D:\초등학교 수학\3_001_2015개정\수학 4-2 지도서\app\resource\contents\lesson03\ops\lesson03\images\mm_42_3_09_08_01\map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0955"/>
            <a:ext cx="5024410" cy="153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43607" y="3140968"/>
            <a:ext cx="4651440" cy="5040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79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7" y="1880828"/>
            <a:ext cx="4257314" cy="3156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사이의 관계를 알아볼까요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A2ADB27C-167B-4940-98B9-D6836FEF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511787AA-EAD2-4778-8330-EB3213313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ACC00163-BA65-43AE-9BB9-E0B63F50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>
            <a:extLst>
              <a:ext uri="{FF2B5EF4-FFF2-40B4-BE49-F238E27FC236}">
                <a16:creationId xmlns:a16="http://schemas.microsoft.com/office/drawing/2014/main" id="{5ADF10AB-D1DB-4936-B6C4-EDBE7E23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>
            <a:extLst>
              <a:ext uri="{FF2B5EF4-FFF2-40B4-BE49-F238E27FC236}">
                <a16:creationId xmlns:a16="http://schemas.microsoft.com/office/drawing/2014/main" id="{8256302A-5D9D-489F-B1D9-641B712D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08C0AE44-4BEB-451E-87AF-867282CC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E72FE7AE-7E7A-4049-8842-20C2FAA4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B9E593DD-C5E6-42E1-AE8E-87CCABF7C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3">
            <a:extLst>
              <a:ext uri="{FF2B5EF4-FFF2-40B4-BE49-F238E27FC236}">
                <a16:creationId xmlns:a16="http://schemas.microsoft.com/office/drawing/2014/main" id="{352F44B3-AFED-4F07-AC32-FCAC31FA9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3">
            <a:extLst>
              <a:ext uri="{FF2B5EF4-FFF2-40B4-BE49-F238E27FC236}">
                <a16:creationId xmlns:a16="http://schemas.microsoft.com/office/drawing/2014/main" id="{AE08DA7A-27CD-4778-B02C-2BACB98C0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4">
            <a:extLst>
              <a:ext uri="{FF2B5EF4-FFF2-40B4-BE49-F238E27FC236}">
                <a16:creationId xmlns:a16="http://schemas.microsoft.com/office/drawing/2014/main" id="{9A110EDB-8C81-471D-B732-2C04C639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id="{F8103FCE-38E6-4781-BAB5-E66F539C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98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4387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map_04.png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18" name="Picture 2" descr="D:\초등학교 수학\3_001_2015개정\수학 4-2 지도서\app\resource\contents\lesson03\ops\lesson03\images\mm_42_3_09_08_01\map_0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0" y="2420888"/>
            <a:ext cx="4810440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6987" y="2924944"/>
            <a:ext cx="3153271" cy="25202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3507" y="3897052"/>
            <a:ext cx="3059020" cy="32403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26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4573640" y="2850353"/>
            <a:ext cx="2029316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393797" cy="3197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덧셈을 해 볼까요</a:t>
            </a:r>
          </a:p>
        </p:txBody>
      </p:sp>
      <p:pic>
        <p:nvPicPr>
          <p:cNvPr id="55" name="Picture 11">
            <a:extLst>
              <a:ext uri="{FF2B5EF4-FFF2-40B4-BE49-F238E27FC236}">
                <a16:creationId xmlns:a16="http://schemas.microsoft.com/office/drawing/2014/main" id="{B639DCFE-EE76-40AC-AE52-4CAC5791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529743E7-249C-4CC6-9F8F-A7E8A00A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D6969496-881A-4472-995F-0C49432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38C0C087-1EFF-431A-A395-A12DDA3A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BA0EDED4-D18C-41DA-9A63-7FFB6CEF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C9398BA9-CAF4-451A-BE48-07DF14B3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3639B263-C445-4F78-8A75-6DD1463F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6A24DD73-F63C-43D4-BDF6-2C46022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3">
            <a:extLst>
              <a:ext uri="{FF2B5EF4-FFF2-40B4-BE49-F238E27FC236}">
                <a16:creationId xmlns:a16="http://schemas.microsoft.com/office/drawing/2014/main" id="{BE996E29-BA4B-48F7-8CD9-41C259AD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>
            <a:extLst>
              <a:ext uri="{FF2B5EF4-FFF2-40B4-BE49-F238E27FC236}">
                <a16:creationId xmlns:a16="http://schemas.microsoft.com/office/drawing/2014/main" id="{9F088ED3-20EE-435D-AE43-DE8D77A8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4">
            <a:extLst>
              <a:ext uri="{FF2B5EF4-FFF2-40B4-BE49-F238E27FC236}">
                <a16:creationId xmlns:a16="http://schemas.microsoft.com/office/drawing/2014/main" id="{6BAA59EB-0856-4A8A-B47A-D10E6BE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>
            <a:extLst>
              <a:ext uri="{FF2B5EF4-FFF2-40B4-BE49-F238E27FC236}">
                <a16:creationId xmlns:a16="http://schemas.microsoft.com/office/drawing/2014/main" id="{7FABB7CE-471A-458C-9B07-DD461D5E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04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21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map_05.png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60" y="2726540"/>
            <a:ext cx="2964284" cy="180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소수점의 자리를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맞추어 계산해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3">
            <a:extLst>
              <a:ext uri="{FF2B5EF4-FFF2-40B4-BE49-F238E27FC236}">
                <a16:creationId xmlns:a16="http://schemas.microsoft.com/office/drawing/2014/main" id="{ABAC3961-F1CD-B812-E593-76C2300D06E0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6.937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33" y="513428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6">
            <a:extLst>
              <a:ext uri="{FF2B5EF4-FFF2-40B4-BE49-F238E27FC236}">
                <a16:creationId xmlns:a16="http://schemas.microsoft.com/office/drawing/2014/main" id="{F439398B-641C-E70F-C625-FBBD1F1D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023115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6">
            <a:extLst>
              <a:ext uri="{FF2B5EF4-FFF2-40B4-BE49-F238E27FC236}">
                <a16:creationId xmlns:a16="http://schemas.microsoft.com/office/drawing/2014/main" id="{F2B5FE71-583A-DC6B-AC68-FE611483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5E9450B3-2509-349A-7986-66472C3C96A1}"/>
              </a:ext>
            </a:extLst>
          </p:cNvPr>
          <p:cNvSpPr/>
          <p:nvPr/>
        </p:nvSpPr>
        <p:spPr>
          <a:xfrm>
            <a:off x="6467766" y="49185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>
            <a:extLst>
              <a:ext uri="{FF2B5EF4-FFF2-40B4-BE49-F238E27FC236}">
                <a16:creationId xmlns:a16="http://schemas.microsoft.com/office/drawing/2014/main" id="{952B6C80-66CB-8F82-1A47-CAF54FD6D142}"/>
              </a:ext>
            </a:extLst>
          </p:cNvPr>
          <p:cNvSpPr txBox="1"/>
          <p:nvPr/>
        </p:nvSpPr>
        <p:spPr>
          <a:xfrm>
            <a:off x="724255" y="2191895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영오라고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CEB364-2CBF-D0FC-F242-19B46AF3E775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93F8D4D-0D1C-39F4-D618-24590C8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C54CC91E-BC50-7348-B507-E93F7CBAAB6A}"/>
              </a:ext>
            </a:extLst>
          </p:cNvPr>
          <p:cNvSpPr/>
          <p:nvPr/>
        </p:nvSpPr>
        <p:spPr bwMode="auto">
          <a:xfrm>
            <a:off x="724256" y="2215377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FF824C6-26A5-BE03-B9D2-17BD2EC3A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397" y="1939062"/>
            <a:ext cx="360000" cy="355000"/>
          </a:xfrm>
          <a:prstGeom prst="rect">
            <a:avLst/>
          </a:prstGeom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id="{D73363CD-4B94-B3A6-EA96-528EB364E6AA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E06B174-AF33-A5A2-940C-9DAFFB1CB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39A483-369B-C967-88A1-EC244528EB0D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4.38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A418A1E2-934F-D828-1851-43E780A3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307369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D7966274-E44B-672A-EC4E-4A194552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EE5A0BEA-CA97-7E97-041A-8469C980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7" y="1034943"/>
            <a:ext cx="3075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0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39">
            <a:extLst>
              <a:ext uri="{FF2B5EF4-FFF2-40B4-BE49-F238E27FC236}">
                <a16:creationId xmlns:a16="http://schemas.microsoft.com/office/drawing/2014/main" id="{8526AD09-1E89-4B49-AA61-6EE82771EEF5}"/>
              </a:ext>
            </a:extLst>
          </p:cNvPr>
          <p:cNvSpPr/>
          <p:nvPr/>
        </p:nvSpPr>
        <p:spPr>
          <a:xfrm>
            <a:off x="1043605" y="1846412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한 자리 수의 뺄셈을 해 볼까요</a:t>
            </a:r>
          </a:p>
        </p:txBody>
      </p:sp>
      <p:pic>
        <p:nvPicPr>
          <p:cNvPr id="53" name="Picture 11">
            <a:extLst>
              <a:ext uri="{FF2B5EF4-FFF2-40B4-BE49-F238E27FC236}">
                <a16:creationId xmlns:a16="http://schemas.microsoft.com/office/drawing/2014/main" id="{EDEDD182-A73B-4B3D-8014-F837D3D16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F81963C2-A995-4F47-A193-38B7258F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>
            <a:extLst>
              <a:ext uri="{FF2B5EF4-FFF2-40B4-BE49-F238E27FC236}">
                <a16:creationId xmlns:a16="http://schemas.microsoft.com/office/drawing/2014/main" id="{B76F26FA-3712-4C68-BD14-ADFF3DC87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>
            <a:extLst>
              <a:ext uri="{FF2B5EF4-FFF2-40B4-BE49-F238E27FC236}">
                <a16:creationId xmlns:a16="http://schemas.microsoft.com/office/drawing/2014/main" id="{74065078-F9E5-4EA1-B049-E5C29B4D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>
            <a:extLst>
              <a:ext uri="{FF2B5EF4-FFF2-40B4-BE49-F238E27FC236}">
                <a16:creationId xmlns:a16="http://schemas.microsoft.com/office/drawing/2014/main" id="{C020CAE6-4BB0-45C2-BEFE-41DAF1EA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>
            <a:extLst>
              <a:ext uri="{FF2B5EF4-FFF2-40B4-BE49-F238E27FC236}">
                <a16:creationId xmlns:a16="http://schemas.microsoft.com/office/drawing/2014/main" id="{5D808FCF-3044-41A9-AACB-40F4A5D73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3">
            <a:extLst>
              <a:ext uri="{FF2B5EF4-FFF2-40B4-BE49-F238E27FC236}">
                <a16:creationId xmlns:a16="http://schemas.microsoft.com/office/drawing/2014/main" id="{2CA187EC-B149-4CE4-9C9A-458B9A9A9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3">
            <a:extLst>
              <a:ext uri="{FF2B5EF4-FFF2-40B4-BE49-F238E27FC236}">
                <a16:creationId xmlns:a16="http://schemas.microsoft.com/office/drawing/2014/main" id="{8BC946AC-8A8F-43AF-BCA7-4888EDF2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3">
            <a:extLst>
              <a:ext uri="{FF2B5EF4-FFF2-40B4-BE49-F238E27FC236}">
                <a16:creationId xmlns:a16="http://schemas.microsoft.com/office/drawing/2014/main" id="{A05D7C4B-AF52-4C0E-B5DF-6750EF0B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3">
            <a:extLst>
              <a:ext uri="{FF2B5EF4-FFF2-40B4-BE49-F238E27FC236}">
                <a16:creationId xmlns:a16="http://schemas.microsoft.com/office/drawing/2014/main" id="{514F6B94-DF52-471D-BAF1-604ECC65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>
            <a:extLst>
              <a:ext uri="{FF2B5EF4-FFF2-40B4-BE49-F238E27FC236}">
                <a16:creationId xmlns:a16="http://schemas.microsoft.com/office/drawing/2014/main" id="{6087A79F-DB75-4143-95E9-CB941805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>
            <a:extLst>
              <a:ext uri="{FF2B5EF4-FFF2-40B4-BE49-F238E27FC236}">
                <a16:creationId xmlns:a16="http://schemas.microsoft.com/office/drawing/2014/main" id="{F751C9B2-36E8-4809-8D04-B7000B87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75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5353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map_06.png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" y="2816932"/>
            <a:ext cx="2998657" cy="183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_x158392888" descr="EMB00002bac2d8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28" y="3275468"/>
            <a:ext cx="723999" cy="10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68"/>
          <p:cNvSpPr/>
          <p:nvPr/>
        </p:nvSpPr>
        <p:spPr>
          <a:xfrm>
            <a:off x="3721594" y="2620702"/>
            <a:ext cx="2038538" cy="6200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소수점은 그대로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내려서 찍어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이등변 삼각형 69"/>
          <p:cNvSpPr/>
          <p:nvPr/>
        </p:nvSpPr>
        <p:spPr>
          <a:xfrm flipV="1">
            <a:off x="4932040" y="3248980"/>
            <a:ext cx="120076" cy="27244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8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모서리가 둥근 직사각형 39">
            <a:extLst>
              <a:ext uri="{FF2B5EF4-FFF2-40B4-BE49-F238E27FC236}">
                <a16:creationId xmlns:a16="http://schemas.microsoft.com/office/drawing/2014/main" id="{12148127-E8E0-42E2-8667-BE4C0A20BD09}"/>
              </a:ext>
            </a:extLst>
          </p:cNvPr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덧셈을 해 볼까요</a:t>
            </a:r>
          </a:p>
        </p:txBody>
      </p:sp>
      <p:pic>
        <p:nvPicPr>
          <p:cNvPr id="115" name="Picture 11">
            <a:extLst>
              <a:ext uri="{FF2B5EF4-FFF2-40B4-BE49-F238E27FC236}">
                <a16:creationId xmlns:a16="http://schemas.microsoft.com/office/drawing/2014/main" id="{633F0B0C-8DE7-4823-AC06-69F71887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14">
            <a:extLst>
              <a:ext uri="{FF2B5EF4-FFF2-40B4-BE49-F238E27FC236}">
                <a16:creationId xmlns:a16="http://schemas.microsoft.com/office/drawing/2014/main" id="{6759D91C-A745-40E3-BBB5-139418FE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13">
            <a:extLst>
              <a:ext uri="{FF2B5EF4-FFF2-40B4-BE49-F238E27FC236}">
                <a16:creationId xmlns:a16="http://schemas.microsoft.com/office/drawing/2014/main" id="{C7B854C3-50E2-4D89-9F0C-39D20212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13">
            <a:extLst>
              <a:ext uri="{FF2B5EF4-FFF2-40B4-BE49-F238E27FC236}">
                <a16:creationId xmlns:a16="http://schemas.microsoft.com/office/drawing/2014/main" id="{90B79496-1E7C-49B8-A91B-EB2508EA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13">
            <a:extLst>
              <a:ext uri="{FF2B5EF4-FFF2-40B4-BE49-F238E27FC236}">
                <a16:creationId xmlns:a16="http://schemas.microsoft.com/office/drawing/2014/main" id="{287DD4DA-F6FB-4656-95BB-BFD025318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13">
            <a:extLst>
              <a:ext uri="{FF2B5EF4-FFF2-40B4-BE49-F238E27FC236}">
                <a16:creationId xmlns:a16="http://schemas.microsoft.com/office/drawing/2014/main" id="{05B9E0A8-9792-4A00-908F-4D49A2B38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13">
            <a:extLst>
              <a:ext uri="{FF2B5EF4-FFF2-40B4-BE49-F238E27FC236}">
                <a16:creationId xmlns:a16="http://schemas.microsoft.com/office/drawing/2014/main" id="{A97AB464-3196-4358-BF03-D7C90E9F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13">
            <a:extLst>
              <a:ext uri="{FF2B5EF4-FFF2-40B4-BE49-F238E27FC236}">
                <a16:creationId xmlns:a16="http://schemas.microsoft.com/office/drawing/2014/main" id="{AAD3036F-0114-40EA-A5EB-DE874AF6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3">
            <a:extLst>
              <a:ext uri="{FF2B5EF4-FFF2-40B4-BE49-F238E27FC236}">
                <a16:creationId xmlns:a16="http://schemas.microsoft.com/office/drawing/2014/main" id="{429FBE08-3447-4020-A607-069F5A43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>
            <a:extLst>
              <a:ext uri="{FF2B5EF4-FFF2-40B4-BE49-F238E27FC236}">
                <a16:creationId xmlns:a16="http://schemas.microsoft.com/office/drawing/2014/main" id="{C9A07D0E-8120-4EB5-A690-04CF3D3D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>
            <a:extLst>
              <a:ext uri="{FF2B5EF4-FFF2-40B4-BE49-F238E27FC236}">
                <a16:creationId xmlns:a16="http://schemas.microsoft.com/office/drawing/2014/main" id="{98845152-3FF4-48A1-ACF0-968A7E66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12">
            <a:extLst>
              <a:ext uri="{FF2B5EF4-FFF2-40B4-BE49-F238E27FC236}">
                <a16:creationId xmlns:a16="http://schemas.microsoft.com/office/drawing/2014/main" id="{A768EB4F-D690-479A-A5BA-364212B6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9373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map_07.png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1" name="Picture 3" descr="D:\초등학교 수학\3_001_2015개정\수학 4-2 지도서\app\resource\contents\lesson03\ops\lesson03\images\mm_42_3_09_08_01\map_0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" y="2528900"/>
            <a:ext cx="518128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95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생각 그물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4823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514791" y="1475363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4822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14790" y="4221088"/>
            <a:ext cx="2455473" cy="1260140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61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97" y="5120167"/>
            <a:ext cx="288826" cy="2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모서리가 둥근 직사각형 36"/>
          <p:cNvSpPr/>
          <p:nvPr/>
        </p:nvSpPr>
        <p:spPr>
          <a:xfrm>
            <a:off x="899592" y="1736812"/>
            <a:ext cx="4962659" cy="3383355"/>
          </a:xfrm>
          <a:prstGeom prst="roundRect">
            <a:avLst>
              <a:gd name="adj" fmla="val 4655"/>
            </a:avLst>
          </a:prstGeom>
          <a:solidFill>
            <a:schemeClr val="bg1"/>
          </a:solidFill>
          <a:ln w="127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16" y="1736812"/>
            <a:ext cx="299262" cy="2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1043605" y="1880828"/>
            <a:ext cx="4544692" cy="32529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</a:rPr>
              <a:t>소수 두 자리 수의 뺄셈을 해 볼까요</a:t>
            </a: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id="{6B80F3AE-E1C9-4602-A2A0-F69386A28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37" y="4714257"/>
            <a:ext cx="199950" cy="19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>
            <a:extLst>
              <a:ext uri="{FF2B5EF4-FFF2-40B4-BE49-F238E27FC236}">
                <a16:creationId xmlns:a16="http://schemas.microsoft.com/office/drawing/2014/main" id="{72BD7911-3055-49AC-ACF4-F118059E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27" y="4709607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6CCBE44E-F4CB-47B3-8D00-A118A035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19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>
            <a:extLst>
              <a:ext uri="{FF2B5EF4-FFF2-40B4-BE49-F238E27FC236}">
                <a16:creationId xmlns:a16="http://schemas.microsoft.com/office/drawing/2014/main" id="{CA60CFCC-5B21-46B4-A6E6-FA85E573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36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3">
            <a:extLst>
              <a:ext uri="{FF2B5EF4-FFF2-40B4-BE49-F238E27FC236}">
                <a16:creationId xmlns:a16="http://schemas.microsoft.com/office/drawing/2014/main" id="{985C1058-49B1-4B40-8E4F-F7227749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80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3">
            <a:extLst>
              <a:ext uri="{FF2B5EF4-FFF2-40B4-BE49-F238E27FC236}">
                <a16:creationId xmlns:a16="http://schemas.microsoft.com/office/drawing/2014/main" id="{CD9D34A2-A5A2-4006-821F-40A47CE8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697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73998937-B4D0-4930-8EE1-18080F79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512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>
            <a:extLst>
              <a:ext uri="{FF2B5EF4-FFF2-40B4-BE49-F238E27FC236}">
                <a16:creationId xmlns:a16="http://schemas.microsoft.com/office/drawing/2014/main" id="{1B1DC28F-1D25-4251-88C7-34755450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2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3">
            <a:extLst>
              <a:ext uri="{FF2B5EF4-FFF2-40B4-BE49-F238E27FC236}">
                <a16:creationId xmlns:a16="http://schemas.microsoft.com/office/drawing/2014/main" id="{F7F587C4-72BF-42A8-88F3-31850538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8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3">
            <a:extLst>
              <a:ext uri="{FF2B5EF4-FFF2-40B4-BE49-F238E27FC236}">
                <a16:creationId xmlns:a16="http://schemas.microsoft.com/office/drawing/2014/main" id="{9BEDB9FF-C1AD-42D9-8637-76C942DF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064" y="4745684"/>
            <a:ext cx="360834" cy="13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4">
            <a:extLst>
              <a:ext uri="{FF2B5EF4-FFF2-40B4-BE49-F238E27FC236}">
                <a16:creationId xmlns:a16="http://schemas.microsoft.com/office/drawing/2014/main" id="{DA4A8D79-42CF-4CA3-B4EE-B9AA42D9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8906" y="4723844"/>
            <a:ext cx="204601" cy="19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>
            <a:extLst>
              <a:ext uri="{FF2B5EF4-FFF2-40B4-BE49-F238E27FC236}">
                <a16:creationId xmlns:a16="http://schemas.microsoft.com/office/drawing/2014/main" id="{A7E510C1-BF37-4CA0-9228-3F694518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47" y="4757903"/>
            <a:ext cx="352243" cy="13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0561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map_08.png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\app\resource\contents\lesson03\ops\lesson03\images\mm_42_3_09_08_01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314" name="Picture 2" descr="D:\초등학교 수학\3_001_2015개정\수학 4-2 지도서\app\resource\contents\lesson03\ops\lesson03\images\mm_42_3_09_08_01\map_0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70" y="2476045"/>
            <a:ext cx="49740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36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4592" y="3016568"/>
            <a:ext cx="37115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창의 놀이터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튕겨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튕겨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소수판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92" y="31496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84" y="3475945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3491880" y="347049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 또는 공깃돌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4" name="타원 23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92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77534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40396" y="10712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A8FF8DF4-F4AD-DFC9-CA5E-1795D7C4C42D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5.692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나타내는 수는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6D1856-D8B9-0240-27CD-4A623B0EB2F3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CD431D5F-E41A-F061-2E55-A7ED89ED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1E7DC19A-51B9-2A8F-0C7C-28B6F7E3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E698F87-1A21-D8FE-FCDC-9FA4F4405D1A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영사라고 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92E9B7-C934-CD2A-BD9C-CA0541A50943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5B6DFF8-4458-C843-1902-AAE2CDC67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152" y="2757707"/>
            <a:ext cx="360000" cy="3550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BB2CD7-9D7B-EF59-241E-D5A228BE773C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589EF5AD-C2E2-84A0-E429-22E3D2D37666}"/>
              </a:ext>
            </a:extLst>
          </p:cNvPr>
          <p:cNvSpPr txBox="1"/>
          <p:nvPr/>
        </p:nvSpPr>
        <p:spPr>
          <a:xfrm>
            <a:off x="724255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0.01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BA59BEB-2EC6-1CD4-A729-F8360FC39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0396" y="3463366"/>
            <a:ext cx="360000" cy="355000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5C552E-3835-6D0A-3270-2BE3028EA961}"/>
              </a:ext>
            </a:extLst>
          </p:cNvPr>
          <p:cNvSpPr/>
          <p:nvPr/>
        </p:nvSpPr>
        <p:spPr bwMode="auto">
          <a:xfrm>
            <a:off x="2951820" y="3737462"/>
            <a:ext cx="747948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1.72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72676619-F2AA-087D-4105-8791183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A4F14FBA-7312-551D-F1F6-812051CD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2">
            <a:extLst>
              <a:ext uri="{FF2B5EF4-FFF2-40B4-BE49-F238E27FC236}">
                <a16:creationId xmlns:a16="http://schemas.microsoft.com/office/drawing/2014/main" id="{115B5651-3584-D759-08D6-E9E790447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408F988-C06C-3DA3-480A-373B31219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49" y="211023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55676" y="5156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3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E65FB7C5-62E1-2AE6-C871-739D082A80B5}"/>
              </a:ext>
            </a:extLst>
          </p:cNvPr>
          <p:cNvSpPr/>
          <p:nvPr/>
        </p:nvSpPr>
        <p:spPr>
          <a:xfrm>
            <a:off x="1338081" y="13825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35C3CA1B-D46C-F12F-F123-9FA4A20FCEF5}"/>
              </a:ext>
            </a:extLst>
          </p:cNvPr>
          <p:cNvSpPr txBox="1"/>
          <p:nvPr/>
        </p:nvSpPr>
        <p:spPr>
          <a:xfrm>
            <a:off x="724255" y="298966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1.835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나타내는 수는     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A5903B-A340-9B7F-3422-4B992AE5B66D}"/>
              </a:ext>
            </a:extLst>
          </p:cNvPr>
          <p:cNvSpPr txBox="1"/>
          <p:nvPr/>
        </p:nvSpPr>
        <p:spPr>
          <a:xfrm>
            <a:off x="389042" y="1671692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6">
            <a:extLst>
              <a:ext uri="{FF2B5EF4-FFF2-40B4-BE49-F238E27FC236}">
                <a16:creationId xmlns:a16="http://schemas.microsoft.com/office/drawing/2014/main" id="{77C5FB3B-5449-595D-E2DA-4E744CEA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49" y="167465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:a16="http://schemas.microsoft.com/office/drawing/2014/main" id="{D4E9BA20-3B97-BC34-DFB2-0F216F17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37" y="1671692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143FD6-DB41-0774-CF64-E8BB020E3963}"/>
              </a:ext>
            </a:extLst>
          </p:cNvPr>
          <p:cNvSpPr txBox="1"/>
          <p:nvPr/>
        </p:nvSpPr>
        <p:spPr>
          <a:xfrm>
            <a:off x="724255" y="2336734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   은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영 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영구라고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읽습니다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D28983-9AB6-75BA-5CE3-0D273BD46936}"/>
              </a:ext>
            </a:extLst>
          </p:cNvPr>
          <p:cNvSpPr/>
          <p:nvPr/>
        </p:nvSpPr>
        <p:spPr bwMode="auto">
          <a:xfrm>
            <a:off x="3707903" y="2981759"/>
            <a:ext cx="972109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7C9EB6-1DC7-FAAF-76F5-C02F959A62AB}"/>
              </a:ext>
            </a:extLst>
          </p:cNvPr>
          <p:cNvSpPr/>
          <p:nvPr/>
        </p:nvSpPr>
        <p:spPr bwMode="auto">
          <a:xfrm>
            <a:off x="724256" y="2360216"/>
            <a:ext cx="118345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0.09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F241FA50-5B45-1C95-20A7-98D918FED62E}"/>
              </a:ext>
            </a:extLst>
          </p:cNvPr>
          <p:cNvSpPr txBox="1"/>
          <p:nvPr/>
        </p:nvSpPr>
        <p:spPr>
          <a:xfrm>
            <a:off x="745801" y="3693240"/>
            <a:ext cx="489653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0.001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수는              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F2FDB1B8-6612-262D-5EE5-E418AE3154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1942" y="3463366"/>
            <a:ext cx="360000" cy="355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7EBFE3-8429-31DE-370E-3D9AA04F9FB6}"/>
              </a:ext>
            </a:extLst>
          </p:cNvPr>
          <p:cNvSpPr/>
          <p:nvPr/>
        </p:nvSpPr>
        <p:spPr bwMode="auto">
          <a:xfrm>
            <a:off x="2995960" y="3737462"/>
            <a:ext cx="855960" cy="349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0.426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C51C486A-8E35-9EE6-0001-A0CA5D25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24522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0AC878A-333A-3573-30A5-E440F254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15401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547E9CD9-E7A0-4A23-4BED-8C1C3A22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3" y="3854364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012" y="2709743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706" y="218271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영역은 각 이미지 내 전체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99956" y="518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CF64AE00-2C9C-CFE6-F27E-A3F9D4C69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C5EA6F0-EE53-8F28-C6DA-BA1E732119A7}"/>
              </a:ext>
            </a:extLst>
          </p:cNvPr>
          <p:cNvSpPr/>
          <p:nvPr/>
        </p:nvSpPr>
        <p:spPr>
          <a:xfrm>
            <a:off x="4492704" y="5242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27">
            <a:extLst>
              <a:ext uri="{FF2B5EF4-FFF2-40B4-BE49-F238E27FC236}">
                <a16:creationId xmlns:a16="http://schemas.microsoft.com/office/drawing/2014/main" id="{6EEFCE38-2EF2-03A4-9B0D-D50346E1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01209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id="{CC3CAFC7-797F-8CD3-8A16-17F804433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5136754"/>
            <a:ext cx="1317269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2">
            <a:extLst>
              <a:ext uri="{FF2B5EF4-FFF2-40B4-BE49-F238E27FC236}">
                <a16:creationId xmlns:a16="http://schemas.microsoft.com/office/drawing/2014/main" id="{42F3DE5E-C301-FD05-6BEA-B44EF998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42" y="5237012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4A0F9090-19D3-273F-26B4-EFAAE6333499}"/>
              </a:ext>
            </a:extLst>
          </p:cNvPr>
          <p:cNvSpPr/>
          <p:nvPr/>
        </p:nvSpPr>
        <p:spPr>
          <a:xfrm>
            <a:off x="5863891" y="50435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5896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6542"/>
              </p:ext>
            </p:extLst>
          </p:nvPr>
        </p:nvGraphicFramePr>
        <p:xfrm>
          <a:off x="110574" y="6129300"/>
          <a:ext cx="6873694" cy="274320"/>
        </p:xfrm>
        <a:graphic>
          <a:graphicData uri="http://schemas.openxmlformats.org/drawingml/2006/table">
            <a:tbl>
              <a:tblPr/>
              <a:tblGrid>
                <a:gridCol w="6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3_001_2015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\app\resource\contents\lesson03\ops\lesson03\images\mm_42_3_09_02_01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71250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27753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345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3450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34.5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0.345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221980" y="3550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11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8A43C768-4769-1BEF-18B8-38393DDE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1561"/>
            <a:ext cx="1693633" cy="4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1639475" y="51668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555940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C112E8-BA7D-A5A6-3198-D387F6F744EE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DF451C2B-588E-FE81-9266-888569B5E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43515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9416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48638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80254" y="3681028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54273" y="3681028"/>
            <a:ext cx="60785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510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83859" y="3681028"/>
            <a:ext cx="5309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0.051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9" name="그룹 68"/>
          <p:cNvGrpSpPr/>
          <p:nvPr/>
        </p:nvGrpSpPr>
        <p:grpSpPr>
          <a:xfrm>
            <a:off x="179512" y="980728"/>
            <a:ext cx="3460887" cy="483222"/>
            <a:chOff x="179512" y="980728"/>
            <a:chExt cx="3460887" cy="48322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8290B601-E1BB-5355-5E4F-6C8741C85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013" y="980728"/>
              <a:ext cx="1704386" cy="473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8A43C768-4769-1BEF-18B8-38393DDED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01561"/>
              <a:ext cx="1693633" cy="462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616692" y="1261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1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다음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6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182427-F186-3408-C928-A8289E179121}"/>
              </a:ext>
            </a:extLst>
          </p:cNvPr>
          <p:cNvSpPr/>
          <p:nvPr/>
        </p:nvSpPr>
        <p:spPr>
          <a:xfrm>
            <a:off x="36004" y="872716"/>
            <a:ext cx="6948264" cy="47525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suh_p_0402_03_0010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80889336-819D-943A-4C43-32BD5B3D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8" y="5124810"/>
            <a:ext cx="1547688" cy="42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6608E46F-9926-B931-F230-82B9E33B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01" y="872716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58888678-55DB-42C5-B084-64DE1A9A5F1D}"/>
              </a:ext>
            </a:extLst>
          </p:cNvPr>
          <p:cNvSpPr/>
          <p:nvPr/>
        </p:nvSpPr>
        <p:spPr>
          <a:xfrm>
            <a:off x="863600" y="4819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48D753D1-9809-1DA8-ADB7-995759E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291D062D-FE48-4991-045F-8D49AC6A0412}"/>
              </a:ext>
            </a:extLst>
          </p:cNvPr>
          <p:cNvSpPr/>
          <p:nvPr/>
        </p:nvSpPr>
        <p:spPr>
          <a:xfrm>
            <a:off x="5644712" y="52131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DA5BB47-9449-C3D1-A0BA-D24334B30FAC}"/>
              </a:ext>
            </a:extLst>
          </p:cNvPr>
          <p:cNvSpPr/>
          <p:nvPr/>
        </p:nvSpPr>
        <p:spPr>
          <a:xfrm>
            <a:off x="389042" y="768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E6E55C-F8D4-DB0E-FE41-9DC59FCE67F1}"/>
              </a:ext>
            </a:extLst>
          </p:cNvPr>
          <p:cNvSpPr txBox="1"/>
          <p:nvPr/>
        </p:nvSpPr>
        <p:spPr>
          <a:xfrm>
            <a:off x="389042" y="1671766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7">
            <a:extLst>
              <a:ext uri="{FF2B5EF4-FFF2-40B4-BE49-F238E27FC236}">
                <a16:creationId xmlns:a16="http://schemas.microsoft.com/office/drawing/2014/main" id="{5A8C25F6-5975-971F-4CD8-293A8F62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" y="1676416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5481"/>
              </p:ext>
            </p:extLst>
          </p:nvPr>
        </p:nvGraphicFramePr>
        <p:xfrm>
          <a:off x="161967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1" y="2952647"/>
            <a:ext cx="6265313" cy="114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6849"/>
              </p:ext>
            </p:extLst>
          </p:nvPr>
        </p:nvGraphicFramePr>
        <p:xfrm>
          <a:off x="2879812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391F8B9-B8CD-F389-9C32-84F52566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86094"/>
              </p:ext>
            </p:extLst>
          </p:nvPr>
        </p:nvGraphicFramePr>
        <p:xfrm>
          <a:off x="4095311" y="2362427"/>
          <a:ext cx="288000" cy="57912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57251" y="2567926"/>
            <a:ext cx="71365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2050" y="3248980"/>
            <a:ext cx="7761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3042" y="3248980"/>
            <a:ext cx="6415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95882" y="3248980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7580" y="3248980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31732" y="3248980"/>
            <a:ext cx="4539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2928" y="3681028"/>
            <a:ext cx="5886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768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83741" y="3681028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7680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13327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76.8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7813" y="3681028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3615" y="3681028"/>
            <a:ext cx="8130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0.768</a:t>
            </a:r>
            <a:endParaRPr lang="ko-KR" altLang="en-US" sz="1900" b="1" dirty="0" smtClean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82" y="3710749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692" y="3697051"/>
            <a:ext cx="360000" cy="355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882" y="3648300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F78B9AA-83F4-D77C-75C6-85C780445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1814" y="3681028"/>
            <a:ext cx="360000" cy="355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180000" y="1000800"/>
            <a:ext cx="3443240" cy="457013"/>
            <a:chOff x="180000" y="1000800"/>
            <a:chExt cx="3443240" cy="457013"/>
          </a:xfrm>
        </p:grpSpPr>
        <p:pic>
          <p:nvPicPr>
            <p:cNvPr id="64" name="Picture 3">
              <a:extLst>
                <a:ext uri="{FF2B5EF4-FFF2-40B4-BE49-F238E27FC236}">
                  <a16:creationId xmlns:a16="http://schemas.microsoft.com/office/drawing/2014/main" id="{A37F3AFA-4490-361A-0A3B-3A76F40E6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00" y="1000800"/>
              <a:ext cx="1693633" cy="45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04D67E46-6F0A-52D3-1BA0-0F40365D5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983" y="1011554"/>
              <a:ext cx="1688257" cy="446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이전 슬라이드로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(4-2-3)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풀어보고확인하고한번더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_2.hwp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3474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43550</TotalTime>
  <Words>3409</Words>
  <Application>Microsoft Office PowerPoint</Application>
  <PresentationFormat>화면 슬라이드 쇼(4:3)</PresentationFormat>
  <Paragraphs>1155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8150</cp:revision>
  <cp:lastPrinted>2021-12-20T01:30:02Z</cp:lastPrinted>
  <dcterms:created xsi:type="dcterms:W3CDTF">2008-07-15T12:19:11Z</dcterms:created>
  <dcterms:modified xsi:type="dcterms:W3CDTF">2022-06-30T23:40:10Z</dcterms:modified>
</cp:coreProperties>
</file>