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097" r:id="rId4"/>
    <p:sldId id="1357" r:id="rId5"/>
    <p:sldId id="1412" r:id="rId6"/>
    <p:sldId id="1413" r:id="rId7"/>
    <p:sldId id="1393" r:id="rId8"/>
    <p:sldId id="1403" r:id="rId9"/>
    <p:sldId id="1399" r:id="rId10"/>
    <p:sldId id="1416" r:id="rId11"/>
    <p:sldId id="1421" r:id="rId12"/>
    <p:sldId id="1422" r:id="rId13"/>
    <p:sldId id="1417" r:id="rId14"/>
    <p:sldId id="1418" r:id="rId15"/>
    <p:sldId id="1419" r:id="rId16"/>
    <p:sldId id="1402" r:id="rId17"/>
    <p:sldId id="1420" r:id="rId18"/>
    <p:sldId id="1315" r:id="rId19"/>
    <p:sldId id="1368" r:id="rId20"/>
    <p:sldId id="1398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9F7F9"/>
    <a:srgbClr val="C79F71"/>
    <a:srgbClr val="A46B5B"/>
    <a:srgbClr val="5E3E18"/>
    <a:srgbClr val="F0D3B1"/>
    <a:srgbClr val="E6E38D"/>
    <a:srgbClr val="8BC63E"/>
    <a:srgbClr val="984807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5471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73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3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250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여행을 떠나요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여행 경로를 찾을 때 생각해야 할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8867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825044"/>
            <a:ext cx="5975487" cy="63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도장의 개수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전체 거리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걸리는 시간과 길에 대한 조건을 생각해야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2188830" y="5287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18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쉽게 확인할 수 있는 조건은 무엇이라고 생각하나요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903887"/>
            <a:ext cx="5975487" cy="4763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도장의 개수를 가장 쉽게 확인할 수 있습니다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0" y="43302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561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359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방법으로 문제를 해결하면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9672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903887"/>
            <a:ext cx="5975487" cy="8932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찍을 수 있는 경로를 정하여 전체 거리와 걸리는 시간을 구해 보고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조건에 맞는지 확인해 보면 됩니다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19" y="46105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485368" y="5301394"/>
            <a:ext cx="2091220" cy="256563"/>
            <a:chOff x="319554" y="1245924"/>
            <a:chExt cx="3454864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094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292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09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여행 경로를 선택하여 조건에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시 부터 바로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78087"/>
              </p:ext>
            </p:extLst>
          </p:nvPr>
        </p:nvGraphicFramePr>
        <p:xfrm>
          <a:off x="755576" y="3741204"/>
          <a:ext cx="5400000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도장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7" y="37308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284" y="3567616"/>
            <a:ext cx="360000" cy="355000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37777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21" y="3520721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8333" y="3520721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3888" y="4145344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664" y="426564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1925" y="4202584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122" y="4642374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295" y="5108319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664" y="5071755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060" y="4698561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093" y="502068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539" y="4610834"/>
            <a:ext cx="360000" cy="35500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74958" y="376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2074500" y="3777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5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조건에 맞는 경로는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2651794" y="3814041"/>
            <a:ext cx="1683333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4103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61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969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3392996"/>
            <a:ext cx="6112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바르게 해결했는지 확인해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41319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440395" y="4070220"/>
            <a:ext cx="5975487" cy="8709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인증 도장을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찍을 수 있는 경로를 정하여 전체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거리와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걸리는 시간을 구하고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조건에 맞는지 확인했습니다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19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6607641" y="1810800"/>
            <a:ext cx="175773" cy="1800200"/>
            <a:chOff x="6607641" y="836712"/>
            <a:chExt cx="245921" cy="1656184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나만의 자전거 여행 경로를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이를 소개해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xmlns="" id="{6EB0B784-A450-3804-AB43-CF9ADB46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18" y="453711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BB21F6-9A34-6C2E-2C81-59BDBD982501}"/>
              </a:ext>
            </a:extLst>
          </p:cNvPr>
          <p:cNvSpPr txBox="1"/>
          <p:nvPr/>
        </p:nvSpPr>
        <p:spPr>
          <a:xfrm>
            <a:off x="6956890" y="923630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5642416-F07F-E171-B940-38422C8A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85" y="4382707"/>
            <a:ext cx="1029586" cy="10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1709295"/>
            <a:ext cx="61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것을 기준으로 자전거 여행 경로를 정하면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운동이 많이 될 수 있게 거리는 짧아도 오래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최대한 긴 여행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 정도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869477" y="522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4355976" y="434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4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56087D1-A75C-442A-AD1D-0AC51F01DED0}"/>
              </a:ext>
            </a:extLst>
          </p:cNvPr>
          <p:cNvSpPr/>
          <p:nvPr/>
        </p:nvSpPr>
        <p:spPr>
          <a:xfrm>
            <a:off x="71500" y="883603"/>
            <a:ext cx="6918956" cy="825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2750860F-7166-4771-BA66-8A0C6D83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83DDCD2-8658-40F9-AF59-A3AD717FD54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나만의 자전거 여행 경로를 정하고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이를 소개해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BB21F6-9A34-6C2E-2C81-59BDBD982501}"/>
              </a:ext>
            </a:extLst>
          </p:cNvPr>
          <p:cNvSpPr txBox="1"/>
          <p:nvPr/>
        </p:nvSpPr>
        <p:spPr>
          <a:xfrm>
            <a:off x="6956890" y="923630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45642416-F07F-E171-B940-38422C8A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9" y="4382707"/>
            <a:ext cx="1029586" cy="10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3" y="1709295"/>
            <a:ext cx="61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것을 기준으로 자전거 여행 경로를 정하면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18068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3134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440395" y="2280442"/>
            <a:ext cx="6291845" cy="719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운동이 많이 될 수 있게 거리는 짧아도 오래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68" y="292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123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440395" y="3140968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최대한 긴 여행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3502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7841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3712731"/>
            <a:ext cx="6291845" cy="4469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시간 정도 걸리는 경로로 정할 것입니다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97" y="40739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99B00B0-39BB-F15D-D9BC-D8327ADC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87" y="1781212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ts val="300"/>
              </a:spcBef>
            </a:pP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경로로 정했는지 친구들과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이야기해 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3843" y="4398377"/>
            <a:ext cx="174514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46802" y="4446907"/>
            <a:ext cx="2733210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경로로 정했는지 친구들과 이야기해 봐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 flipH="1" flipV="1">
            <a:off x="1785900" y="468111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1798533" y="4202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7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6441" y="2841895"/>
            <a:ext cx="2661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사각형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03" y="29702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0430D265-C9E7-40A7-96FE-DFCA61BA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B4D4876B-2CB5-4D04-920E-D6B060D1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BB8EBDA-64E2-4979-BBF5-34E23D3251C3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1D73FE6-EA1A-4049-BAEE-94442AA3306F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5597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가고 싶은 자전거 여행 경로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2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맞는 자전거 여행 경로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나만의 자전거 여행 경로를 정하고 소개하기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24149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\app\resource\contents\lesson03\ops\lesson03\mm_42_3_11_04_01.html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" y="1445481"/>
            <a:ext cx="6908027" cy="338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688124" y="1307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90446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덧셈과 뺄셈을 활용하여 조건에 맞는 자전거 여행 경로를 정할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130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4463002" y="1381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7BD1B46-2EEF-4FE1-ADD8-C254B8233CF7}"/>
              </a:ext>
            </a:extLst>
          </p:cNvPr>
          <p:cNvSpPr/>
          <p:nvPr/>
        </p:nvSpPr>
        <p:spPr>
          <a:xfrm>
            <a:off x="4386313" y="1953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DE2785-8F0C-EC31-E713-E6476E312B37}"/>
              </a:ext>
            </a:extLst>
          </p:cNvPr>
          <p:cNvSpPr txBox="1"/>
          <p:nvPr/>
        </p:nvSpPr>
        <p:spPr>
          <a:xfrm>
            <a:off x="159461" y="2464443"/>
            <a:ext cx="4448543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자전거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타기는 자신의 체력에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운동의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힘과 양을 조절할 수 있어서 누구나 즐길 수 있는 운동입니다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요즘에는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지역별로 자전거를 타고 여행을 할 수 있도록 지도를 제공하기도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지도를 보고 나만의 여행 경로를 정해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05" y="3161933"/>
            <a:ext cx="1866515" cy="210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4684151" y="1761784"/>
            <a:ext cx="2242389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오르막길은 짧은 거리라도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많이 걸려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5715334" y="276040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59461" y="2348880"/>
            <a:ext cx="4448543" cy="244827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7BD1B46-2EEF-4FE1-ADD8-C254B8233CF7}"/>
              </a:ext>
            </a:extLst>
          </p:cNvPr>
          <p:cNvSpPr/>
          <p:nvPr/>
        </p:nvSpPr>
        <p:spPr>
          <a:xfrm>
            <a:off x="2409694" y="5251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25754"/>
              </p:ext>
            </p:extLst>
          </p:nvPr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96" y="1736812"/>
            <a:ext cx="5085341" cy="349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xmlns="" id="{0D4FA9FA-6641-4045-8B0E-2BA0E0EA2022}"/>
              </a:ext>
            </a:extLst>
          </p:cNvPr>
          <p:cNvSpPr/>
          <p:nvPr/>
        </p:nvSpPr>
        <p:spPr>
          <a:xfrm>
            <a:off x="2915816" y="210262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6.46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xmlns="" id="{59FFCB39-1E99-7C17-9FBA-C6880D307550}"/>
              </a:ext>
            </a:extLst>
          </p:cNvPr>
          <p:cNvSpPr/>
          <p:nvPr/>
        </p:nvSpPr>
        <p:spPr>
          <a:xfrm>
            <a:off x="4031940" y="210695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xmlns="" id="{ADFA5511-77E1-6719-BF1F-24F6CE664A46}"/>
              </a:ext>
            </a:extLst>
          </p:cNvPr>
          <p:cNvSpPr/>
          <p:nvPr/>
        </p:nvSpPr>
        <p:spPr>
          <a:xfrm>
            <a:off x="5149475" y="2372652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xmlns="" id="{D9C11E92-6A8B-1477-3014-F778D6158C45}"/>
              </a:ext>
            </a:extLst>
          </p:cNvPr>
          <p:cNvSpPr/>
          <p:nvPr/>
        </p:nvSpPr>
        <p:spPr>
          <a:xfrm>
            <a:off x="5364432" y="337271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xmlns="" id="{C5CA3368-E388-FF56-9159-6DCC95EC75FC}"/>
              </a:ext>
            </a:extLst>
          </p:cNvPr>
          <p:cNvSpPr/>
          <p:nvPr/>
        </p:nvSpPr>
        <p:spPr>
          <a:xfrm>
            <a:off x="4166573" y="45231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xmlns="" id="{ADECF94B-DA95-48E1-C281-B7CB6443C2D7}"/>
              </a:ext>
            </a:extLst>
          </p:cNvPr>
          <p:cNvSpPr/>
          <p:nvPr/>
        </p:nvSpPr>
        <p:spPr>
          <a:xfrm>
            <a:off x="971600" y="426174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xmlns="" id="{7FAC7A21-0A7E-2BCB-10B6-7E61CE8CF697}"/>
              </a:ext>
            </a:extLst>
          </p:cNvPr>
          <p:cNvSpPr/>
          <p:nvPr/>
        </p:nvSpPr>
        <p:spPr>
          <a:xfrm>
            <a:off x="479634" y="344453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xmlns="" id="{8377A8FD-1C9F-42CF-5552-B144DEE483D8}"/>
              </a:ext>
            </a:extLst>
          </p:cNvPr>
          <p:cNvSpPr/>
          <p:nvPr/>
        </p:nvSpPr>
        <p:spPr>
          <a:xfrm>
            <a:off x="544565" y="222580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xmlns="" id="{D6E6C7E5-A314-7C14-77A8-097941AD9FAF}"/>
              </a:ext>
            </a:extLst>
          </p:cNvPr>
          <p:cNvSpPr/>
          <p:nvPr/>
        </p:nvSpPr>
        <p:spPr>
          <a:xfrm>
            <a:off x="1799692" y="2102625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pic>
        <p:nvPicPr>
          <p:cNvPr id="76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80" y="480914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7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말풍선: 모서리가 둥근 사각형 45">
            <a:extLst>
              <a:ext uri="{FF2B5EF4-FFF2-40B4-BE49-F238E27FC236}">
                <a16:creationId xmlns:a16="http://schemas.microsoft.com/office/drawing/2014/main" xmlns="" id="{F8E4A9F5-BBCA-FCBE-0C53-008C60F1FC4B}"/>
              </a:ext>
            </a:extLst>
          </p:cNvPr>
          <p:cNvSpPr/>
          <p:nvPr/>
        </p:nvSpPr>
        <p:spPr>
          <a:xfrm>
            <a:off x="2571572" y="470893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26273"/>
              </p:ext>
            </p:extLst>
          </p:nvPr>
        </p:nvGraphicFramePr>
        <p:xfrm>
          <a:off x="136011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타원 86"/>
          <p:cNvSpPr/>
          <p:nvPr/>
        </p:nvSpPr>
        <p:spPr>
          <a:xfrm>
            <a:off x="6139963" y="4809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89" name="그룹 8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7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703281"/>
            <a:ext cx="6919606" cy="510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890341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 길 지도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9634" y="226396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8532" y="270892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2109" y="2088289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5433" y="229882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4309" y="2959167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7813" y="413001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4910" y="440056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2209" y="4480863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1165" y="373682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463" y="2824349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33" name="말풍선: 모서리가 둥근 사각형 36">
            <a:extLst>
              <a:ext uri="{FF2B5EF4-FFF2-40B4-BE49-F238E27FC236}">
                <a16:creationId xmlns:a16="http://schemas.microsoft.com/office/drawing/2014/main" xmlns="" id="{ADFA5511-77E1-6719-BF1F-24F6CE664A46}"/>
              </a:ext>
            </a:extLst>
          </p:cNvPr>
          <p:cNvSpPr/>
          <p:nvPr/>
        </p:nvSpPr>
        <p:spPr>
          <a:xfrm>
            <a:off x="5472100" y="1873483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6" name="말풍선: 모서리가 둥근 사각형 46">
            <a:extLst>
              <a:ext uri="{FF2B5EF4-FFF2-40B4-BE49-F238E27FC236}">
                <a16:creationId xmlns:a16="http://schemas.microsoft.com/office/drawing/2014/main" xmlns="" id="{ADECF94B-DA95-48E1-C281-B7CB6443C2D7}"/>
              </a:ext>
            </a:extLst>
          </p:cNvPr>
          <p:cNvSpPr/>
          <p:nvPr/>
        </p:nvSpPr>
        <p:spPr>
          <a:xfrm>
            <a:off x="451121" y="446964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39" name="말풍선: 모서리가 둥근 사각형 49">
            <a:extLst>
              <a:ext uri="{FF2B5EF4-FFF2-40B4-BE49-F238E27FC236}">
                <a16:creationId xmlns:a16="http://schemas.microsoft.com/office/drawing/2014/main" xmlns="" id="{D6E6C7E5-A314-7C14-77A8-097941AD9FAF}"/>
              </a:ext>
            </a:extLst>
          </p:cNvPr>
          <p:cNvSpPr/>
          <p:nvPr/>
        </p:nvSpPr>
        <p:spPr>
          <a:xfrm>
            <a:off x="1455448" y="15408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9972" y="836712"/>
            <a:ext cx="13821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도장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3466" y="1375695"/>
            <a:ext cx="519694" cy="423025"/>
            <a:chOff x="7824775" y="2356660"/>
            <a:chExt cx="519694" cy="4230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937784" y="836712"/>
            <a:ext cx="519694" cy="423025"/>
            <a:chOff x="7824775" y="2356660"/>
            <a:chExt cx="519694" cy="423025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46" name="말풍선: 모서리가 둥근 사각형 48">
            <a:extLst>
              <a:ext uri="{FF2B5EF4-FFF2-40B4-BE49-F238E27FC236}">
                <a16:creationId xmlns:a16="http://schemas.microsoft.com/office/drawing/2014/main" xmlns="" id="{8377A8FD-1C9F-42CF-5552-B144DEE483D8}"/>
              </a:ext>
            </a:extLst>
          </p:cNvPr>
          <p:cNvSpPr/>
          <p:nvPr/>
        </p:nvSpPr>
        <p:spPr>
          <a:xfrm>
            <a:off x="71500" y="1716560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2.54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271394" y="1196752"/>
            <a:ext cx="519694" cy="423025"/>
            <a:chOff x="7824775" y="2356660"/>
            <a:chExt cx="519694" cy="423025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57" name="말풍선: 모서리가 둥근 사각형 34">
            <a:extLst>
              <a:ext uri="{FF2B5EF4-FFF2-40B4-BE49-F238E27FC236}">
                <a16:creationId xmlns:a16="http://schemas.microsoft.com/office/drawing/2014/main" xmlns="" id="{0D4FA9FA-6641-4045-8B0E-2BA0E0EA2022}"/>
              </a:ext>
            </a:extLst>
          </p:cNvPr>
          <p:cNvSpPr/>
          <p:nvPr/>
        </p:nvSpPr>
        <p:spPr>
          <a:xfrm>
            <a:off x="2591780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6.46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08004" y="1196752"/>
            <a:ext cx="519694" cy="423025"/>
            <a:chOff x="7824775" y="2356660"/>
            <a:chExt cx="519694" cy="423025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64" name="말풍선: 모서리가 둥근 사각형 35">
            <a:extLst>
              <a:ext uri="{FF2B5EF4-FFF2-40B4-BE49-F238E27FC236}">
                <a16:creationId xmlns:a16="http://schemas.microsoft.com/office/drawing/2014/main" xmlns="" id="{59FFCB39-1E99-7C17-9FBA-C6880D307550}"/>
              </a:ext>
            </a:extLst>
          </p:cNvPr>
          <p:cNvSpPr/>
          <p:nvPr/>
        </p:nvSpPr>
        <p:spPr>
          <a:xfrm>
            <a:off x="4000651" y="154944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5.3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356562" y="2959167"/>
            <a:ext cx="519694" cy="423025"/>
            <a:chOff x="7824775" y="2356660"/>
            <a:chExt cx="519694" cy="423025"/>
          </a:xfrm>
        </p:grpSpPr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71" name="말풍선: 모서리가 둥근 사각형 37">
            <a:extLst>
              <a:ext uri="{FF2B5EF4-FFF2-40B4-BE49-F238E27FC236}">
                <a16:creationId xmlns:a16="http://schemas.microsoft.com/office/drawing/2014/main" xmlns="" id="{D9C11E92-6A8B-1477-3014-F778D6158C45}"/>
              </a:ext>
            </a:extLst>
          </p:cNvPr>
          <p:cNvSpPr/>
          <p:nvPr/>
        </p:nvSpPr>
        <p:spPr>
          <a:xfrm>
            <a:off x="5760132" y="3320988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978268" y="4442559"/>
            <a:ext cx="519694" cy="423025"/>
            <a:chOff x="7824775" y="2356660"/>
            <a:chExt cx="519694" cy="423025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75" name="말풍선: 모서리가 둥근 사각형 44">
            <a:extLst>
              <a:ext uri="{FF2B5EF4-FFF2-40B4-BE49-F238E27FC236}">
                <a16:creationId xmlns:a16="http://schemas.microsoft.com/office/drawing/2014/main" xmlns="" id="{C5CA3368-E388-FF56-9159-6DCC95EC75FC}"/>
              </a:ext>
            </a:extLst>
          </p:cNvPr>
          <p:cNvSpPr/>
          <p:nvPr/>
        </p:nvSpPr>
        <p:spPr>
          <a:xfrm>
            <a:off x="4327371" y="4785837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951820" y="4878183"/>
            <a:ext cx="519694" cy="423025"/>
            <a:chOff x="7824775" y="2356660"/>
            <a:chExt cx="519694" cy="423025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80" name="말풍선: 모서리가 둥근 사각형 45">
            <a:extLst>
              <a:ext uri="{FF2B5EF4-FFF2-40B4-BE49-F238E27FC236}">
                <a16:creationId xmlns:a16="http://schemas.microsoft.com/office/drawing/2014/main" xmlns="" id="{F8E4A9F5-BBCA-FCBE-0C53-008C60F1FC4B}"/>
              </a:ext>
            </a:extLst>
          </p:cNvPr>
          <p:cNvSpPr/>
          <p:nvPr/>
        </p:nvSpPr>
        <p:spPr>
          <a:xfrm>
            <a:off x="2240291" y="5224656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09004" y="2933967"/>
            <a:ext cx="519694" cy="423025"/>
            <a:chOff x="7824775" y="2356660"/>
            <a:chExt cx="519694" cy="423025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902" y="2356660"/>
              <a:ext cx="411745" cy="42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7824775" y="2556597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도장</a:t>
              </a:r>
            </a:p>
          </p:txBody>
        </p:sp>
      </p:grpSp>
      <p:sp>
        <p:nvSpPr>
          <p:cNvPr id="84" name="말풍선: 모서리가 둥근 사각형 47">
            <a:extLst>
              <a:ext uri="{FF2B5EF4-FFF2-40B4-BE49-F238E27FC236}">
                <a16:creationId xmlns:a16="http://schemas.microsoft.com/office/drawing/2014/main" xmlns="" id="{7FAC7A21-0A7E-2BCB-10B6-7E61CE8CF697}"/>
              </a:ext>
            </a:extLst>
          </p:cNvPr>
          <p:cNvSpPr/>
          <p:nvPr/>
        </p:nvSpPr>
        <p:spPr>
          <a:xfrm>
            <a:off x="73652" y="3284984"/>
            <a:ext cx="1116124" cy="547405"/>
          </a:xfrm>
          <a:prstGeom prst="wedgeRoundRectCallout">
            <a:avLst>
              <a:gd name="adj1" fmla="val 27621"/>
              <a:gd name="adj2" fmla="val 31352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4.8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</a:p>
          <a:p>
            <a:pPr algn="ctr"/>
            <a:r>
              <a:rPr lang="en-US" altLang="ko-KR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900" dirty="0">
                <a:solidFill>
                  <a:srgbClr val="5E3E1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900" dirty="0">
              <a:solidFill>
                <a:srgbClr val="5E3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6E3C1F-BA5A-3466-9D98-73BDE549F2A9}"/>
              </a:ext>
            </a:extLst>
          </p:cNvPr>
          <p:cNvSpPr txBox="1"/>
          <p:nvPr/>
        </p:nvSpPr>
        <p:spPr>
          <a:xfrm>
            <a:off x="325566" y="190428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길의 지도에는 무엇이 표시되어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12BDA11-0F6F-BC48-CF4D-E7FED38BA7B3}"/>
              </a:ext>
            </a:extLst>
          </p:cNvPr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경로의 거리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걸리는 시간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 도장의 위치가 표시되어 있습니다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49" name="그룹 48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326213" y="18525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거리와 시간이 어떻게 표시되어 있나요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E972EFF-7DB5-CB66-8806-DB706D317F0A}"/>
              </a:ext>
            </a:extLst>
          </p:cNvPr>
          <p:cNvSpPr txBox="1"/>
          <p:nvPr/>
        </p:nvSpPr>
        <p:spPr>
          <a:xfrm>
            <a:off x="420676" y="100368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가고 싶은 자전거 여행 경로를 생각해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56040" y="1381486"/>
            <a:ext cx="1728228" cy="313547"/>
            <a:chOff x="623133" y="5445224"/>
            <a:chExt cx="1728228" cy="313547"/>
          </a:xfrm>
        </p:grpSpPr>
        <p:grpSp>
          <p:nvGrpSpPr>
            <p:cNvPr id="22" name="그룹 2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56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40395" y="2456892"/>
            <a:ext cx="6255841" cy="6120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소수로 표시되어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‘km’,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시간은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단위로 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74" y="29400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01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73344" y="992739"/>
            <a:ext cx="6494030" cy="463250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856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민혁이가 자전거 여행을 계획하고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         에 맞는 자전거 여행 경로를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47258" y="52164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5515026-092C-3D71-BDDB-B94D7527EDEE}"/>
              </a:ext>
            </a:extLst>
          </p:cNvPr>
          <p:cNvSpPr txBox="1"/>
          <p:nvPr/>
        </p:nvSpPr>
        <p:spPr>
          <a:xfrm>
            <a:off x="303712" y="339299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741D3CB7-FC31-2B58-BB5D-A44D8C1D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34905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6607641" y="1808820"/>
            <a:ext cx="175773" cy="1800200"/>
            <a:chOff x="6607641" y="836712"/>
            <a:chExt cx="245921" cy="165618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DB9B2D-E790-4324-8A98-597FDD37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8757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 bwMode="auto">
          <a:xfrm>
            <a:off x="440395" y="3814041"/>
            <a:ext cx="5975487" cy="418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맞는 자전거 여행 경로를 찾아야 합니다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75D33019-31E4-46C9-8282-4309ABE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53" y="3717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1033753"/>
            <a:ext cx="468411" cy="331791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583855" y="1516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3" y="135323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625116" y="139687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5">
            <a:extLst>
              <a:ext uri="{FF2B5EF4-FFF2-40B4-BE49-F238E27FC236}">
                <a16:creationId xmlns:a16="http://schemas.microsoft.com/office/drawing/2014/main" xmlns="" id="{4F85D7D2-4877-E1D8-F02C-31A364AC99C6}"/>
              </a:ext>
            </a:extLst>
          </p:cNvPr>
          <p:cNvSpPr/>
          <p:nvPr/>
        </p:nvSpPr>
        <p:spPr>
          <a:xfrm>
            <a:off x="211913" y="1844824"/>
            <a:ext cx="6203969" cy="151391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7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853D9D0-1E2A-8037-F680-B1646C4177E6}"/>
              </a:ext>
            </a:extLst>
          </p:cNvPr>
          <p:cNvSpPr txBox="1"/>
          <p:nvPr/>
        </p:nvSpPr>
        <p:spPr>
          <a:xfrm>
            <a:off x="506831" y="2096852"/>
            <a:ext cx="66214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인증 도장을 적어도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찍어야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넘지 않아야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걸리는 시간은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시간이어야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어디에서나 출발할 수 있으며 길은 이어져 있어야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92745" y="1844824"/>
            <a:ext cx="476250" cy="304800"/>
            <a:chOff x="8149781" y="4039191"/>
            <a:chExt cx="476250" cy="304800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30139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2252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5077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28372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7" y="31112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954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43115</TotalTime>
  <Words>1615</Words>
  <Application>Microsoft Office PowerPoint</Application>
  <PresentationFormat>화면 슬라이드 쇼(4:3)</PresentationFormat>
  <Paragraphs>483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7493</cp:revision>
  <dcterms:created xsi:type="dcterms:W3CDTF">2008-07-15T12:19:11Z</dcterms:created>
  <dcterms:modified xsi:type="dcterms:W3CDTF">2022-06-30T23:27:14Z</dcterms:modified>
</cp:coreProperties>
</file>