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87" r:id="rId4"/>
    <p:sldId id="1338" r:id="rId5"/>
    <p:sldId id="1423" r:id="rId6"/>
    <p:sldId id="1422" r:id="rId7"/>
    <p:sldId id="1390" r:id="rId8"/>
    <p:sldId id="1372" r:id="rId9"/>
    <p:sldId id="1391" r:id="rId10"/>
    <p:sldId id="1425" r:id="rId11"/>
    <p:sldId id="1345" r:id="rId12"/>
    <p:sldId id="1394" r:id="rId13"/>
    <p:sldId id="1426" r:id="rId14"/>
    <p:sldId id="1348" r:id="rId15"/>
    <p:sldId id="1396" r:id="rId16"/>
    <p:sldId id="1416" r:id="rId17"/>
    <p:sldId id="1397" r:id="rId18"/>
    <p:sldId id="1398" r:id="rId19"/>
    <p:sldId id="1428" r:id="rId20"/>
    <p:sldId id="1427" r:id="rId21"/>
    <p:sldId id="1419" r:id="rId22"/>
    <p:sldId id="1420" r:id="rId23"/>
    <p:sldId id="1429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3D69B"/>
    <a:srgbClr val="00A0FF"/>
    <a:srgbClr val="BBDECB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201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6.jpe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42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jpeg"/><Relationship Id="rId10" Type="http://schemas.openxmlformats.org/officeDocument/2006/relationships/image" Target="../media/image49.jpeg"/><Relationship Id="rId4" Type="http://schemas.openxmlformats.org/officeDocument/2006/relationships/image" Target="../media/image21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42.jpeg"/><Relationship Id="rId9" Type="http://schemas.openxmlformats.org/officeDocument/2006/relationships/image" Target="../media/image23.png"/><Relationship Id="rId1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2.jpe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12" Type="http://schemas.openxmlformats.org/officeDocument/2006/relationships/image" Target="../media/image4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52.jpe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46.jpeg"/><Relationship Id="rId4" Type="http://schemas.openxmlformats.org/officeDocument/2006/relationships/image" Target="../media/image6.png"/><Relationship Id="rId9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240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9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정삼각형을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180570-B3BA-A8B1-2677-57AB95E71442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1A41C465-710A-4CD2-3999-416BA17AC50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18A530-E9E5-4687-566E-9CF04D6CB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23C038D9-076B-5604-059D-09DEB7D3C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28" y="2751396"/>
            <a:ext cx="4596662" cy="2220260"/>
          </a:xfrm>
          <a:prstGeom prst="rect">
            <a:avLst/>
          </a:prstGeom>
        </p:spPr>
      </p:pic>
      <p:pic>
        <p:nvPicPr>
          <p:cNvPr id="77" name="Picture 3">
            <a:extLst>
              <a:ext uri="{FF2B5EF4-FFF2-40B4-BE49-F238E27FC236}">
                <a16:creationId xmlns:a16="http://schemas.microsoft.com/office/drawing/2014/main" id="{6BDA2731-42EE-EEB9-A31A-211D881E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24" y="1969909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5570060" y="1626604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6481E-7618-D9AD-1CCD-0B3855BB70FA}"/>
              </a:ext>
            </a:extLst>
          </p:cNvPr>
          <p:cNvSpPr/>
          <p:nvPr/>
        </p:nvSpPr>
        <p:spPr>
          <a:xfrm>
            <a:off x="215516" y="3367529"/>
            <a:ext cx="6667165" cy="1681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E0B45910-428F-4B84-3DD1-542D584CE27F}"/>
              </a:ext>
            </a:extLst>
          </p:cNvPr>
          <p:cNvSpPr/>
          <p:nvPr/>
        </p:nvSpPr>
        <p:spPr>
          <a:xfrm>
            <a:off x="361249" y="326698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82E52A62-71BD-BD47-88D4-6B7B9AD791AC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1D6C69-C08E-55EE-44DC-0A683578D7C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4922CE-EECC-D07A-64EC-8F1CC07AFA2A}"/>
              </a:ext>
            </a:extLst>
          </p:cNvPr>
          <p:cNvSpPr txBox="1"/>
          <p:nvPr/>
        </p:nvSpPr>
        <p:spPr>
          <a:xfrm>
            <a:off x="429547" y="3747223"/>
            <a:ext cx="6307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180÷3=60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정삼각형의 각의 크기는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선분의 양 끝에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각을 그려 정삼각형을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2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BA2002C8-575F-BFCB-1A2B-3180664D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99"/>
          <a:stretch/>
        </p:blipFill>
        <p:spPr>
          <a:xfrm>
            <a:off x="3670999" y="2192556"/>
            <a:ext cx="2959710" cy="2241857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5AF2DAD0-3254-BF59-33B3-ACEE220DDB02}"/>
              </a:ext>
            </a:extLst>
          </p:cNvPr>
          <p:cNvSpPr txBox="1"/>
          <p:nvPr/>
        </p:nvSpPr>
        <p:spPr>
          <a:xfrm>
            <a:off x="2861060" y="3066206"/>
            <a:ext cx="55841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002C8-575F-BFCB-1A2B-3180664D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81"/>
          <a:stretch/>
        </p:blipFill>
        <p:spPr>
          <a:xfrm>
            <a:off x="427713" y="2104936"/>
            <a:ext cx="1804028" cy="224185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2389713" y="3100710"/>
            <a:ext cx="53011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539" y="2844486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A0D6E4-5A8B-9596-4949-3E4C6AC286AE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FD4A1E6-38A4-3298-66B3-D03390A13BC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888132-EB33-3DB4-9C63-DE644C5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id="{94B22465-DF9C-D9DA-6FCD-A721B4B04362}"/>
              </a:ext>
            </a:extLst>
          </p:cNvPr>
          <p:cNvSpPr txBox="1"/>
          <p:nvPr/>
        </p:nvSpPr>
        <p:spPr>
          <a:xfrm>
            <a:off x="1365017" y="2490737"/>
            <a:ext cx="74681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BCB4A5A7-51D5-E057-359D-91CC74D3BE90}"/>
              </a:ext>
            </a:extLst>
          </p:cNvPr>
          <p:cNvSpPr txBox="1"/>
          <p:nvPr/>
        </p:nvSpPr>
        <p:spPr>
          <a:xfrm>
            <a:off x="1655676" y="3481349"/>
            <a:ext cx="678921" cy="26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B9CCCAEA-7A00-B96F-583E-595CAA6514A0}"/>
              </a:ext>
            </a:extLst>
          </p:cNvPr>
          <p:cNvSpPr txBox="1"/>
          <p:nvPr/>
        </p:nvSpPr>
        <p:spPr>
          <a:xfrm>
            <a:off x="382422" y="3118293"/>
            <a:ext cx="69597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66175" y="3892798"/>
            <a:ext cx="581651" cy="2418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776210" y="3165544"/>
            <a:ext cx="845067" cy="4178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01283" y="2715713"/>
            <a:ext cx="302133" cy="2134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2C9AA-79C6-2531-281E-C9B2072DB6B7}"/>
              </a:ext>
            </a:extLst>
          </p:cNvPr>
          <p:cNvSpPr/>
          <p:nvPr/>
        </p:nvSpPr>
        <p:spPr bwMode="auto">
          <a:xfrm>
            <a:off x="5785118" y="3186083"/>
            <a:ext cx="36000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857" y="3021986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22660B03-C563-48B1-5C76-8A8F0B850A8F}"/>
              </a:ext>
            </a:extLst>
          </p:cNvPr>
          <p:cNvSpPr txBox="1"/>
          <p:nvPr/>
        </p:nvSpPr>
        <p:spPr>
          <a:xfrm>
            <a:off x="4283593" y="3749919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3C276FB1-83C1-0874-D161-879C30B6D19A}"/>
              </a:ext>
            </a:extLst>
          </p:cNvPr>
          <p:cNvSpPr txBox="1"/>
          <p:nvPr/>
        </p:nvSpPr>
        <p:spPr>
          <a:xfrm>
            <a:off x="5194077" y="2630213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CF52D981-1E23-FEC5-BE9D-82F60CD36F13}"/>
              </a:ext>
            </a:extLst>
          </p:cNvPr>
          <p:cNvSpPr txBox="1"/>
          <p:nvPr/>
        </p:nvSpPr>
        <p:spPr>
          <a:xfrm>
            <a:off x="6106945" y="3192896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89547" y="3835536"/>
            <a:ext cx="302133" cy="2134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4C88C13C-54B2-7D2F-3FA0-E3D90A36E590}"/>
              </a:ext>
            </a:extLst>
          </p:cNvPr>
          <p:cNvSpPr txBox="1"/>
          <p:nvPr/>
        </p:nvSpPr>
        <p:spPr>
          <a:xfrm>
            <a:off x="5161404" y="3692351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pic>
        <p:nvPicPr>
          <p:cNvPr id="83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162884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84BA402D-CABB-947D-AC20-CA1F6BA8734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9A6A6E37-75A8-5CBB-E11A-811B16F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3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4262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F6DDA-6A2D-B31C-85EB-AD2322DE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2251155"/>
            <a:ext cx="6231777" cy="229806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162884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84BA402D-CABB-947D-AC20-CA1F6BA8734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9A6A6E37-75A8-5CBB-E11A-811B16F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3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863600" y="2361726"/>
            <a:ext cx="5760628" cy="1961981"/>
            <a:chOff x="863600" y="2361726"/>
            <a:chExt cx="5760628" cy="1961981"/>
          </a:xfrm>
        </p:grpSpPr>
        <p:sp>
          <p:nvSpPr>
            <p:cNvPr id="3" name="직사각형 2"/>
            <p:cNvSpPr/>
            <p:nvPr/>
          </p:nvSpPr>
          <p:spPr>
            <a:xfrm>
              <a:off x="863600" y="2456892"/>
              <a:ext cx="684064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84375" y="3078215"/>
              <a:ext cx="916660" cy="496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53368" y="3999671"/>
              <a:ext cx="684064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87269" y="3300965"/>
              <a:ext cx="684064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88272" y="3121775"/>
              <a:ext cx="163348" cy="4280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16461" y="2641186"/>
              <a:ext cx="361435" cy="2360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11537" y="3930101"/>
              <a:ext cx="361435" cy="2521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9178" y="3300965"/>
              <a:ext cx="638886" cy="2965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16116" y="2361726"/>
              <a:ext cx="1008112" cy="48693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12804" y="3078215"/>
              <a:ext cx="378984" cy="31427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28084" y="2924944"/>
              <a:ext cx="252028" cy="2679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2976243"/>
              <a:ext cx="144016" cy="1931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54746" y="2943996"/>
              <a:ext cx="148777" cy="779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1553D2-AAF4-26C3-3925-6A2824072027}"/>
              </a:ext>
            </a:extLst>
          </p:cNvPr>
          <p:cNvSpPr/>
          <p:nvPr/>
        </p:nvSpPr>
        <p:spPr bwMode="auto">
          <a:xfrm>
            <a:off x="5606343" y="2466941"/>
            <a:ext cx="36000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90D6E5B-9A9C-D14A-CC05-8E0B672BA8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082" y="2302844"/>
            <a:ext cx="360000" cy="355000"/>
          </a:xfrm>
          <a:prstGeom prst="rect">
            <a:avLst/>
          </a:prstGeom>
          <a:noFill/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32FEB2F2-8041-9C63-668C-98781B491FA0}"/>
              </a:ext>
            </a:extLst>
          </p:cNvPr>
          <p:cNvSpPr txBox="1"/>
          <p:nvPr/>
        </p:nvSpPr>
        <p:spPr>
          <a:xfrm>
            <a:off x="5921794" y="2456892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8F609852-AC88-350E-4178-5D69644CFD6D}"/>
              </a:ext>
            </a:extLst>
          </p:cNvPr>
          <p:cNvSpPr txBox="1"/>
          <p:nvPr/>
        </p:nvSpPr>
        <p:spPr>
          <a:xfrm>
            <a:off x="5154386" y="2858706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63B9DFEF-E14C-3D08-4783-08FF18CEA979}"/>
              </a:ext>
            </a:extLst>
          </p:cNvPr>
          <p:cNvSpPr txBox="1"/>
          <p:nvPr/>
        </p:nvSpPr>
        <p:spPr>
          <a:xfrm>
            <a:off x="5708485" y="3027009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6E3508D7-7285-34F2-21CD-7250958EEB3C}"/>
              </a:ext>
            </a:extLst>
          </p:cNvPr>
          <p:cNvSpPr txBox="1"/>
          <p:nvPr/>
        </p:nvSpPr>
        <p:spPr>
          <a:xfrm>
            <a:off x="4627183" y="3226340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02594E-E227-3993-D39A-6C096134D6BC}"/>
              </a:ext>
            </a:extLst>
          </p:cNvPr>
          <p:cNvSpPr/>
          <p:nvPr/>
        </p:nvSpPr>
        <p:spPr bwMode="auto">
          <a:xfrm>
            <a:off x="985982" y="3163001"/>
            <a:ext cx="53011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29A0F85-1410-D6C2-7B6F-C7DB9D982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8870" y="2981575"/>
            <a:ext cx="360000" cy="355000"/>
          </a:xfrm>
          <a:prstGeom prst="rect">
            <a:avLst/>
          </a:prstGeom>
          <a:noFill/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BFE20985-E417-11D4-BDD5-F2D5A64641B3}"/>
              </a:ext>
            </a:extLst>
          </p:cNvPr>
          <p:cNvSpPr txBox="1"/>
          <p:nvPr/>
        </p:nvSpPr>
        <p:spPr>
          <a:xfrm>
            <a:off x="878240" y="2386562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7BFC503E-6EE5-F208-CCCA-6240288344AA}"/>
              </a:ext>
            </a:extLst>
          </p:cNvPr>
          <p:cNvSpPr txBox="1"/>
          <p:nvPr/>
        </p:nvSpPr>
        <p:spPr>
          <a:xfrm>
            <a:off x="1505494" y="3112918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56C69D9A-81F0-72C0-F4DA-8943FC49534C}"/>
              </a:ext>
            </a:extLst>
          </p:cNvPr>
          <p:cNvSpPr txBox="1"/>
          <p:nvPr/>
        </p:nvSpPr>
        <p:spPr>
          <a:xfrm>
            <a:off x="914709" y="3943724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BA42D816-FBED-F1F9-BFB7-CC1D79E2F345}"/>
              </a:ext>
            </a:extLst>
          </p:cNvPr>
          <p:cNvSpPr txBox="1"/>
          <p:nvPr/>
        </p:nvSpPr>
        <p:spPr>
          <a:xfrm>
            <a:off x="2524520" y="3225549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227CF15B-4724-BB1C-2F53-4FE9015D02B2}"/>
              </a:ext>
            </a:extLst>
          </p:cNvPr>
          <p:cNvSpPr txBox="1"/>
          <p:nvPr/>
        </p:nvSpPr>
        <p:spPr>
          <a:xfrm>
            <a:off x="1913045" y="3831068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1A3C9004-83D3-B7B4-2F8B-ACB3C7DA9A71}"/>
              </a:ext>
            </a:extLst>
          </p:cNvPr>
          <p:cNvSpPr txBox="1"/>
          <p:nvPr/>
        </p:nvSpPr>
        <p:spPr>
          <a:xfrm>
            <a:off x="1966102" y="2539079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930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BA2002C8-575F-BFCB-1A2B-3180664D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99"/>
          <a:stretch/>
        </p:blipFill>
        <p:spPr>
          <a:xfrm>
            <a:off x="3670999" y="2192556"/>
            <a:ext cx="2959710" cy="2241857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5AF2DAD0-3254-BF59-33B3-ACEE220DDB02}"/>
              </a:ext>
            </a:extLst>
          </p:cNvPr>
          <p:cNvSpPr txBox="1"/>
          <p:nvPr/>
        </p:nvSpPr>
        <p:spPr>
          <a:xfrm>
            <a:off x="2861060" y="3066206"/>
            <a:ext cx="55841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002C8-575F-BFCB-1A2B-3180664D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81"/>
          <a:stretch/>
        </p:blipFill>
        <p:spPr>
          <a:xfrm>
            <a:off x="427713" y="2104936"/>
            <a:ext cx="1804028" cy="224185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2389713" y="3100710"/>
            <a:ext cx="53011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539" y="2844486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A0D6E4-5A8B-9596-4949-3E4C6AC286AE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FD4A1E6-38A4-3298-66B3-D03390A13BC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888132-EB33-3DB4-9C63-DE644C5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id="{94B22465-DF9C-D9DA-6FCD-A721B4B04362}"/>
              </a:ext>
            </a:extLst>
          </p:cNvPr>
          <p:cNvSpPr txBox="1"/>
          <p:nvPr/>
        </p:nvSpPr>
        <p:spPr>
          <a:xfrm>
            <a:off x="1365017" y="2490737"/>
            <a:ext cx="74681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BCB4A5A7-51D5-E057-359D-91CC74D3BE90}"/>
              </a:ext>
            </a:extLst>
          </p:cNvPr>
          <p:cNvSpPr txBox="1"/>
          <p:nvPr/>
        </p:nvSpPr>
        <p:spPr>
          <a:xfrm>
            <a:off x="1655676" y="3481349"/>
            <a:ext cx="678921" cy="262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B9CCCAEA-7A00-B96F-583E-595CAA6514A0}"/>
              </a:ext>
            </a:extLst>
          </p:cNvPr>
          <p:cNvSpPr txBox="1"/>
          <p:nvPr/>
        </p:nvSpPr>
        <p:spPr>
          <a:xfrm>
            <a:off x="382422" y="3118293"/>
            <a:ext cx="69597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66175" y="3892798"/>
            <a:ext cx="581651" cy="2418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776210" y="3165544"/>
            <a:ext cx="845067" cy="4178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01283" y="2715713"/>
            <a:ext cx="302133" cy="2134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2C9AA-79C6-2531-281E-C9B2072DB6B7}"/>
              </a:ext>
            </a:extLst>
          </p:cNvPr>
          <p:cNvSpPr/>
          <p:nvPr/>
        </p:nvSpPr>
        <p:spPr bwMode="auto">
          <a:xfrm>
            <a:off x="5785118" y="3186083"/>
            <a:ext cx="36000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857" y="3021986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22660B03-C563-48B1-5C76-8A8F0B850A8F}"/>
              </a:ext>
            </a:extLst>
          </p:cNvPr>
          <p:cNvSpPr txBox="1"/>
          <p:nvPr/>
        </p:nvSpPr>
        <p:spPr>
          <a:xfrm>
            <a:off x="4283593" y="3749919"/>
            <a:ext cx="746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3C276FB1-83C1-0874-D161-879C30B6D19A}"/>
              </a:ext>
            </a:extLst>
          </p:cNvPr>
          <p:cNvSpPr txBox="1"/>
          <p:nvPr/>
        </p:nvSpPr>
        <p:spPr>
          <a:xfrm>
            <a:off x="5194077" y="2630213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CF52D981-1E23-FEC5-BE9D-82F60CD36F13}"/>
              </a:ext>
            </a:extLst>
          </p:cNvPr>
          <p:cNvSpPr txBox="1"/>
          <p:nvPr/>
        </p:nvSpPr>
        <p:spPr>
          <a:xfrm>
            <a:off x="6106945" y="3192896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289547" y="3835536"/>
            <a:ext cx="302133" cy="2134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4C88C13C-54B2-7D2F-3FA0-E3D90A36E590}"/>
              </a:ext>
            </a:extLst>
          </p:cNvPr>
          <p:cNvSpPr txBox="1"/>
          <p:nvPr/>
        </p:nvSpPr>
        <p:spPr>
          <a:xfrm>
            <a:off x="5161404" y="3692351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pic>
        <p:nvPicPr>
          <p:cNvPr id="83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162884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84BA402D-CABB-947D-AC20-CA1F6BA8734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9A6A6E37-75A8-5CBB-E11A-811B16F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3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05B89F-CAB2-EAA1-C987-FD4CA52C38E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5200FAD-A6F8-3D5C-AB6E-40CFF7C70926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38">
              <a:extLst>
                <a:ext uri="{FF2B5EF4-FFF2-40B4-BE49-F238E27FC236}">
                  <a16:creationId xmlns:a16="http://schemas.microsoft.com/office/drawing/2014/main" id="{E465BD9B-8098-5319-B9CF-29DACE505940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3F38B4B7-C7C5-594A-2CC0-945A56AF349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8004506-41C6-BC7C-F404-0778C7A1BE8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A48217-85FB-73E6-F5F0-57B040ACE2D1}"/>
              </a:ext>
            </a:extLst>
          </p:cNvPr>
          <p:cNvSpPr txBox="1"/>
          <p:nvPr/>
        </p:nvSpPr>
        <p:spPr>
          <a:xfrm>
            <a:off x="493112" y="4340720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0B477F2F-CD58-354E-29AA-B1BB795B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439275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716788AA-F7D0-571A-F93E-E54F98DE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466300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88DD135-414D-FDFF-A19C-A965B75A8603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57B0183A-2EF1-11AE-7D3B-F3EAB9F7DB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7BC850-0A01-4F96-894C-2844101A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147741-54AC-13C1-35CC-A0D3B654B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840" y="2141353"/>
            <a:ext cx="1810768" cy="197172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3CA505-AC95-52D8-F5E3-C24C59661803}"/>
              </a:ext>
            </a:extLst>
          </p:cNvPr>
          <p:cNvSpPr txBox="1"/>
          <p:nvPr/>
        </p:nvSpPr>
        <p:spPr>
          <a:xfrm>
            <a:off x="2500957" y="4146474"/>
            <a:ext cx="15747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22E2F8-E94F-079D-8382-CDA22149DD0E}"/>
              </a:ext>
            </a:extLst>
          </p:cNvPr>
          <p:cNvSpPr txBox="1"/>
          <p:nvPr/>
        </p:nvSpPr>
        <p:spPr>
          <a:xfrm>
            <a:off x="2500957" y="4612822"/>
            <a:ext cx="317819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각의 크기가 같습니다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323EDA3-761A-4E25-606E-C0068009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92" y="41939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B3059E7F-72FB-7D46-E9F1-D5D8CE5F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92" y="46807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4BDA199-7744-40B7-73C1-D947BE36E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561" y="400506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38B2C96-03A5-AF33-4ABC-08BD0F695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371" y="4503286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59832" y="3429000"/>
            <a:ext cx="39604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18030" y="3047012"/>
            <a:ext cx="39604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C5620-D79E-ACF1-3899-64852CE52C60}"/>
              </a:ext>
            </a:extLst>
          </p:cNvPr>
          <p:cNvSpPr txBox="1"/>
          <p:nvPr/>
        </p:nvSpPr>
        <p:spPr>
          <a:xfrm>
            <a:off x="2987824" y="3368315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EB58DA-9A2F-D243-94DE-1A90885C4602}"/>
              </a:ext>
            </a:extLst>
          </p:cNvPr>
          <p:cNvSpPr txBox="1"/>
          <p:nvPr/>
        </p:nvSpPr>
        <p:spPr>
          <a:xfrm>
            <a:off x="3750062" y="3002272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7900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49" y="415248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907704" y="4618424"/>
            <a:ext cx="540735" cy="371475"/>
            <a:chOff x="1693894" y="2881313"/>
            <a:chExt cx="540735" cy="371475"/>
          </a:xfrm>
        </p:grpSpPr>
        <p:pic>
          <p:nvPicPr>
            <p:cNvPr id="77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77572-CE33-0D9A-3D43-5DF09695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2054053"/>
            <a:ext cx="2410225" cy="203392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63C040-F2B6-880C-87CB-EA6D33FB3F5C}"/>
              </a:ext>
            </a:extLst>
          </p:cNvPr>
          <p:cNvSpPr txBox="1"/>
          <p:nvPr/>
        </p:nvSpPr>
        <p:spPr>
          <a:xfrm>
            <a:off x="2277208" y="4229648"/>
            <a:ext cx="15747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8602-1F80-6678-BF59-126AF56BF4A4}"/>
              </a:ext>
            </a:extLst>
          </p:cNvPr>
          <p:cNvSpPr txBox="1"/>
          <p:nvPr/>
        </p:nvSpPr>
        <p:spPr>
          <a:xfrm>
            <a:off x="2277208" y="4695996"/>
            <a:ext cx="3158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각의 크기가 같습니다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1D822D9-1971-6F18-12FB-413EFF6AF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43" y="42771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F0F9D61-678E-99F4-9DE6-1C301494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43" y="47639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EF13F5-CD5A-53E2-E0E7-3455BC527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101" y="4099073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C666ACE-DA36-7D03-A9B9-23E3841D9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428" y="4579771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BC72A-FA21-ADDE-F623-12C2F04FE73E}"/>
              </a:ext>
            </a:extLst>
          </p:cNvPr>
          <p:cNvSpPr txBox="1"/>
          <p:nvPr/>
        </p:nvSpPr>
        <p:spPr>
          <a:xfrm>
            <a:off x="4291334" y="2246099"/>
            <a:ext cx="67671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4F3B7C-D540-7953-1003-2147777FC84D}"/>
              </a:ext>
            </a:extLst>
          </p:cNvPr>
          <p:cNvSpPr txBox="1"/>
          <p:nvPr/>
        </p:nvSpPr>
        <p:spPr>
          <a:xfrm>
            <a:off x="2772656" y="2827802"/>
            <a:ext cx="67671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21" y="42477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655676" y="4713709"/>
            <a:ext cx="540735" cy="371475"/>
            <a:chOff x="1693894" y="2881313"/>
            <a:chExt cx="540735" cy="371475"/>
          </a:xfrm>
        </p:grpSpPr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581140" y="3517327"/>
            <a:ext cx="360040" cy="218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49669" y="3103294"/>
            <a:ext cx="360040" cy="218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92A7A-8269-F750-0303-663E5FF81367}"/>
              </a:ext>
            </a:extLst>
          </p:cNvPr>
          <p:cNvSpPr txBox="1"/>
          <p:nvPr/>
        </p:nvSpPr>
        <p:spPr>
          <a:xfrm>
            <a:off x="3455876" y="3431198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5DC5F-67B5-2C04-39E9-A33F8A45B237}"/>
              </a:ext>
            </a:extLst>
          </p:cNvPr>
          <p:cNvSpPr txBox="1"/>
          <p:nvPr/>
        </p:nvSpPr>
        <p:spPr>
          <a:xfrm>
            <a:off x="4301614" y="3008275"/>
            <a:ext cx="558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7137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988DD135-414D-FDFF-A19C-A965B75A8603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57B0183A-2EF1-11AE-7D3B-F3EAB9F7DB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7BC850-0A01-4F96-894C-2844101A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147741-54AC-13C1-35CC-A0D3B654B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840" y="2141353"/>
            <a:ext cx="1810768" cy="19717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E8C5620-D79E-ACF1-3899-64852CE52C60}"/>
              </a:ext>
            </a:extLst>
          </p:cNvPr>
          <p:cNvSpPr txBox="1"/>
          <p:nvPr/>
        </p:nvSpPr>
        <p:spPr>
          <a:xfrm>
            <a:off x="2974392" y="3296306"/>
            <a:ext cx="55841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EB58DA-9A2F-D243-94DE-1A90885C4602}"/>
              </a:ext>
            </a:extLst>
          </p:cNvPr>
          <p:cNvSpPr txBox="1"/>
          <p:nvPr/>
        </p:nvSpPr>
        <p:spPr>
          <a:xfrm>
            <a:off x="3687673" y="2911585"/>
            <a:ext cx="55841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39D77-6A6F-33E5-CA3E-9E2D457964E9}"/>
              </a:ext>
            </a:extLst>
          </p:cNvPr>
          <p:cNvSpPr txBox="1"/>
          <p:nvPr/>
        </p:nvSpPr>
        <p:spPr>
          <a:xfrm>
            <a:off x="719572" y="4080181"/>
            <a:ext cx="702670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6580D-D434-34DC-2812-6F1C49F3E7E5}"/>
              </a:ext>
            </a:extLst>
          </p:cNvPr>
          <p:cNvSpPr txBox="1"/>
          <p:nvPr/>
        </p:nvSpPr>
        <p:spPr>
          <a:xfrm>
            <a:off x="719572" y="4515134"/>
            <a:ext cx="702670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3CA505-AC95-52D8-F5E3-C24C59661803}"/>
              </a:ext>
            </a:extLst>
          </p:cNvPr>
          <p:cNvSpPr txBox="1"/>
          <p:nvPr/>
        </p:nvSpPr>
        <p:spPr>
          <a:xfrm>
            <a:off x="1485120" y="4058951"/>
            <a:ext cx="15747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22E2F8-E94F-079D-8382-CDA22149DD0E}"/>
              </a:ext>
            </a:extLst>
          </p:cNvPr>
          <p:cNvSpPr txBox="1"/>
          <p:nvPr/>
        </p:nvSpPr>
        <p:spPr>
          <a:xfrm>
            <a:off x="1485120" y="4525299"/>
            <a:ext cx="403517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각의 크기가 같습니다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323EDA3-761A-4E25-606E-C0068009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55" y="41064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B3059E7F-72FB-7D46-E9F1-D5D8CE5F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55" y="45932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4BDA199-7744-40B7-73C1-D947BE36E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724" y="391754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38B2C96-03A5-AF33-4ABC-08BD0F695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839" y="4337634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410EF3-6FB0-2A76-7FF4-953CDD7B159B}"/>
              </a:ext>
            </a:extLst>
          </p:cNvPr>
          <p:cNvSpPr/>
          <p:nvPr/>
        </p:nvSpPr>
        <p:spPr>
          <a:xfrm>
            <a:off x="215516" y="3068960"/>
            <a:ext cx="6667165" cy="1980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38">
            <a:extLst>
              <a:ext uri="{FF2B5EF4-FFF2-40B4-BE49-F238E27FC236}">
                <a16:creationId xmlns:a16="http://schemas.microsoft.com/office/drawing/2014/main" id="{8E70B6DC-BB5C-E5E0-91AE-80C190913DFE}"/>
              </a:ext>
            </a:extLst>
          </p:cNvPr>
          <p:cNvSpPr/>
          <p:nvPr/>
        </p:nvSpPr>
        <p:spPr>
          <a:xfrm>
            <a:off x="361249" y="286187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BCF9619F-57E2-D749-53EA-33E5AA3C2F92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3279C7-5ECC-153D-2B4A-D03F8ADEDFF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0ECCFF-9105-CE70-9B10-0CF7147AE42B}"/>
              </a:ext>
            </a:extLst>
          </p:cNvPr>
          <p:cNvSpPr txBox="1"/>
          <p:nvPr/>
        </p:nvSpPr>
        <p:spPr>
          <a:xfrm>
            <a:off x="395536" y="3503389"/>
            <a:ext cx="630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나머지 한 각의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60°=60°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각의 크기가 모두 같은 삼각형은 정삼각형입니다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이등변삼각형도 답이 될 수 있지만 세 각의 크기가 같으므로 정삼각형으로 답하는 것이 좋습니다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5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정삼각형이 아닌 까닭을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6675833" y="517825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64D4CCC-53BA-F3C1-9439-5F19EFD0CE73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027F7934-4A0A-0FC2-300F-1BD93EC890D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FFE866-5C85-551E-2197-D883547B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5E0AA-87B7-BA7A-988E-B607AE412D60}"/>
              </a:ext>
            </a:extLst>
          </p:cNvPr>
          <p:cNvGrpSpPr/>
          <p:nvPr/>
        </p:nvGrpSpPr>
        <p:grpSpPr>
          <a:xfrm>
            <a:off x="6033364" y="1626914"/>
            <a:ext cx="956208" cy="313457"/>
            <a:chOff x="3952363" y="1253627"/>
            <a:chExt cx="956208" cy="313457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5C04FF7C-7FA6-F560-E7ED-88830C41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5E2ED6-BB4F-64E8-222B-33F4824E6DB6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A01FBA-AEB9-87F6-1FF8-EA69B0069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636" y="2167604"/>
            <a:ext cx="2374044" cy="187346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3918BA1-A0DE-E1A5-FA48-E1D1ABF93BB6}"/>
              </a:ext>
            </a:extLst>
          </p:cNvPr>
          <p:cNvSpPr txBox="1"/>
          <p:nvPr/>
        </p:nvSpPr>
        <p:spPr>
          <a:xfrm>
            <a:off x="1971591" y="4172361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길이가 다른 변이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A47A02F6-512B-B31C-89A3-37E6C139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2403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7C2A904-F089-D844-48E9-D330C4534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116" y="4146295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BA9275-2BF5-69A3-C00E-42FEF0019DF9}"/>
              </a:ext>
            </a:extLst>
          </p:cNvPr>
          <p:cNvSpPr txBox="1"/>
          <p:nvPr/>
        </p:nvSpPr>
        <p:spPr>
          <a:xfrm>
            <a:off x="1971591" y="4628455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크기가 다른 각이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16BE28B0-DA9F-7F7F-CB8F-6F312672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6964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EFCE25B-321C-580C-9F33-79A25CD23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116" y="4602389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350071" y="4185607"/>
            <a:ext cx="540735" cy="371475"/>
            <a:chOff x="1693894" y="2881313"/>
            <a:chExt cx="540735" cy="371475"/>
          </a:xfrm>
        </p:grpSpPr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50071" y="2191956"/>
            <a:ext cx="240084" cy="1957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0575" y="2607157"/>
            <a:ext cx="252651" cy="17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9692" y="3861048"/>
            <a:ext cx="276934" cy="1874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5162" y="2690272"/>
            <a:ext cx="396044" cy="1966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652DBE5-30B4-0A6F-C4A8-010CDC2AC6F5}"/>
              </a:ext>
            </a:extLst>
          </p:cNvPr>
          <p:cNvSpPr txBox="1"/>
          <p:nvPr/>
        </p:nvSpPr>
        <p:spPr>
          <a:xfrm>
            <a:off x="1725857" y="3708195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CEBB5D2-BA86-21BE-775B-CC4DF25B2C46}"/>
              </a:ext>
            </a:extLst>
          </p:cNvPr>
          <p:cNvSpPr txBox="1"/>
          <p:nvPr/>
        </p:nvSpPr>
        <p:spPr>
          <a:xfrm>
            <a:off x="3208100" y="2502171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716247A-FFA0-68B5-0C55-0E33073114C5}"/>
              </a:ext>
            </a:extLst>
          </p:cNvPr>
          <p:cNvSpPr txBox="1"/>
          <p:nvPr/>
        </p:nvSpPr>
        <p:spPr>
          <a:xfrm>
            <a:off x="1264571" y="2052818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DD5511E0-80D4-7CD4-BDAB-CFBD69813D91}"/>
              </a:ext>
            </a:extLst>
          </p:cNvPr>
          <p:cNvSpPr txBox="1"/>
          <p:nvPr/>
        </p:nvSpPr>
        <p:spPr>
          <a:xfrm>
            <a:off x="2606803" y="2607157"/>
            <a:ext cx="5400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55°</a:t>
            </a: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54F260C3-D247-9C8C-E0AF-73135BAE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47" y="2782808"/>
            <a:ext cx="1272013" cy="124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9">
            <a:extLst>
              <a:ext uri="{FF2B5EF4-FFF2-40B4-BE49-F238E27FC236}">
                <a16:creationId xmlns:a16="http://schemas.microsoft.com/office/drawing/2014/main" id="{F1E0B739-9C3E-240E-6690-5FCF03E3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27413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601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1" y="202684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634803" y="20926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256116" y="36219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70626" y="674694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E6CE33BF-E028-60D9-773D-3F6023F7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96" y="420995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6B72BFD0-7171-9C98-85B7-22F62087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47" y="465597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1" y="1635768"/>
            <a:ext cx="627212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정삼각형이 아닌 까닭입니다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BA96CCEF-70A7-D350-37C5-86A4B22D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81" y="166320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462793" y="2276744"/>
            <a:ext cx="2486340" cy="1800328"/>
            <a:chOff x="2462793" y="2276744"/>
            <a:chExt cx="2486340" cy="18003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191B6D-7322-0A82-B649-E1A04F74C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2793" y="2276744"/>
              <a:ext cx="2486340" cy="176432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555776" y="2312876"/>
              <a:ext cx="252028" cy="2520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9992" y="2636193"/>
              <a:ext cx="325556" cy="2410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67844" y="3829095"/>
              <a:ext cx="144016" cy="2114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46684" y="3894043"/>
              <a:ext cx="245196" cy="18302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35" y="2564904"/>
              <a:ext cx="289933" cy="31236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67265" y="2636193"/>
              <a:ext cx="73909" cy="1807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83868" y="2600908"/>
              <a:ext cx="89430" cy="1807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80936" y="3348697"/>
              <a:ext cx="227772" cy="25159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04580" y="3304652"/>
              <a:ext cx="97832" cy="28929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02963" y="3248980"/>
              <a:ext cx="89430" cy="1807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43">
            <a:extLst>
              <a:ext uri="{FF2B5EF4-FFF2-40B4-BE49-F238E27FC236}">
                <a16:creationId xmlns:a16="http://schemas.microsoft.com/office/drawing/2014/main" id="{5AA8F8D7-003C-55F2-9DEF-029196A7875D}"/>
              </a:ext>
            </a:extLst>
          </p:cNvPr>
          <p:cNvSpPr txBox="1"/>
          <p:nvPr/>
        </p:nvSpPr>
        <p:spPr>
          <a:xfrm>
            <a:off x="3080525" y="3765967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C3D320B9-6C76-E521-C4DC-8746A7A902C7}"/>
              </a:ext>
            </a:extLst>
          </p:cNvPr>
          <p:cNvSpPr txBox="1"/>
          <p:nvPr/>
        </p:nvSpPr>
        <p:spPr>
          <a:xfrm>
            <a:off x="4433099" y="2530925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EC812974-CFA7-45E5-8C36-3DF6507952C1}"/>
              </a:ext>
            </a:extLst>
          </p:cNvPr>
          <p:cNvSpPr txBox="1"/>
          <p:nvPr/>
        </p:nvSpPr>
        <p:spPr>
          <a:xfrm>
            <a:off x="2495598" y="2174461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63E5B67F-69A5-0A48-329E-0403F2FE6273}"/>
              </a:ext>
            </a:extLst>
          </p:cNvPr>
          <p:cNvSpPr txBox="1"/>
          <p:nvPr/>
        </p:nvSpPr>
        <p:spPr>
          <a:xfrm>
            <a:off x="2962602" y="2538846"/>
            <a:ext cx="5400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28BF574A-1DC4-4965-4946-C1DEBEE3FCE7}"/>
              </a:ext>
            </a:extLst>
          </p:cNvPr>
          <p:cNvSpPr txBox="1"/>
          <p:nvPr/>
        </p:nvSpPr>
        <p:spPr>
          <a:xfrm>
            <a:off x="3221850" y="3315702"/>
            <a:ext cx="5400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972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29" y="4209955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62" y="4642708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5958D1E6-343E-84FD-8DCD-C4386B008BF7}"/>
              </a:ext>
            </a:extLst>
          </p:cNvPr>
          <p:cNvSpPr txBox="1"/>
          <p:nvPr/>
        </p:nvSpPr>
        <p:spPr>
          <a:xfrm>
            <a:off x="823134" y="4186152"/>
            <a:ext cx="59451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ㄱㄷ의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길이와 선분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ㄴㄷ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길이가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C1A43FCA-BCA3-9107-93EF-681A25504386}"/>
              </a:ext>
            </a:extLst>
          </p:cNvPr>
          <p:cNvSpPr txBox="1"/>
          <p:nvPr/>
        </p:nvSpPr>
        <p:spPr>
          <a:xfrm>
            <a:off x="823134" y="4624819"/>
            <a:ext cx="59451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다른 각이 있습니다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).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3865291" y="3942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3973383" y="4948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8" y="4313018"/>
            <a:ext cx="110836" cy="13098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8" y="4745420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정삼각형이 아닌 까닭을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64D4CCC-53BA-F3C1-9439-5F19EFD0CE73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027F7934-4A0A-0FC2-300F-1BD93EC890D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FFE866-5C85-551E-2197-D883547B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5E0AA-87B7-BA7A-988E-B607AE412D60}"/>
              </a:ext>
            </a:extLst>
          </p:cNvPr>
          <p:cNvGrpSpPr/>
          <p:nvPr/>
        </p:nvGrpSpPr>
        <p:grpSpPr>
          <a:xfrm>
            <a:off x="6033364" y="1626914"/>
            <a:ext cx="956208" cy="313457"/>
            <a:chOff x="3952363" y="1253627"/>
            <a:chExt cx="956208" cy="313457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5C04FF7C-7FA6-F560-E7ED-88830C41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5E2ED6-BB4F-64E8-222B-33F4824E6DB6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A01FBA-AEB9-87F6-1FF8-EA69B0069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636" y="2167604"/>
            <a:ext cx="2374044" cy="187346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3918BA1-A0DE-E1A5-FA48-E1D1ABF93BB6}"/>
              </a:ext>
            </a:extLst>
          </p:cNvPr>
          <p:cNvSpPr txBox="1"/>
          <p:nvPr/>
        </p:nvSpPr>
        <p:spPr>
          <a:xfrm>
            <a:off x="1971591" y="4172361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길이가 다른 변이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A47A02F6-512B-B31C-89A3-37E6C139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2403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7C2A904-F089-D844-48E9-D330C4534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116" y="4146295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BA9275-2BF5-69A3-C00E-42FEF0019DF9}"/>
              </a:ext>
            </a:extLst>
          </p:cNvPr>
          <p:cNvSpPr txBox="1"/>
          <p:nvPr/>
        </p:nvSpPr>
        <p:spPr>
          <a:xfrm>
            <a:off x="1971591" y="4628455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크기가 다른 각이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16BE28B0-DA9F-7F7F-CB8F-6F312672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6964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EFCE25B-321C-580C-9F33-79A25CD23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116" y="4602389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350071" y="4185607"/>
            <a:ext cx="540735" cy="371475"/>
            <a:chOff x="1693894" y="2881313"/>
            <a:chExt cx="540735" cy="371475"/>
          </a:xfrm>
        </p:grpSpPr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50071" y="2191956"/>
            <a:ext cx="240084" cy="1957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0575" y="2607157"/>
            <a:ext cx="252651" cy="17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9692" y="3861048"/>
            <a:ext cx="276934" cy="1874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5162" y="2690272"/>
            <a:ext cx="396044" cy="1966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652DBE5-30B4-0A6F-C4A8-010CDC2AC6F5}"/>
              </a:ext>
            </a:extLst>
          </p:cNvPr>
          <p:cNvSpPr txBox="1"/>
          <p:nvPr/>
        </p:nvSpPr>
        <p:spPr>
          <a:xfrm>
            <a:off x="1725857" y="3708195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CEBB5D2-BA86-21BE-775B-CC4DF25B2C46}"/>
              </a:ext>
            </a:extLst>
          </p:cNvPr>
          <p:cNvSpPr txBox="1"/>
          <p:nvPr/>
        </p:nvSpPr>
        <p:spPr>
          <a:xfrm>
            <a:off x="3208100" y="2502171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716247A-FFA0-68B5-0C55-0E33073114C5}"/>
              </a:ext>
            </a:extLst>
          </p:cNvPr>
          <p:cNvSpPr txBox="1"/>
          <p:nvPr/>
        </p:nvSpPr>
        <p:spPr>
          <a:xfrm>
            <a:off x="1264571" y="2052818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DD5511E0-80D4-7CD4-BDAB-CFBD69813D91}"/>
              </a:ext>
            </a:extLst>
          </p:cNvPr>
          <p:cNvSpPr txBox="1"/>
          <p:nvPr/>
        </p:nvSpPr>
        <p:spPr>
          <a:xfrm>
            <a:off x="2606803" y="2607157"/>
            <a:ext cx="5400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55°</a:t>
            </a: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54F260C3-D247-9C8C-E0AF-73135BAE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47" y="2782808"/>
            <a:ext cx="1272013" cy="124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9">
            <a:extLst>
              <a:ext uri="{FF2B5EF4-FFF2-40B4-BE49-F238E27FC236}">
                <a16:creationId xmlns:a16="http://schemas.microsoft.com/office/drawing/2014/main" id="{F1E0B739-9C3E-240E-6690-5FCF03E3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27413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07D58-0C10-5DCD-25C8-EC003B61FECD}"/>
              </a:ext>
            </a:extLst>
          </p:cNvPr>
          <p:cNvSpPr/>
          <p:nvPr/>
        </p:nvSpPr>
        <p:spPr>
          <a:xfrm>
            <a:off x="215516" y="3453370"/>
            <a:ext cx="6667165" cy="15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38">
            <a:extLst>
              <a:ext uri="{FF2B5EF4-FFF2-40B4-BE49-F238E27FC236}">
                <a16:creationId xmlns:a16="http://schemas.microsoft.com/office/drawing/2014/main" id="{741252FE-7504-BF05-66B4-EEADBBC26542}"/>
              </a:ext>
            </a:extLst>
          </p:cNvPr>
          <p:cNvSpPr/>
          <p:nvPr/>
        </p:nvSpPr>
        <p:spPr>
          <a:xfrm>
            <a:off x="361249" y="329831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FE31D913-50E6-B5C4-E070-0CCB04640053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FAF7D0-77F0-4075-6355-4678FBC436F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A5F407-D8AA-E535-F0D7-2F3F151BF99D}"/>
              </a:ext>
            </a:extLst>
          </p:cNvPr>
          <p:cNvSpPr txBox="1"/>
          <p:nvPr/>
        </p:nvSpPr>
        <p:spPr>
          <a:xfrm>
            <a:off x="452900" y="3731273"/>
            <a:ext cx="6307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ㄱㄷ과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ㄴㄷ의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이지만 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짧으므로 세 변의 길이가 모두 같지는 않습니다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각의 크기는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ㄱㄷㄴ의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세 각의 크기가 모두 같지는 않습니다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C56939F8-2AED-C776-3B91-79221471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1" y="426988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7AFF889-2F0F-C2CF-1C3B-291B6C07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1" y="380641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1" y="2024844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152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정삼각형이 아닌 까닭을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64D4CCC-53BA-F3C1-9439-5F19EFD0CE73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027F7934-4A0A-0FC2-300F-1BD93EC890D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FFE866-5C85-551E-2197-D883547B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5E0AA-87B7-BA7A-988E-B607AE412D60}"/>
              </a:ext>
            </a:extLst>
          </p:cNvPr>
          <p:cNvGrpSpPr/>
          <p:nvPr/>
        </p:nvGrpSpPr>
        <p:grpSpPr>
          <a:xfrm>
            <a:off x="6033364" y="1626914"/>
            <a:ext cx="956208" cy="313457"/>
            <a:chOff x="3952363" y="1253627"/>
            <a:chExt cx="956208" cy="313457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5C04FF7C-7FA6-F560-E7ED-88830C41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5E2ED6-BB4F-64E8-222B-33F4824E6DB6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A01FBA-AEB9-87F6-1FF8-EA69B0069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636" y="2167604"/>
            <a:ext cx="2374044" cy="1873464"/>
          </a:xfrm>
          <a:prstGeom prst="rect">
            <a:avLst/>
          </a:prstGeom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54F260C3-D247-9C8C-E0AF-73135BAE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47" y="2782808"/>
            <a:ext cx="1272013" cy="124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3918BA1-A0DE-E1A5-FA48-E1D1ABF93BB6}"/>
              </a:ext>
            </a:extLst>
          </p:cNvPr>
          <p:cNvSpPr txBox="1"/>
          <p:nvPr/>
        </p:nvSpPr>
        <p:spPr>
          <a:xfrm>
            <a:off x="1971591" y="4172361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길이가 다른 변이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A47A02F6-512B-B31C-89A3-37E6C139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2403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7C2A904-F089-D844-48E9-D330C4534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6116" y="4146295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BA9275-2BF5-69A3-C00E-42FEF0019DF9}"/>
              </a:ext>
            </a:extLst>
          </p:cNvPr>
          <p:cNvSpPr txBox="1"/>
          <p:nvPr/>
        </p:nvSpPr>
        <p:spPr>
          <a:xfrm>
            <a:off x="1971591" y="4628455"/>
            <a:ext cx="3422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크기가 다른 각이 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16BE28B0-DA9F-7F7F-CB8F-6F312672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26" y="46964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EFCE25B-321C-580C-9F33-79A25CD23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6116" y="4602389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350071" y="4185607"/>
            <a:ext cx="540735" cy="371475"/>
            <a:chOff x="1693894" y="2881313"/>
            <a:chExt cx="540735" cy="371475"/>
          </a:xfrm>
        </p:grpSpPr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50071" y="2191956"/>
            <a:ext cx="240084" cy="1957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0575" y="2607157"/>
            <a:ext cx="252651" cy="17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9692" y="3861048"/>
            <a:ext cx="276934" cy="1874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5162" y="2690272"/>
            <a:ext cx="396044" cy="1966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652DBE5-30B4-0A6F-C4A8-010CDC2AC6F5}"/>
              </a:ext>
            </a:extLst>
          </p:cNvPr>
          <p:cNvSpPr txBox="1"/>
          <p:nvPr/>
        </p:nvSpPr>
        <p:spPr>
          <a:xfrm>
            <a:off x="1725857" y="3708195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CEBB5D2-BA86-21BE-775B-CC4DF25B2C46}"/>
              </a:ext>
            </a:extLst>
          </p:cNvPr>
          <p:cNvSpPr txBox="1"/>
          <p:nvPr/>
        </p:nvSpPr>
        <p:spPr>
          <a:xfrm>
            <a:off x="3208100" y="2502171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716247A-FFA0-68B5-0C55-0E33073114C5}"/>
              </a:ext>
            </a:extLst>
          </p:cNvPr>
          <p:cNvSpPr txBox="1"/>
          <p:nvPr/>
        </p:nvSpPr>
        <p:spPr>
          <a:xfrm>
            <a:off x="1264571" y="2052818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DD5511E0-80D4-7CD4-BDAB-CFBD69813D91}"/>
              </a:ext>
            </a:extLst>
          </p:cNvPr>
          <p:cNvSpPr txBox="1"/>
          <p:nvPr/>
        </p:nvSpPr>
        <p:spPr>
          <a:xfrm>
            <a:off x="2606803" y="2607157"/>
            <a:ext cx="5400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E6CEB2-3FA6-BBF9-869C-A5AF59B0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2678956"/>
            <a:ext cx="1971702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suhi_p_0402_02_0005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자나 각도기가 필요할 것 같아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사각형: 둥근 모서리 1">
            <a:extLst>
              <a:ext uri="{FF2B5EF4-FFF2-40B4-BE49-F238E27FC236}">
                <a16:creationId xmlns:a16="http://schemas.microsoft.com/office/drawing/2014/main" id="{6BB768A5-11BE-0164-1004-BE935D64EB90}"/>
              </a:ext>
            </a:extLst>
          </p:cNvPr>
          <p:cNvSpPr/>
          <p:nvPr/>
        </p:nvSpPr>
        <p:spPr>
          <a:xfrm>
            <a:off x="5173138" y="2041426"/>
            <a:ext cx="1743991" cy="97058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자나 각도기가 필요할 것 같아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2877EBDD-34D7-FD8F-770D-1FCE31162E08}"/>
              </a:ext>
            </a:extLst>
          </p:cNvPr>
          <p:cNvSpPr/>
          <p:nvPr/>
        </p:nvSpPr>
        <p:spPr>
          <a:xfrm rot="18917894">
            <a:off x="5450388" y="2988452"/>
            <a:ext cx="401597" cy="19044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1" y="2026847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E16003-E7D4-7273-2520-C533D423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52" y="4901297"/>
            <a:ext cx="3034865" cy="16240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E19B0C-EBE2-9D9B-849E-D4FD5709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32" y="2523745"/>
            <a:ext cx="5488491" cy="21090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34518"/>
              </p:ext>
            </p:extLst>
          </p:nvPr>
        </p:nvGraphicFramePr>
        <p:xfrm>
          <a:off x="398612" y="6129300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answer_01.svg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0801" y="114881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 활용하여 자와 각도기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YGJAL, 24px.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\lesson02\ops\ms_lesson02\ms_42_2_04_07_01.html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정삼각형을 이용하여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180570-B3BA-A8B1-2677-57AB95E71442}"/>
              </a:ext>
            </a:extLst>
          </p:cNvPr>
          <p:cNvGrpSpPr/>
          <p:nvPr/>
        </p:nvGrpSpPr>
        <p:grpSpPr>
          <a:xfrm>
            <a:off x="5544108" y="1159634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1A41C465-710A-4CD2-3999-416BA17AC50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18A530-E9E5-4687-566E-9CF04D6CB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77" name="Picture 3">
            <a:extLst>
              <a:ext uri="{FF2B5EF4-FFF2-40B4-BE49-F238E27FC236}">
                <a16:creationId xmlns:a16="http://schemas.microsoft.com/office/drawing/2014/main" id="{6BDA2731-42EE-EEB9-A31A-211D881E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1" y="195280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D28BA25-7364-2D34-7AA4-22A4A047864A}"/>
              </a:ext>
            </a:extLst>
          </p:cNvPr>
          <p:cNvSpPr/>
          <p:nvPr/>
        </p:nvSpPr>
        <p:spPr>
          <a:xfrm>
            <a:off x="5027461" y="2061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909750D-D5CF-9134-FCB2-2ACA1C82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52" y="48535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4005482" y="1962879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E45A1F7E-4669-39E8-8F83-BAF05E28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" y="166681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2D6D6502-B526-5C0A-AB82-82B81B00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76" y="25537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0BCD2EA-7B0A-17EC-80D1-B0824B9FC4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0" y="1663745"/>
            <a:ext cx="348893" cy="34889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5" y="2012359"/>
            <a:ext cx="420441" cy="354056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4D28BA25-7364-2D34-7AA4-22A4A047864A}"/>
              </a:ext>
            </a:extLst>
          </p:cNvPr>
          <p:cNvSpPr/>
          <p:nvPr/>
        </p:nvSpPr>
        <p:spPr>
          <a:xfrm>
            <a:off x="674066" y="2032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72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만든 모양에서 정삼각형은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EE01E4-F5ED-543B-DA91-C84CE5E8CD54}"/>
              </a:ext>
            </a:extLst>
          </p:cNvPr>
          <p:cNvSpPr/>
          <p:nvPr/>
        </p:nvSpPr>
        <p:spPr bwMode="auto">
          <a:xfrm>
            <a:off x="3115391" y="4145315"/>
            <a:ext cx="47314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B4CF6E4-5569-70F1-8114-2FC4C2210037}"/>
              </a:ext>
            </a:extLst>
          </p:cNvPr>
          <p:cNvSpPr txBox="1"/>
          <p:nvPr/>
        </p:nvSpPr>
        <p:spPr>
          <a:xfrm>
            <a:off x="3552013" y="4145315"/>
            <a:ext cx="5879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BC74FDD-A4FD-FDC6-21DF-B958D6C9B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785" y="3979926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D553AF-625A-359B-35AB-59B71DC614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1" y="1644718"/>
            <a:ext cx="348893" cy="3488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E2402E-CDEC-EA57-9225-9668A365B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607" y="2157095"/>
            <a:ext cx="2380595" cy="1758107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06298"/>
              </p:ext>
            </p:extLst>
          </p:nvPr>
        </p:nvGraphicFramePr>
        <p:xfrm>
          <a:off x="398612" y="6129300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bg_popup_more.png 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0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E19B0C-EBE2-9D9B-849E-D4FD5709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32" y="2523745"/>
            <a:ext cx="5488491" cy="21090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0801" y="114881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정삼각형을 이용하여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180570-B3BA-A8B1-2677-57AB95E71442}"/>
              </a:ext>
            </a:extLst>
          </p:cNvPr>
          <p:cNvGrpSpPr/>
          <p:nvPr/>
        </p:nvGrpSpPr>
        <p:grpSpPr>
          <a:xfrm>
            <a:off x="5544108" y="1159634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1A41C465-710A-4CD2-3999-416BA17AC50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18A530-E9E5-4687-566E-9CF04D6CB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77" name="Picture 3">
            <a:extLst>
              <a:ext uri="{FF2B5EF4-FFF2-40B4-BE49-F238E27FC236}">
                <a16:creationId xmlns:a16="http://schemas.microsoft.com/office/drawing/2014/main" id="{6BDA2731-42EE-EEB9-A31A-211D881E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1" y="195280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4005482" y="1962879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E45A1F7E-4669-39E8-8F83-BAF05E28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" y="166681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2D6D6502-B526-5C0A-AB82-82B81B00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76" y="25537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0BCD2EA-7B0A-17EC-80D1-B0824B9FC4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0" y="1663745"/>
            <a:ext cx="348893" cy="34889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5" y="2012359"/>
            <a:ext cx="420441" cy="35405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1E6980-92C5-4F5C-DEBD-B66E8DDE2D5E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B0112CE-2946-666D-8B26-1EC777CE5D9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4C460DFE-220A-23AD-D051-6AA1C3BAB2B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7610DEDC-7C5F-1438-3F35-5A73276993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6E3690C-540D-DAC0-2409-2B81208F3EF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967639-EFB2-2157-F606-F4539219E787}"/>
              </a:ext>
            </a:extLst>
          </p:cNvPr>
          <p:cNvSpPr txBox="1"/>
          <p:nvPr/>
        </p:nvSpPr>
        <p:spPr>
          <a:xfrm>
            <a:off x="493112" y="446454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크기의 정삼각형을 이용하여 모양을 만들 수도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7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228" y="564862"/>
            <a:ext cx="9144000" cy="51435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243211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03526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7514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33773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469137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4DEBAA4-0A40-4ED5-7017-29C0E916C13D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EEA4CD5E-6CB9-DEA5-DB2E-F3035E6E10F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813BDB-E012-EADB-4735-FB2991CE5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843808" y="2744924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157779" y="3190953"/>
            <a:ext cx="62479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6FF1C-2524-4B9E-C6D5-151FA246163F}"/>
              </a:ext>
            </a:extLst>
          </p:cNvPr>
          <p:cNvSpPr txBox="1"/>
          <p:nvPr/>
        </p:nvSpPr>
        <p:spPr>
          <a:xfrm>
            <a:off x="4988796" y="3197072"/>
            <a:ext cx="9627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같아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7D65A-A242-C00C-A5AB-AC428D245CA6}"/>
              </a:ext>
            </a:extLst>
          </p:cNvPr>
          <p:cNvSpPr txBox="1"/>
          <p:nvPr/>
        </p:nvSpPr>
        <p:spPr>
          <a:xfrm>
            <a:off x="2555776" y="2715888"/>
            <a:ext cx="20882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88766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7772F4-21F8-AACD-B0C2-CA4F28A2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7" y="2348781"/>
            <a:ext cx="5264438" cy="17486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화면과 예 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버튼을 통해 자와 각도기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YGJAL, 24px.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\lesson02\ops\ms_lesson02\ms_42_2_04_02_01.html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정삼각형을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65371" y="5215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B8C46-3142-A8F8-86EA-215921AFFB6E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DDD3239-22C5-9C1F-FFCF-B6E536EC241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590527-C4AF-0CBB-5B8F-CEDEEFC1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46EEE9A-3F4B-9DD9-C168-034A5A9EE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683" y="4545124"/>
            <a:ext cx="4239657" cy="1400866"/>
          </a:xfrm>
          <a:prstGeom prst="rect">
            <a:avLst/>
          </a:prstGeom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79D3536B-20E7-AC29-D236-0043150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72" y="2002135"/>
            <a:ext cx="1466855" cy="6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24AC034C-95A9-0103-5589-4E0D818F76C1}"/>
              </a:ext>
            </a:extLst>
          </p:cNvPr>
          <p:cNvSpPr/>
          <p:nvPr/>
        </p:nvSpPr>
        <p:spPr>
          <a:xfrm>
            <a:off x="5250759" y="2013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B6F81C-908D-0A2F-F088-C1FD1C0E5ABA}"/>
              </a:ext>
            </a:extLst>
          </p:cNvPr>
          <p:cNvGrpSpPr/>
          <p:nvPr/>
        </p:nvGrpSpPr>
        <p:grpSpPr>
          <a:xfrm>
            <a:off x="3964716" y="1949494"/>
            <a:ext cx="956208" cy="313457"/>
            <a:chOff x="3952363" y="1253627"/>
            <a:chExt cx="956208" cy="313457"/>
          </a:xfrm>
        </p:grpSpPr>
        <p:pic>
          <p:nvPicPr>
            <p:cNvPr id="70" name="Picture 38">
              <a:extLst>
                <a:ext uri="{FF2B5EF4-FFF2-40B4-BE49-F238E27FC236}">
                  <a16:creationId xmlns:a16="http://schemas.microsoft.com/office/drawing/2014/main" id="{8DD3D7FB-444B-E1B6-B0FE-7F54AB77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353DFD-8A52-F392-F003-48CD94C9D82A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720388" y="5267696"/>
            <a:ext cx="1637116" cy="263186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82" y="46768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8080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텍스트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7772F4-21F8-AACD-B0C2-CA4F28A2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7" y="2348781"/>
            <a:ext cx="5264438" cy="17486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정삼각형을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B8C46-3142-A8F8-86EA-215921AFFB6E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DDD3239-22C5-9C1F-FFCF-B6E536EC241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590527-C4AF-0CBB-5B8F-CEDEEFC1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5" name="Picture 3">
            <a:extLst>
              <a:ext uri="{FF2B5EF4-FFF2-40B4-BE49-F238E27FC236}">
                <a16:creationId xmlns:a16="http://schemas.microsoft.com/office/drawing/2014/main" id="{79D3536B-20E7-AC29-D236-0043150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72" y="2002135"/>
            <a:ext cx="1466855" cy="6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B6F81C-908D-0A2F-F088-C1FD1C0E5ABA}"/>
              </a:ext>
            </a:extLst>
          </p:cNvPr>
          <p:cNvGrpSpPr/>
          <p:nvPr/>
        </p:nvGrpSpPr>
        <p:grpSpPr>
          <a:xfrm>
            <a:off x="3964716" y="1949494"/>
            <a:ext cx="956208" cy="313457"/>
            <a:chOff x="3952363" y="1253627"/>
            <a:chExt cx="956208" cy="313457"/>
          </a:xfrm>
        </p:grpSpPr>
        <p:pic>
          <p:nvPicPr>
            <p:cNvPr id="70" name="Picture 38">
              <a:extLst>
                <a:ext uri="{FF2B5EF4-FFF2-40B4-BE49-F238E27FC236}">
                  <a16:creationId xmlns:a16="http://schemas.microsoft.com/office/drawing/2014/main" id="{8DD3D7FB-444B-E1B6-B0FE-7F54AB77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353DFD-8A52-F392-F003-48CD94C9D82A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720388" y="5267696"/>
            <a:ext cx="1637116" cy="263186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2AFE14-9536-B64D-F4C3-30CCF355B3EF}"/>
              </a:ext>
            </a:extLst>
          </p:cNvPr>
          <p:cNvSpPr/>
          <p:nvPr/>
        </p:nvSpPr>
        <p:spPr>
          <a:xfrm>
            <a:off x="215516" y="4183337"/>
            <a:ext cx="6667165" cy="8659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38">
            <a:extLst>
              <a:ext uri="{FF2B5EF4-FFF2-40B4-BE49-F238E27FC236}">
                <a16:creationId xmlns:a16="http://schemas.microsoft.com/office/drawing/2014/main" id="{65961E03-28ED-891E-C4A8-2274C13C2742}"/>
              </a:ext>
            </a:extLst>
          </p:cNvPr>
          <p:cNvSpPr/>
          <p:nvPr/>
        </p:nvSpPr>
        <p:spPr>
          <a:xfrm>
            <a:off x="361249" y="404518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E20AABCC-9433-B6E6-6C7C-4A5BC5576B37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03B735-4D83-FBBE-44E2-ED1C7D12E73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7B6C74-4A26-BC6B-3986-6367AB129329}"/>
              </a:ext>
            </a:extLst>
          </p:cNvPr>
          <p:cNvSpPr txBox="1"/>
          <p:nvPr/>
        </p:nvSpPr>
        <p:spPr>
          <a:xfrm>
            <a:off x="288445" y="4472420"/>
            <a:ext cx="652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선분과 길이가 같은 두 선분을 더 그려 정삼각형을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80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25" y="4403215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>
            <a:extLst>
              <a:ext uri="{FF2B5EF4-FFF2-40B4-BE49-F238E27FC236}">
                <a16:creationId xmlns:a16="http://schemas.microsoft.com/office/drawing/2014/main" id="{C004D7A7-56A9-5A0B-CB89-4117CCAE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10" y="440321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434294" y="4229252"/>
            <a:ext cx="6441168" cy="633723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97206" y="4959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진입화면부터 예 약물과 삼각형 그림이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기능은 비활성화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정삼각형을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670913" y="4386432"/>
            <a:ext cx="60965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모두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B8C46-3142-A8F8-86EA-215921AFFB6E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DDD3239-22C5-9C1F-FFCF-B6E536EC241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590527-C4AF-0CBB-5B8F-CEDEEFC1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5" name="Picture 3">
            <a:extLst>
              <a:ext uri="{FF2B5EF4-FFF2-40B4-BE49-F238E27FC236}">
                <a16:creationId xmlns:a16="http://schemas.microsoft.com/office/drawing/2014/main" id="{79D3536B-20E7-AC29-D236-0043150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72" y="2002135"/>
            <a:ext cx="1466855" cy="6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B6F81C-908D-0A2F-F088-C1FD1C0E5ABA}"/>
              </a:ext>
            </a:extLst>
          </p:cNvPr>
          <p:cNvGrpSpPr/>
          <p:nvPr/>
        </p:nvGrpSpPr>
        <p:grpSpPr>
          <a:xfrm>
            <a:off x="3964716" y="1949494"/>
            <a:ext cx="956208" cy="313457"/>
            <a:chOff x="3952363" y="1253627"/>
            <a:chExt cx="956208" cy="313457"/>
          </a:xfrm>
        </p:grpSpPr>
        <p:pic>
          <p:nvPicPr>
            <p:cNvPr id="70" name="Picture 38">
              <a:extLst>
                <a:ext uri="{FF2B5EF4-FFF2-40B4-BE49-F238E27FC236}">
                  <a16:creationId xmlns:a16="http://schemas.microsoft.com/office/drawing/2014/main" id="{8DD3D7FB-444B-E1B6-B0FE-7F54AB77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353DFD-8A52-F392-F003-48CD94C9D82A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720388" y="5267696"/>
            <a:ext cx="1637116" cy="263186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7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3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5380603" y="1941897"/>
            <a:ext cx="1635158" cy="701983"/>
          </a:xfrm>
          <a:prstGeom prst="rect">
            <a:avLst/>
          </a:prstGeom>
          <a:solidFill>
            <a:schemeClr val="bg1">
              <a:alpha val="7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46EEE9A-3F4B-9DD9-C168-034A5A9EE7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466" y="2323717"/>
            <a:ext cx="5320213" cy="1757903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14" y="25107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24AC034C-95A9-0103-5589-4E0D818F76C1}"/>
              </a:ext>
            </a:extLst>
          </p:cNvPr>
          <p:cNvSpPr/>
          <p:nvPr/>
        </p:nvSpPr>
        <p:spPr>
          <a:xfrm>
            <a:off x="6210030" y="4021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77979" y="2455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14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46EA05-25EB-1835-6C07-47E27DEB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28" y="2120069"/>
            <a:ext cx="4643514" cy="1783192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F3F6A89-388A-0FEB-3E62-BD2FABDEC6BC}"/>
              </a:ext>
            </a:extLst>
          </p:cNvPr>
          <p:cNvSpPr/>
          <p:nvPr/>
        </p:nvSpPr>
        <p:spPr>
          <a:xfrm>
            <a:off x="434294" y="4229252"/>
            <a:ext cx="6441168" cy="633723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8E34F-6F2E-0E47-F015-186282A51031}"/>
              </a:ext>
            </a:extLst>
          </p:cNvPr>
          <p:cNvSpPr txBox="1"/>
          <p:nvPr/>
        </p:nvSpPr>
        <p:spPr>
          <a:xfrm>
            <a:off x="832174" y="4386432"/>
            <a:ext cx="55611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      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4585894" y="4391710"/>
            <a:ext cx="1642290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같습니다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406" y="4110512"/>
            <a:ext cx="360000" cy="355000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DC66FA01-DA1A-7F6E-97CE-1BB9157F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" y="165628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6972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47764" y="2888940"/>
            <a:ext cx="288032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88474" y="2711533"/>
            <a:ext cx="288032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72000" y="2950429"/>
            <a:ext cx="238043" cy="3168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353693" y="2855549"/>
            <a:ext cx="391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330575" y="2619083"/>
            <a:ext cx="391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482643" y="2932148"/>
            <a:ext cx="391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50" y="44221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7D8FD6-B2F6-52D4-CE68-716073D4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73" y="4509326"/>
            <a:ext cx="1891249" cy="174382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예 약물과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 활용하여 자와 각도기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YGJAL, 24px.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\lesson02\ops\ms_lesson02\ms_42_2_04_03_01.html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정삼각형을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180570-B3BA-A8B1-2677-57AB95E71442}"/>
              </a:ext>
            </a:extLst>
          </p:cNvPr>
          <p:cNvGrpSpPr/>
          <p:nvPr/>
        </p:nvGrpSpPr>
        <p:grpSpPr>
          <a:xfrm>
            <a:off x="6580801" y="1159634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1A41C465-710A-4CD2-3999-416BA17AC50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18A530-E9E5-4687-566E-9CF04D6CB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23C038D9-076B-5604-059D-09DEB7D3C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628" y="2751396"/>
            <a:ext cx="4596662" cy="2220260"/>
          </a:xfrm>
          <a:prstGeom prst="rect">
            <a:avLst/>
          </a:prstGeom>
        </p:spPr>
      </p:pic>
      <p:pic>
        <p:nvPicPr>
          <p:cNvPr id="77" name="Picture 3">
            <a:extLst>
              <a:ext uri="{FF2B5EF4-FFF2-40B4-BE49-F238E27FC236}">
                <a16:creationId xmlns:a16="http://schemas.microsoft.com/office/drawing/2014/main" id="{6BDA2731-42EE-EEB9-A31A-211D881E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24" y="1969909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D28BA25-7364-2D34-7AA4-22A4A047864A}"/>
              </a:ext>
            </a:extLst>
          </p:cNvPr>
          <p:cNvSpPr/>
          <p:nvPr/>
        </p:nvSpPr>
        <p:spPr>
          <a:xfrm>
            <a:off x="5027461" y="2061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909750D-D5CF-9134-FCB2-2ACA1C82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3" y="45575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5570060" y="1626604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218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텍스트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정삼각형을 그리는 방법입니다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알맞은 것을 찾아  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1B943-0210-C5C1-6CA4-272A264B3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0" y="2686925"/>
            <a:ext cx="3553958" cy="1869319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54517CC-3E7A-2C55-6D56-EA0F586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80" y="19665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98A197C-97A4-2C14-96C8-BB265A2C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7" y="263413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D8BEEF6-3162-C94A-595B-EB69BB2F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25" y="163576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4AC47-F74E-3520-F84D-A5BC3D42B1A4}"/>
              </a:ext>
            </a:extLst>
          </p:cNvPr>
          <p:cNvSpPr/>
          <p:nvPr/>
        </p:nvSpPr>
        <p:spPr bwMode="auto">
          <a:xfrm>
            <a:off x="3819611" y="2867515"/>
            <a:ext cx="473143" cy="4229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EE01E4-F5ED-543B-DA91-C84CE5E8CD54}"/>
              </a:ext>
            </a:extLst>
          </p:cNvPr>
          <p:cNvSpPr/>
          <p:nvPr/>
        </p:nvSpPr>
        <p:spPr bwMode="auto">
          <a:xfrm>
            <a:off x="3813244" y="3870168"/>
            <a:ext cx="473143" cy="4229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53958BAE-4E18-015E-8FD4-040C775702AB}"/>
              </a:ext>
            </a:extLst>
          </p:cNvPr>
          <p:cNvSpPr txBox="1"/>
          <p:nvPr/>
        </p:nvSpPr>
        <p:spPr>
          <a:xfrm>
            <a:off x="4321874" y="2831761"/>
            <a:ext cx="259038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선분의 양 끝에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B4CF6E4-5569-70F1-8114-2FC4C2210037}"/>
              </a:ext>
            </a:extLst>
          </p:cNvPr>
          <p:cNvSpPr txBox="1"/>
          <p:nvPr/>
        </p:nvSpPr>
        <p:spPr>
          <a:xfrm>
            <a:off x="4321874" y="3915203"/>
            <a:ext cx="259038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변이 만나는 점을 찾아 삼각형을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0281" y="4075118"/>
            <a:ext cx="661085" cy="18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987824" y="4083260"/>
            <a:ext cx="335747" cy="18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265BCF-4747-2CCB-E8F2-A5F53461BD26}"/>
              </a:ext>
            </a:extLst>
          </p:cNvPr>
          <p:cNvSpPr/>
          <p:nvPr/>
        </p:nvSpPr>
        <p:spPr bwMode="auto">
          <a:xfrm>
            <a:off x="791580" y="3960630"/>
            <a:ext cx="577463" cy="349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0E504-28E7-FB78-B910-D87A16346823}"/>
              </a:ext>
            </a:extLst>
          </p:cNvPr>
          <p:cNvSpPr/>
          <p:nvPr/>
        </p:nvSpPr>
        <p:spPr bwMode="auto">
          <a:xfrm>
            <a:off x="1161746" y="3960629"/>
            <a:ext cx="577463" cy="349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8F84FC-1E28-79A7-3E92-592425A1C9CF}"/>
              </a:ext>
            </a:extLst>
          </p:cNvPr>
          <p:cNvSpPr/>
          <p:nvPr/>
        </p:nvSpPr>
        <p:spPr bwMode="auto">
          <a:xfrm>
            <a:off x="2814353" y="3960628"/>
            <a:ext cx="577463" cy="349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5" y="2972423"/>
            <a:ext cx="360771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18" y="2994198"/>
            <a:ext cx="337114" cy="34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617" y="3915347"/>
            <a:ext cx="360771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25" y="2904508"/>
            <a:ext cx="337114" cy="34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2FF901E-9D8D-8B19-D6C1-1A6F5ECEAB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7883" y="2600908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BC74FDD-A4FD-FDC6-21DF-B958D6C9BC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8638" y="3702673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8111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41780</TotalTime>
  <Words>2089</Words>
  <Application>Microsoft Office PowerPoint</Application>
  <PresentationFormat>화면 슬라이드 쇼(4:3)</PresentationFormat>
  <Paragraphs>633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7445</cp:revision>
  <dcterms:created xsi:type="dcterms:W3CDTF">2008-07-15T12:19:11Z</dcterms:created>
  <dcterms:modified xsi:type="dcterms:W3CDTF">2022-06-30T05:24:56Z</dcterms:modified>
</cp:coreProperties>
</file>