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7" r:id="rId4"/>
    <p:sldId id="1338" r:id="rId5"/>
    <p:sldId id="1390" r:id="rId6"/>
    <p:sldId id="1432" r:id="rId7"/>
    <p:sldId id="1372" r:id="rId8"/>
    <p:sldId id="1391" r:id="rId9"/>
    <p:sldId id="1433" r:id="rId10"/>
    <p:sldId id="1345" r:id="rId11"/>
    <p:sldId id="1394" r:id="rId12"/>
    <p:sldId id="1434" r:id="rId13"/>
    <p:sldId id="1348" r:id="rId14"/>
    <p:sldId id="1436" r:id="rId15"/>
    <p:sldId id="1396" r:id="rId16"/>
    <p:sldId id="1437" r:id="rId17"/>
    <p:sldId id="1397" r:id="rId18"/>
    <p:sldId id="1439" r:id="rId19"/>
    <p:sldId id="1398" r:id="rId20"/>
    <p:sldId id="1441" r:id="rId21"/>
    <p:sldId id="1442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D7D"/>
    <a:srgbClr val="F3B45C"/>
    <a:srgbClr val="E24541"/>
    <a:srgbClr val="FFFFFF"/>
    <a:srgbClr val="9474B2"/>
    <a:srgbClr val="4EA1E0"/>
    <a:srgbClr val="53A963"/>
    <a:srgbClr val="6B6B6B"/>
    <a:srgbClr val="EFDDEA"/>
    <a:srgbClr val="F5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201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39.jpeg"/><Relationship Id="rId5" Type="http://schemas.openxmlformats.org/officeDocument/2006/relationships/image" Target="../media/image34.jpe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9.jpe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9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536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두 가지 기준으로 분류해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90" y="4726286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82683313-0EA8-CDF6-F39D-1793B4D0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73" y="470297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461247" y="5259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98155" y="5259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76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0298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4286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0545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 세 명이 운동장에서 고무줄로 삼각형을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만들려면 서영이가 어느 쪽으로 몇 칸을 이동해야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16A1E-982F-1D22-86CE-DB2BB0B21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9518" y="2548810"/>
            <a:ext cx="3082114" cy="2040745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2D92F1E5-886C-E2D4-6531-F271E6723448}"/>
              </a:ext>
            </a:extLst>
          </p:cNvPr>
          <p:cNvSpPr txBox="1"/>
          <p:nvPr/>
        </p:nvSpPr>
        <p:spPr>
          <a:xfrm>
            <a:off x="1197784" y="4687193"/>
            <a:ext cx="4734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칸을 이동해야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BEE573-7FF5-EE81-F6B4-E1BFE905765B}"/>
              </a:ext>
            </a:extLst>
          </p:cNvPr>
          <p:cNvSpPr txBox="1"/>
          <p:nvPr/>
        </p:nvSpPr>
        <p:spPr>
          <a:xfrm>
            <a:off x="3203235" y="4687193"/>
            <a:ext cx="360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6262421-FA83-922F-AD8A-88917637D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010" y="4932749"/>
            <a:ext cx="360000" cy="355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689722" y="3083883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재호</a:t>
            </a:r>
            <a:endParaRPr lang="ko-KR" altLang="en-US" sz="1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628868" y="3662821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서영</a:t>
            </a:r>
            <a:endParaRPr lang="ko-KR" altLang="en-US" sz="19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803027" y="3429479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유정</a:t>
            </a:r>
            <a:endParaRPr lang="ko-KR" altLang="en-US" sz="1900" dirty="0"/>
          </a:p>
        </p:txBody>
      </p:sp>
      <p:sp>
        <p:nvSpPr>
          <p:cNvPr id="75" name="타원 74"/>
          <p:cNvSpPr/>
          <p:nvPr/>
        </p:nvSpPr>
        <p:spPr>
          <a:xfrm>
            <a:off x="1800090" y="4448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37965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\lesson02\ops\ms_lesson02\images\ms_42_2_06_04_01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65318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692696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656692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360543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id="{622F1DA5-04E7-74A1-F2C5-DAEB926D6040}"/>
              </a:ext>
            </a:extLst>
          </p:cNvPr>
          <p:cNvSpPr txBox="1"/>
          <p:nvPr/>
        </p:nvSpPr>
        <p:spPr>
          <a:xfrm>
            <a:off x="591131" y="1339660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 세 명이 운동장에서 고무줄로 삼각형을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둔각삼각형을 만들려면 정민이가 어느 쪽으로 몇 칸을 이동해야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39BA811-ED61-40FA-5BCE-2B7E96926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322" y="2204864"/>
            <a:ext cx="3390325" cy="2244820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D8A3DD31-F163-BE59-858B-F95ED8472BE1}"/>
              </a:ext>
            </a:extLst>
          </p:cNvPr>
          <p:cNvSpPr txBox="1"/>
          <p:nvPr/>
        </p:nvSpPr>
        <p:spPr>
          <a:xfrm>
            <a:off x="1864868" y="4588656"/>
            <a:ext cx="42147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       칸을 이동해야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C615A4-784B-416C-5FC1-0B1242B74EC4}"/>
              </a:ext>
            </a:extLst>
          </p:cNvPr>
          <p:cNvSpPr txBox="1"/>
          <p:nvPr/>
        </p:nvSpPr>
        <p:spPr>
          <a:xfrm>
            <a:off x="3202917" y="4570749"/>
            <a:ext cx="360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B3B40B-055E-221C-05F9-B03D67022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915" y="4854993"/>
            <a:ext cx="360000" cy="35500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5FE8AE90-4ABB-7E64-C298-F34EF25A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C90F04FB-7886-442C-0A02-1B6FA12B37DF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29689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\lesson02\ops\ms_lesson02\images\ms_42_2_06_04_01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087724" y="2854528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승호</a:t>
            </a:r>
            <a:endParaRPr lang="ko-KR" altLang="en-US" sz="1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015716" y="3433466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정민</a:t>
            </a:r>
            <a:endParaRPr lang="ko-KR" altLang="en-US" sz="1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4334368" y="3166596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지유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90" y="4726286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82683313-0EA8-CDF6-F39D-1793B4D0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73" y="470297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76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0298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4286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0545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 세 명이 운동장에서 고무줄로 삼각형을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만들려면 서영이가 어느 쪽으로 몇 칸을 이동해야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E16A1E-982F-1D22-86CE-DB2BB0B21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9518" y="2548810"/>
            <a:ext cx="3082114" cy="2040745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2D92F1E5-886C-E2D4-6531-F271E6723448}"/>
              </a:ext>
            </a:extLst>
          </p:cNvPr>
          <p:cNvSpPr txBox="1"/>
          <p:nvPr/>
        </p:nvSpPr>
        <p:spPr>
          <a:xfrm>
            <a:off x="1197784" y="4687193"/>
            <a:ext cx="47345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칸을 이동해야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BEE573-7FF5-EE81-F6B4-E1BFE905765B}"/>
              </a:ext>
            </a:extLst>
          </p:cNvPr>
          <p:cNvSpPr txBox="1"/>
          <p:nvPr/>
        </p:nvSpPr>
        <p:spPr>
          <a:xfrm>
            <a:off x="3203235" y="4687193"/>
            <a:ext cx="360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6262421-FA83-922F-AD8A-88917637D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010" y="4932749"/>
            <a:ext cx="360000" cy="355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689722" y="3083883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재호</a:t>
            </a:r>
            <a:endParaRPr lang="ko-KR" altLang="en-US" sz="1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628868" y="3662821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서영</a:t>
            </a:r>
            <a:endParaRPr lang="ko-KR" altLang="en-US" sz="19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803027" y="3429479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유정</a:t>
            </a:r>
            <a:endParaRPr lang="ko-KR" altLang="en-US" sz="1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7309CD-8F37-572F-AFD8-6A63E93D761C}"/>
              </a:ext>
            </a:extLst>
          </p:cNvPr>
          <p:cNvSpPr/>
          <p:nvPr/>
        </p:nvSpPr>
        <p:spPr>
          <a:xfrm>
            <a:off x="215516" y="3808943"/>
            <a:ext cx="6667165" cy="1240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7EB8068B-4A53-ED5D-485E-27645C2CB3C3}"/>
              </a:ext>
            </a:extLst>
          </p:cNvPr>
          <p:cNvSpPr/>
          <p:nvPr/>
        </p:nvSpPr>
        <p:spPr>
          <a:xfrm>
            <a:off x="361249" y="37236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1EBCC65F-8877-418E-2DF5-5AF78298DB34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6DE5AA-2425-F708-E6C3-E731DB863F8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38561C-93F8-98E5-B05B-3F90F117E532}"/>
              </a:ext>
            </a:extLst>
          </p:cNvPr>
          <p:cNvSpPr txBox="1"/>
          <p:nvPr/>
        </p:nvSpPr>
        <p:spPr>
          <a:xfrm>
            <a:off x="445321" y="4202982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서영이가 오른쪽으로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이동하면 세 각이 모두 예각인 예각삼각형이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2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1B9E8B-96C3-8B4B-36F1-2C8A62BC645C}"/>
              </a:ext>
            </a:extLst>
          </p:cNvPr>
          <p:cNvSpPr/>
          <p:nvPr/>
        </p:nvSpPr>
        <p:spPr>
          <a:xfrm>
            <a:off x="944496" y="2345249"/>
            <a:ext cx="4995656" cy="26856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A2F579-A450-2BB6-297C-4C61A02D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02" y="2481450"/>
            <a:ext cx="4674304" cy="226763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길이와 각의 크기에 따라 삼각형을 분류하여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0C989C7-A1F2-5994-0281-24D2DE777515}"/>
              </a:ext>
            </a:extLst>
          </p:cNvPr>
          <p:cNvSpPr/>
          <p:nvPr/>
        </p:nvSpPr>
        <p:spPr>
          <a:xfrm>
            <a:off x="4429066" y="5296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99792" y="5290050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1523424" y="3068960"/>
            <a:ext cx="312272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174439" y="3063185"/>
            <a:ext cx="312272" cy="3168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794496" y="3248980"/>
            <a:ext cx="258076" cy="2380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870024" y="4239305"/>
            <a:ext cx="283884" cy="261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23778" y="4268459"/>
            <a:ext cx="283884" cy="261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087724" y="4402976"/>
            <a:ext cx="213286" cy="2380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1475696" y="3004901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E5BE2C07-8474-76CA-976D-098270718505}"/>
              </a:ext>
            </a:extLst>
          </p:cNvPr>
          <p:cNvSpPr txBox="1"/>
          <p:nvPr/>
        </p:nvSpPr>
        <p:spPr>
          <a:xfrm>
            <a:off x="3049893" y="3081302"/>
            <a:ext cx="290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3177B92D-2F5D-5010-169C-E7BF60AC2594}"/>
              </a:ext>
            </a:extLst>
          </p:cNvPr>
          <p:cNvSpPr txBox="1"/>
          <p:nvPr/>
        </p:nvSpPr>
        <p:spPr>
          <a:xfrm>
            <a:off x="4729527" y="3175486"/>
            <a:ext cx="290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47C05D07-FFD6-5370-6B19-BBF47FAE9F62}"/>
              </a:ext>
            </a:extLst>
          </p:cNvPr>
          <p:cNvSpPr txBox="1"/>
          <p:nvPr/>
        </p:nvSpPr>
        <p:spPr>
          <a:xfrm>
            <a:off x="2003285" y="4298784"/>
            <a:ext cx="290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A77C7D51-BA5B-BBB6-3929-D6B7317717C8}"/>
              </a:ext>
            </a:extLst>
          </p:cNvPr>
          <p:cNvSpPr txBox="1"/>
          <p:nvPr/>
        </p:nvSpPr>
        <p:spPr>
          <a:xfrm>
            <a:off x="3599823" y="4203894"/>
            <a:ext cx="290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A8B09A2-4F40-00DA-FB2C-B3C655783A2F}"/>
              </a:ext>
            </a:extLst>
          </p:cNvPr>
          <p:cNvSpPr txBox="1"/>
          <p:nvPr/>
        </p:nvSpPr>
        <p:spPr>
          <a:xfrm>
            <a:off x="4907146" y="4203894"/>
            <a:ext cx="290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70854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\lesson02\ops\ms_lesson02\images\ms_42_2_06_05_01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길이와 각의 크기에 따라 삼각형을 분류하여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699792" y="5290050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5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2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5671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5671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93196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0C989C7-A1F2-5994-0281-24D2DE777515}"/>
              </a:ext>
            </a:extLst>
          </p:cNvPr>
          <p:cNvSpPr/>
          <p:nvPr/>
        </p:nvSpPr>
        <p:spPr>
          <a:xfrm>
            <a:off x="127166" y="4997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0C989C7-A1F2-5994-0281-24D2DE777515}"/>
              </a:ext>
            </a:extLst>
          </p:cNvPr>
          <p:cNvSpPr/>
          <p:nvPr/>
        </p:nvSpPr>
        <p:spPr>
          <a:xfrm>
            <a:off x="4785640" y="5008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0C989C7-A1F2-5994-0281-24D2DE777515}"/>
              </a:ext>
            </a:extLst>
          </p:cNvPr>
          <p:cNvSpPr/>
          <p:nvPr/>
        </p:nvSpPr>
        <p:spPr>
          <a:xfrm>
            <a:off x="6507347" y="5008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13859"/>
              </p:ext>
            </p:extLst>
          </p:nvPr>
        </p:nvGraphicFramePr>
        <p:xfrm>
          <a:off x="503548" y="2623641"/>
          <a:ext cx="6300337" cy="1432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1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359436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변의 길이가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다른 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5936" y="299818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5936" y="3537315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9910" y="300289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9910" y="3542034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6504" y="2998180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6504" y="3537315"/>
            <a:ext cx="360000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46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65318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37FB3E0-5AA7-7E18-AF18-AA91D96D181F}"/>
              </a:ext>
            </a:extLst>
          </p:cNvPr>
          <p:cNvSpPr/>
          <p:nvPr/>
        </p:nvSpPr>
        <p:spPr>
          <a:xfrm>
            <a:off x="1469386" y="1880828"/>
            <a:ext cx="4446987" cy="20046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692921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87" y="54349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603847" y="554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304764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길이와 각의 크기에 따라 삼각형을 분류하여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31779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6113D6-4E87-D047-BB56-1AAB16F54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497" y="2024844"/>
            <a:ext cx="3472764" cy="1745178"/>
          </a:xfrm>
          <a:prstGeom prst="rect">
            <a:avLst/>
          </a:prstGeom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22811230-8374-31C6-9F5F-2B71C58C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5373216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963D3BB1-56B6-C16D-168A-C6AD5F99E626}"/>
              </a:ext>
            </a:extLst>
          </p:cNvPr>
          <p:cNvSpPr/>
          <p:nvPr/>
        </p:nvSpPr>
        <p:spPr>
          <a:xfrm>
            <a:off x="1439452" y="5600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348880"/>
            <a:ext cx="18002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29762" y="3518561"/>
            <a:ext cx="18002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85368" y="2283830"/>
            <a:ext cx="18002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88024" y="2405294"/>
            <a:ext cx="18002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1936" y="3345711"/>
            <a:ext cx="18002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418921" y="3530662"/>
            <a:ext cx="180020" cy="1785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2191242" y="2302702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3593594" y="2213704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4698034" y="2315188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2339792" y="3419708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3312319" y="3429021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BE2B7A-875D-DFD8-201A-148C82FA46E2}"/>
              </a:ext>
            </a:extLst>
          </p:cNvPr>
          <p:cNvSpPr txBox="1"/>
          <p:nvPr/>
        </p:nvSpPr>
        <p:spPr>
          <a:xfrm>
            <a:off x="4537631" y="3325575"/>
            <a:ext cx="3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81082"/>
              </p:ext>
            </p:extLst>
          </p:nvPr>
        </p:nvGraphicFramePr>
        <p:xfrm>
          <a:off x="503548" y="3946180"/>
          <a:ext cx="6300337" cy="1432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1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359436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변의 길이가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다른 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936" y="432071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936" y="4859854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910" y="4325438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910" y="4864573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504" y="432071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504" y="485985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길이와 각의 크기에 따라 삼각형을 분류하여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699792" y="5290050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5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2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5671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5671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93196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13859"/>
              </p:ext>
            </p:extLst>
          </p:nvPr>
        </p:nvGraphicFramePr>
        <p:xfrm>
          <a:off x="503548" y="2623641"/>
          <a:ext cx="6300337" cy="1432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1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359436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변의 길이가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다른 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5936" y="299818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5936" y="3537315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9910" y="300289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9910" y="3542034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6504" y="2998180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581A8BEC-456E-AAC2-9F6D-72CF1FC678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6504" y="3537315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47C05D07-FFD6-5370-6B19-BBF47FAE9F62}"/>
              </a:ext>
            </a:extLst>
          </p:cNvPr>
          <p:cNvSpPr txBox="1"/>
          <p:nvPr/>
        </p:nvSpPr>
        <p:spPr>
          <a:xfrm>
            <a:off x="2735756" y="2785485"/>
            <a:ext cx="2908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A77C7D51-BA5B-BBB6-3929-D6B7317717C8}"/>
              </a:ext>
            </a:extLst>
          </p:cNvPr>
          <p:cNvSpPr txBox="1"/>
          <p:nvPr/>
        </p:nvSpPr>
        <p:spPr>
          <a:xfrm>
            <a:off x="3791314" y="2759551"/>
            <a:ext cx="2908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A8B09A2-4F40-00DA-FB2C-B3C655783A2F}"/>
              </a:ext>
            </a:extLst>
          </p:cNvPr>
          <p:cNvSpPr txBox="1"/>
          <p:nvPr/>
        </p:nvSpPr>
        <p:spPr>
          <a:xfrm>
            <a:off x="4736609" y="2678177"/>
            <a:ext cx="2908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4CBFA6-F2F3-F638-04C0-14CA818977D6}"/>
              </a:ext>
            </a:extLst>
          </p:cNvPr>
          <p:cNvSpPr/>
          <p:nvPr/>
        </p:nvSpPr>
        <p:spPr>
          <a:xfrm>
            <a:off x="215516" y="2496422"/>
            <a:ext cx="6667165" cy="25806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38">
            <a:extLst>
              <a:ext uri="{FF2B5EF4-FFF2-40B4-BE49-F238E27FC236}">
                <a16:creationId xmlns:a16="http://schemas.microsoft.com/office/drawing/2014/main" id="{369E3289-4A5A-E651-44DD-3793777227FA}"/>
              </a:ext>
            </a:extLst>
          </p:cNvPr>
          <p:cNvSpPr/>
          <p:nvPr/>
        </p:nvSpPr>
        <p:spPr>
          <a:xfrm>
            <a:off x="361249" y="231745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C6B241D3-16D3-62FA-8672-884AD4A71EBE}"/>
              </a:ext>
            </a:extLst>
          </p:cNvPr>
          <p:cNvSpPr/>
          <p:nvPr/>
        </p:nvSpPr>
        <p:spPr>
          <a:xfrm flipH="1" flipV="1">
            <a:off x="5284656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C48FF2-D2DC-1830-4222-1F196E62951F}"/>
              </a:ext>
            </a:extLst>
          </p:cNvPr>
          <p:cNvSpPr txBox="1"/>
          <p:nvPr/>
        </p:nvSpPr>
        <p:spPr>
          <a:xfrm>
            <a:off x="7018371" y="109722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29950D5-1978-4FCC-53A6-1855AD81D988}"/>
              </a:ext>
            </a:extLst>
          </p:cNvPr>
          <p:cNvGrpSpPr/>
          <p:nvPr/>
        </p:nvGrpSpPr>
        <p:grpSpPr>
          <a:xfrm>
            <a:off x="750239" y="2915482"/>
            <a:ext cx="2552674" cy="1938020"/>
            <a:chOff x="830344" y="2944704"/>
            <a:chExt cx="2552674" cy="193802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C67E884-B142-66C5-DCF3-BC944C31CFB5}"/>
                </a:ext>
              </a:extLst>
            </p:cNvPr>
            <p:cNvSpPr txBox="1"/>
            <p:nvPr/>
          </p:nvSpPr>
          <p:spPr>
            <a:xfrm>
              <a:off x="2132459" y="3108755"/>
              <a:ext cx="317319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6E58ACA-BA00-BA1C-34C2-79D6E519780E}"/>
                </a:ext>
              </a:extLst>
            </p:cNvPr>
            <p:cNvSpPr/>
            <p:nvPr/>
          </p:nvSpPr>
          <p:spPr>
            <a:xfrm>
              <a:off x="863600" y="2944704"/>
              <a:ext cx="2519418" cy="6643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5A87F76-5DD1-2DFE-7D4B-D7FD239912AC}"/>
                </a:ext>
              </a:extLst>
            </p:cNvPr>
            <p:cNvSpPr/>
            <p:nvPr/>
          </p:nvSpPr>
          <p:spPr>
            <a:xfrm>
              <a:off x="830344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A9A30B-690B-CDEC-D875-17EF6F6FA4D8}"/>
                </a:ext>
              </a:extLst>
            </p:cNvPr>
            <p:cNvSpPr/>
            <p:nvPr/>
          </p:nvSpPr>
          <p:spPr>
            <a:xfrm>
              <a:off x="172524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F953248-C08D-489C-CE54-C178FA3A0F01}"/>
                </a:ext>
              </a:extLst>
            </p:cNvPr>
            <p:cNvSpPr/>
            <p:nvPr/>
          </p:nvSpPr>
          <p:spPr>
            <a:xfrm>
              <a:off x="264246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060C298-6E63-7F1D-AECF-02FA03D8D51B}"/>
                </a:ext>
              </a:extLst>
            </p:cNvPr>
            <p:cNvCxnSpPr>
              <a:endCxn id="86" idx="0"/>
            </p:cNvCxnSpPr>
            <p:nvPr/>
          </p:nvCxnSpPr>
          <p:spPr bwMode="auto">
            <a:xfrm>
              <a:off x="1180919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C087599-430C-4FDA-E554-855787E06717}"/>
                </a:ext>
              </a:extLst>
            </p:cNvPr>
            <p:cNvCxnSpPr/>
            <p:nvPr/>
          </p:nvCxnSpPr>
          <p:spPr bwMode="auto">
            <a:xfrm>
              <a:off x="2076860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412D599-E7D9-E969-0C88-05D3FDB5F837}"/>
                </a:ext>
              </a:extLst>
            </p:cNvPr>
            <p:cNvCxnSpPr/>
            <p:nvPr/>
          </p:nvCxnSpPr>
          <p:spPr bwMode="auto">
            <a:xfrm>
              <a:off x="2987354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94DEC56-F5B2-9438-3EB3-D9F85136805C}"/>
              </a:ext>
            </a:extLst>
          </p:cNvPr>
          <p:cNvGrpSpPr/>
          <p:nvPr/>
        </p:nvGrpSpPr>
        <p:grpSpPr>
          <a:xfrm>
            <a:off x="3868201" y="2915482"/>
            <a:ext cx="2552674" cy="1938020"/>
            <a:chOff x="830344" y="2944704"/>
            <a:chExt cx="2552674" cy="193802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CF78091-E3F7-C96B-F9BB-0B0EB58CE124}"/>
                </a:ext>
              </a:extLst>
            </p:cNvPr>
            <p:cNvSpPr txBox="1"/>
            <p:nvPr/>
          </p:nvSpPr>
          <p:spPr>
            <a:xfrm>
              <a:off x="2132459" y="3108755"/>
              <a:ext cx="317319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77E3B29-B857-1AEB-CEE0-B67898324A53}"/>
                </a:ext>
              </a:extLst>
            </p:cNvPr>
            <p:cNvSpPr/>
            <p:nvPr/>
          </p:nvSpPr>
          <p:spPr>
            <a:xfrm>
              <a:off x="863600" y="2944704"/>
              <a:ext cx="2519418" cy="6643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42DE206-69EB-01ED-0BE3-55430957CCC1}"/>
                </a:ext>
              </a:extLst>
            </p:cNvPr>
            <p:cNvSpPr/>
            <p:nvPr/>
          </p:nvSpPr>
          <p:spPr>
            <a:xfrm>
              <a:off x="830344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35089C4-E24E-454C-0466-71777777B33F}"/>
                </a:ext>
              </a:extLst>
            </p:cNvPr>
            <p:cNvSpPr/>
            <p:nvPr/>
          </p:nvSpPr>
          <p:spPr>
            <a:xfrm>
              <a:off x="172524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2454FC3-EB90-A350-0EB7-F90BECE5983F}"/>
                </a:ext>
              </a:extLst>
            </p:cNvPr>
            <p:cNvSpPr/>
            <p:nvPr/>
          </p:nvSpPr>
          <p:spPr>
            <a:xfrm>
              <a:off x="264246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571CA2C-DF41-DD3B-18E5-0498AF188515}"/>
                </a:ext>
              </a:extLst>
            </p:cNvPr>
            <p:cNvCxnSpPr>
              <a:endCxn id="101" idx="0"/>
            </p:cNvCxnSpPr>
            <p:nvPr/>
          </p:nvCxnSpPr>
          <p:spPr bwMode="auto">
            <a:xfrm>
              <a:off x="1180919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28009C2-BAB3-0159-1FB1-0090A9F05EDE}"/>
                </a:ext>
              </a:extLst>
            </p:cNvPr>
            <p:cNvCxnSpPr/>
            <p:nvPr/>
          </p:nvCxnSpPr>
          <p:spPr bwMode="auto">
            <a:xfrm>
              <a:off x="2076860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C4A79C6-B428-F97A-7049-A8388C593881}"/>
                </a:ext>
              </a:extLst>
            </p:cNvPr>
            <p:cNvCxnSpPr/>
            <p:nvPr/>
          </p:nvCxnSpPr>
          <p:spPr bwMode="auto">
            <a:xfrm>
              <a:off x="2987354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7" name="TextBox 43">
            <a:extLst>
              <a:ext uri="{FF2B5EF4-FFF2-40B4-BE49-F238E27FC236}">
                <a16:creationId xmlns:a16="http://schemas.microsoft.com/office/drawing/2014/main" id="{110E414E-D947-FE70-AF78-54A68DC5C5A2}"/>
              </a:ext>
            </a:extLst>
          </p:cNvPr>
          <p:cNvSpPr txBox="1"/>
          <p:nvPr/>
        </p:nvSpPr>
        <p:spPr>
          <a:xfrm>
            <a:off x="1369545" y="2766410"/>
            <a:ext cx="135376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id="{7585FF6C-FB52-19F5-5490-E2BA118AC89C}"/>
              </a:ext>
            </a:extLst>
          </p:cNvPr>
          <p:cNvSpPr txBox="1"/>
          <p:nvPr/>
        </p:nvSpPr>
        <p:spPr>
          <a:xfrm>
            <a:off x="4159593" y="2636912"/>
            <a:ext cx="192890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세 변의 길이가 모두 다른 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C13A3B4C-91BF-37D5-62B6-EA02EBD3584D}"/>
              </a:ext>
            </a:extLst>
          </p:cNvPr>
          <p:cNvSpPr txBox="1"/>
          <p:nvPr/>
        </p:nvSpPr>
        <p:spPr>
          <a:xfrm>
            <a:off x="730747" y="3803597"/>
            <a:ext cx="776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예각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57A93717-4693-5826-F189-C5547E2F0629}"/>
              </a:ext>
            </a:extLst>
          </p:cNvPr>
          <p:cNvSpPr txBox="1"/>
          <p:nvPr/>
        </p:nvSpPr>
        <p:spPr>
          <a:xfrm>
            <a:off x="1633134" y="3800068"/>
            <a:ext cx="776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413A51F7-7883-46B3-CB6A-12988A936F98}"/>
              </a:ext>
            </a:extLst>
          </p:cNvPr>
          <p:cNvSpPr txBox="1"/>
          <p:nvPr/>
        </p:nvSpPr>
        <p:spPr>
          <a:xfrm>
            <a:off x="2539807" y="3800068"/>
            <a:ext cx="776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둔각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id="{21ACCF50-6055-D2CC-0C18-5876D213724B}"/>
              </a:ext>
            </a:extLst>
          </p:cNvPr>
          <p:cNvSpPr txBox="1"/>
          <p:nvPr/>
        </p:nvSpPr>
        <p:spPr>
          <a:xfrm>
            <a:off x="3860127" y="3803597"/>
            <a:ext cx="776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예각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43">
            <a:extLst>
              <a:ext uri="{FF2B5EF4-FFF2-40B4-BE49-F238E27FC236}">
                <a16:creationId xmlns:a16="http://schemas.microsoft.com/office/drawing/2014/main" id="{165DEEA8-2922-F590-DF6C-DC8335B268E6}"/>
              </a:ext>
            </a:extLst>
          </p:cNvPr>
          <p:cNvSpPr txBox="1"/>
          <p:nvPr/>
        </p:nvSpPr>
        <p:spPr>
          <a:xfrm>
            <a:off x="4745262" y="3800068"/>
            <a:ext cx="776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43">
            <a:extLst>
              <a:ext uri="{FF2B5EF4-FFF2-40B4-BE49-F238E27FC236}">
                <a16:creationId xmlns:a16="http://schemas.microsoft.com/office/drawing/2014/main" id="{90DBB8D6-45C7-0D74-566F-4EA9659A729E}"/>
              </a:ext>
            </a:extLst>
          </p:cNvPr>
          <p:cNvSpPr txBox="1"/>
          <p:nvPr/>
        </p:nvSpPr>
        <p:spPr>
          <a:xfrm>
            <a:off x="5669187" y="3800068"/>
            <a:ext cx="776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둔각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43">
            <a:extLst>
              <a:ext uri="{FF2B5EF4-FFF2-40B4-BE49-F238E27FC236}">
                <a16:creationId xmlns:a16="http://schemas.microsoft.com/office/drawing/2014/main" id="{3A0192EA-E047-F052-912C-FA4E65D5826C}"/>
              </a:ext>
            </a:extLst>
          </p:cNvPr>
          <p:cNvSpPr txBox="1"/>
          <p:nvPr/>
        </p:nvSpPr>
        <p:spPr>
          <a:xfrm>
            <a:off x="1532114" y="3155383"/>
            <a:ext cx="95858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en-US" altLang="ko-KR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43">
            <a:extLst>
              <a:ext uri="{FF2B5EF4-FFF2-40B4-BE49-F238E27FC236}">
                <a16:creationId xmlns:a16="http://schemas.microsoft.com/office/drawing/2014/main" id="{0FD776EB-5D40-9BC6-33BE-2E9C2E3AA85D}"/>
              </a:ext>
            </a:extLst>
          </p:cNvPr>
          <p:cNvSpPr txBox="1"/>
          <p:nvPr/>
        </p:nvSpPr>
        <p:spPr>
          <a:xfrm>
            <a:off x="4691025" y="3155383"/>
            <a:ext cx="95858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600" spc="-150" dirty="0">
              <a:solidFill>
                <a:srgbClr val="CF3D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43">
            <a:extLst>
              <a:ext uri="{FF2B5EF4-FFF2-40B4-BE49-F238E27FC236}">
                <a16:creationId xmlns:a16="http://schemas.microsoft.com/office/drawing/2014/main" id="{B8E36236-4AA6-7056-F558-37813507B2CD}"/>
              </a:ext>
            </a:extLst>
          </p:cNvPr>
          <p:cNvSpPr txBox="1"/>
          <p:nvPr/>
        </p:nvSpPr>
        <p:spPr>
          <a:xfrm>
            <a:off x="898152" y="4359716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>
            <a:extLst>
              <a:ext uri="{FF2B5EF4-FFF2-40B4-BE49-F238E27FC236}">
                <a16:creationId xmlns:a16="http://schemas.microsoft.com/office/drawing/2014/main" id="{B0FA2FF7-7D01-6D54-FB48-D1799F17CBD6}"/>
              </a:ext>
            </a:extLst>
          </p:cNvPr>
          <p:cNvSpPr txBox="1"/>
          <p:nvPr/>
        </p:nvSpPr>
        <p:spPr>
          <a:xfrm>
            <a:off x="1833672" y="4359716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F674BF85-5303-FDE7-EE19-3FE07D50505B}"/>
              </a:ext>
            </a:extLst>
          </p:cNvPr>
          <p:cNvSpPr txBox="1"/>
          <p:nvPr/>
        </p:nvSpPr>
        <p:spPr>
          <a:xfrm>
            <a:off x="2706450" y="4359716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43">
            <a:extLst>
              <a:ext uri="{FF2B5EF4-FFF2-40B4-BE49-F238E27FC236}">
                <a16:creationId xmlns:a16="http://schemas.microsoft.com/office/drawing/2014/main" id="{54AB3647-5DC2-FB93-6A4A-48E17FB5222E}"/>
              </a:ext>
            </a:extLst>
          </p:cNvPr>
          <p:cNvSpPr txBox="1"/>
          <p:nvPr/>
        </p:nvSpPr>
        <p:spPr>
          <a:xfrm>
            <a:off x="4019408" y="4359716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600" spc="-150" dirty="0">
              <a:solidFill>
                <a:srgbClr val="CF3D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id="{B4CCE083-CFEA-8DC2-70FE-3C07567E7CC6}"/>
              </a:ext>
            </a:extLst>
          </p:cNvPr>
          <p:cNvSpPr txBox="1"/>
          <p:nvPr/>
        </p:nvSpPr>
        <p:spPr>
          <a:xfrm>
            <a:off x="4934277" y="4359716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600" spc="-150" dirty="0">
              <a:solidFill>
                <a:srgbClr val="CF3D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id="{587CCCCE-2FFF-1261-F7A4-DA0EE1E7D45F}"/>
              </a:ext>
            </a:extLst>
          </p:cNvPr>
          <p:cNvSpPr txBox="1"/>
          <p:nvPr/>
        </p:nvSpPr>
        <p:spPr>
          <a:xfrm>
            <a:off x="5868554" y="4359716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F3D7D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600" spc="-150" dirty="0">
              <a:solidFill>
                <a:srgbClr val="CF3D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9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>
            <a:extLst>
              <a:ext uri="{FF2B5EF4-FFF2-40B4-BE49-F238E27FC236}">
                <a16:creationId xmlns:a16="http://schemas.microsoft.com/office/drawing/2014/main" id="{273C70A8-A36D-4712-0BFC-04DCA8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50" y="1513159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82" y="524441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25819" y="52861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 나타남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버튼으로 색연필 활용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\lesson02\ops\ms_lesson02\ms_42_2_06_05_01.html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2" y="5240390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09215" y="5276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48" y="524441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6773727" y="52747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EEF474A-52AC-DA92-D011-BCE37F84A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07" r="29392"/>
          <a:stretch/>
        </p:blipFill>
        <p:spPr>
          <a:xfrm>
            <a:off x="2213875" y="2240409"/>
            <a:ext cx="2621104" cy="2683734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A67C4D8F-E533-603A-A50D-65799E4C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1" y="2727878"/>
            <a:ext cx="1213178" cy="11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04C1E632-1C79-7C6D-1DA9-63EC2C53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1" y="2752273"/>
            <a:ext cx="1186219" cy="11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444A494-2F90-F0E8-0398-6A66EED26957}"/>
              </a:ext>
            </a:extLst>
          </p:cNvPr>
          <p:cNvSpPr/>
          <p:nvPr/>
        </p:nvSpPr>
        <p:spPr>
          <a:xfrm>
            <a:off x="305999" y="3991106"/>
            <a:ext cx="2210927" cy="1174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7F8B1AA-5346-1948-F231-59082558B2F2}"/>
              </a:ext>
            </a:extLst>
          </p:cNvPr>
          <p:cNvSpPr/>
          <p:nvPr/>
        </p:nvSpPr>
        <p:spPr>
          <a:xfrm>
            <a:off x="4470970" y="4034590"/>
            <a:ext cx="2487925" cy="11310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91A5F6-015B-83B8-0A16-486F593FDFED}"/>
              </a:ext>
            </a:extLst>
          </p:cNvPr>
          <p:cNvSpPr/>
          <p:nvPr/>
        </p:nvSpPr>
        <p:spPr>
          <a:xfrm>
            <a:off x="414381" y="4098882"/>
            <a:ext cx="540060" cy="239291"/>
          </a:xfrm>
          <a:prstGeom prst="rect">
            <a:avLst/>
          </a:prstGeom>
          <a:solidFill>
            <a:srgbClr val="53A9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CCF21B-7E2C-69C2-C206-7CFE16042111}"/>
              </a:ext>
            </a:extLst>
          </p:cNvPr>
          <p:cNvSpPr/>
          <p:nvPr/>
        </p:nvSpPr>
        <p:spPr>
          <a:xfrm>
            <a:off x="414381" y="4466846"/>
            <a:ext cx="540060" cy="239291"/>
          </a:xfrm>
          <a:prstGeom prst="rect">
            <a:avLst/>
          </a:prstGeom>
          <a:solidFill>
            <a:srgbClr val="4EA1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9AEFA0-BDBF-50CF-1305-36D80BD78EBC}"/>
              </a:ext>
            </a:extLst>
          </p:cNvPr>
          <p:cNvSpPr/>
          <p:nvPr/>
        </p:nvSpPr>
        <p:spPr>
          <a:xfrm>
            <a:off x="414381" y="4853618"/>
            <a:ext cx="540060" cy="239291"/>
          </a:xfrm>
          <a:prstGeom prst="rect">
            <a:avLst/>
          </a:prstGeom>
          <a:solidFill>
            <a:srgbClr val="9474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1DF0BB4F-EAD3-3517-06BB-44C68729D3CD}"/>
              </a:ext>
            </a:extLst>
          </p:cNvPr>
          <p:cNvSpPr txBox="1"/>
          <p:nvPr/>
        </p:nvSpPr>
        <p:spPr>
          <a:xfrm>
            <a:off x="965771" y="4038941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CEC4A4C9-BFCD-A267-E31A-5BD673580467}"/>
              </a:ext>
            </a:extLst>
          </p:cNvPr>
          <p:cNvSpPr txBox="1"/>
          <p:nvPr/>
        </p:nvSpPr>
        <p:spPr>
          <a:xfrm>
            <a:off x="965771" y="4402456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DF7F80E5-2397-E4CF-B07A-790F89ADD209}"/>
              </a:ext>
            </a:extLst>
          </p:cNvPr>
          <p:cNvSpPr txBox="1"/>
          <p:nvPr/>
        </p:nvSpPr>
        <p:spPr>
          <a:xfrm>
            <a:off x="965771" y="4780902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4C39C050-381F-5B07-0740-83D09B134834}"/>
              </a:ext>
            </a:extLst>
          </p:cNvPr>
          <p:cNvSpPr txBox="1"/>
          <p:nvPr/>
        </p:nvSpPr>
        <p:spPr>
          <a:xfrm>
            <a:off x="5057252" y="4115511"/>
            <a:ext cx="15556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A2FAB16B-F406-1D5C-C20B-916B9583C4D8}"/>
              </a:ext>
            </a:extLst>
          </p:cNvPr>
          <p:cNvSpPr txBox="1"/>
          <p:nvPr/>
        </p:nvSpPr>
        <p:spPr>
          <a:xfrm>
            <a:off x="5134809" y="4482771"/>
            <a:ext cx="1732628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모두 다른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3B8718-AB87-20AD-D4AA-56BFB020C224}"/>
              </a:ext>
            </a:extLst>
          </p:cNvPr>
          <p:cNvSpPr/>
          <p:nvPr/>
        </p:nvSpPr>
        <p:spPr>
          <a:xfrm>
            <a:off x="4565351" y="4184371"/>
            <a:ext cx="540060" cy="239291"/>
          </a:xfrm>
          <a:prstGeom prst="rect">
            <a:avLst/>
          </a:prstGeom>
          <a:solidFill>
            <a:srgbClr val="E2454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F564A-7E61-FF74-B09C-BEFDF73049E9}"/>
              </a:ext>
            </a:extLst>
          </p:cNvPr>
          <p:cNvSpPr/>
          <p:nvPr/>
        </p:nvSpPr>
        <p:spPr>
          <a:xfrm>
            <a:off x="4559096" y="4623763"/>
            <a:ext cx="540060" cy="239291"/>
          </a:xfrm>
          <a:prstGeom prst="rect">
            <a:avLst/>
          </a:prstGeom>
          <a:solidFill>
            <a:srgbClr val="F3B4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8A3B588-43C1-D996-4339-7296BE09AFAF}"/>
              </a:ext>
            </a:extLst>
          </p:cNvPr>
          <p:cNvSpPr/>
          <p:nvPr/>
        </p:nvSpPr>
        <p:spPr>
          <a:xfrm>
            <a:off x="5139178" y="169539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33A04-A5FB-4BA9-4AF6-09E3758AD8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3621" y="4260938"/>
            <a:ext cx="2168666" cy="195890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9" y="263892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3847" y="263405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A8A3B588-43C1-D996-4339-7296BE09AFAF}"/>
              </a:ext>
            </a:extLst>
          </p:cNvPr>
          <p:cNvSpPr/>
          <p:nvPr/>
        </p:nvSpPr>
        <p:spPr>
          <a:xfrm>
            <a:off x="1975875" y="240846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8A3B588-43C1-D996-4339-7296BE09AFAF}"/>
              </a:ext>
            </a:extLst>
          </p:cNvPr>
          <p:cNvSpPr/>
          <p:nvPr/>
        </p:nvSpPr>
        <p:spPr>
          <a:xfrm>
            <a:off x="4841282" y="245274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65707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bg_answer.svg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>
            <a:extLst>
              <a:ext uri="{FF2B5EF4-FFF2-40B4-BE49-F238E27FC236}">
                <a16:creationId xmlns:a16="http://schemas.microsoft.com/office/drawing/2014/main" id="{273C70A8-A36D-4712-0BFC-04DCA8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50" y="1513159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82" y="524441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2" y="5240390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48" y="524441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EEF474A-52AC-DA92-D011-BCE37F84A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07" r="29392"/>
          <a:stretch/>
        </p:blipFill>
        <p:spPr>
          <a:xfrm>
            <a:off x="2213875" y="2240409"/>
            <a:ext cx="2621104" cy="2683734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A67C4D8F-E533-603A-A50D-65799E4C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1" y="2727878"/>
            <a:ext cx="1213178" cy="11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04C1E632-1C79-7C6D-1DA9-63EC2C53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1" y="2752273"/>
            <a:ext cx="1186219" cy="11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444A494-2F90-F0E8-0398-6A66EED26957}"/>
              </a:ext>
            </a:extLst>
          </p:cNvPr>
          <p:cNvSpPr/>
          <p:nvPr/>
        </p:nvSpPr>
        <p:spPr>
          <a:xfrm>
            <a:off x="305999" y="3991106"/>
            <a:ext cx="2210927" cy="1174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7F8B1AA-5346-1948-F231-59082558B2F2}"/>
              </a:ext>
            </a:extLst>
          </p:cNvPr>
          <p:cNvSpPr/>
          <p:nvPr/>
        </p:nvSpPr>
        <p:spPr>
          <a:xfrm>
            <a:off x="4470970" y="4034590"/>
            <a:ext cx="2487925" cy="11310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91A5F6-015B-83B8-0A16-486F593FDFED}"/>
              </a:ext>
            </a:extLst>
          </p:cNvPr>
          <p:cNvSpPr/>
          <p:nvPr/>
        </p:nvSpPr>
        <p:spPr>
          <a:xfrm>
            <a:off x="414381" y="4098882"/>
            <a:ext cx="540060" cy="239291"/>
          </a:xfrm>
          <a:prstGeom prst="rect">
            <a:avLst/>
          </a:prstGeom>
          <a:solidFill>
            <a:srgbClr val="53A9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CCF21B-7E2C-69C2-C206-7CFE16042111}"/>
              </a:ext>
            </a:extLst>
          </p:cNvPr>
          <p:cNvSpPr/>
          <p:nvPr/>
        </p:nvSpPr>
        <p:spPr>
          <a:xfrm>
            <a:off x="414381" y="4466846"/>
            <a:ext cx="540060" cy="239291"/>
          </a:xfrm>
          <a:prstGeom prst="rect">
            <a:avLst/>
          </a:prstGeom>
          <a:solidFill>
            <a:srgbClr val="4EA1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9AEFA0-BDBF-50CF-1305-36D80BD78EBC}"/>
              </a:ext>
            </a:extLst>
          </p:cNvPr>
          <p:cNvSpPr/>
          <p:nvPr/>
        </p:nvSpPr>
        <p:spPr>
          <a:xfrm>
            <a:off x="414381" y="4853618"/>
            <a:ext cx="540060" cy="239291"/>
          </a:xfrm>
          <a:prstGeom prst="rect">
            <a:avLst/>
          </a:prstGeom>
          <a:solidFill>
            <a:srgbClr val="9474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1DF0BB4F-EAD3-3517-06BB-44C68729D3CD}"/>
              </a:ext>
            </a:extLst>
          </p:cNvPr>
          <p:cNvSpPr txBox="1"/>
          <p:nvPr/>
        </p:nvSpPr>
        <p:spPr>
          <a:xfrm>
            <a:off x="965771" y="4038941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CEC4A4C9-BFCD-A267-E31A-5BD673580467}"/>
              </a:ext>
            </a:extLst>
          </p:cNvPr>
          <p:cNvSpPr txBox="1"/>
          <p:nvPr/>
        </p:nvSpPr>
        <p:spPr>
          <a:xfrm>
            <a:off x="965771" y="4402456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DF7F80E5-2397-E4CF-B07A-790F89ADD209}"/>
              </a:ext>
            </a:extLst>
          </p:cNvPr>
          <p:cNvSpPr txBox="1"/>
          <p:nvPr/>
        </p:nvSpPr>
        <p:spPr>
          <a:xfrm>
            <a:off x="965771" y="4780902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4C39C050-381F-5B07-0740-83D09B134834}"/>
              </a:ext>
            </a:extLst>
          </p:cNvPr>
          <p:cNvSpPr txBox="1"/>
          <p:nvPr/>
        </p:nvSpPr>
        <p:spPr>
          <a:xfrm>
            <a:off x="5057252" y="4115511"/>
            <a:ext cx="15556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A2FAB16B-F406-1D5C-C20B-916B9583C4D8}"/>
              </a:ext>
            </a:extLst>
          </p:cNvPr>
          <p:cNvSpPr txBox="1"/>
          <p:nvPr/>
        </p:nvSpPr>
        <p:spPr>
          <a:xfrm>
            <a:off x="5134809" y="4482771"/>
            <a:ext cx="1732628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모두 다른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3B8718-AB87-20AD-D4AA-56BFB020C224}"/>
              </a:ext>
            </a:extLst>
          </p:cNvPr>
          <p:cNvSpPr/>
          <p:nvPr/>
        </p:nvSpPr>
        <p:spPr>
          <a:xfrm>
            <a:off x="4565351" y="4184371"/>
            <a:ext cx="540060" cy="239291"/>
          </a:xfrm>
          <a:prstGeom prst="rect">
            <a:avLst/>
          </a:prstGeom>
          <a:solidFill>
            <a:srgbClr val="E2454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F564A-7E61-FF74-B09C-BEFDF73049E9}"/>
              </a:ext>
            </a:extLst>
          </p:cNvPr>
          <p:cNvSpPr/>
          <p:nvPr/>
        </p:nvSpPr>
        <p:spPr>
          <a:xfrm>
            <a:off x="4559096" y="4623763"/>
            <a:ext cx="540060" cy="239291"/>
          </a:xfrm>
          <a:prstGeom prst="rect">
            <a:avLst/>
          </a:prstGeom>
          <a:solidFill>
            <a:srgbClr val="F3B4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  <p:sp>
        <p:nvSpPr>
          <p:cNvPr id="60" name="말풍선: 모서리가 둥근 사각형 4">
            <a:extLst>
              <a:ext uri="{FF2B5EF4-FFF2-40B4-BE49-F238E27FC236}">
                <a16:creationId xmlns:a16="http://schemas.microsoft.com/office/drawing/2014/main" id="{A8307F50-8454-E3C0-170D-129632F4D720}"/>
              </a:ext>
            </a:extLst>
          </p:cNvPr>
          <p:cNvSpPr/>
          <p:nvPr/>
        </p:nvSpPr>
        <p:spPr>
          <a:xfrm>
            <a:off x="746355" y="2065905"/>
            <a:ext cx="3541141" cy="632480"/>
          </a:xfrm>
          <a:prstGeom prst="wedgeRoundRectCallout">
            <a:avLst>
              <a:gd name="adj1" fmla="val -29873"/>
              <a:gd name="adj2" fmla="val 684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크기에 따라 </a:t>
            </a:r>
            <a:r>
              <a:rPr lang="ko-KR" altLang="en-US" sz="1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 </a:t>
            </a:r>
            <a:r>
              <a:rPr lang="ko-KR" altLang="en-US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분류하여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색칠해야지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말풍선: 모서리가 둥근 사각형 59">
            <a:extLst>
              <a:ext uri="{FF2B5EF4-FFF2-40B4-BE49-F238E27FC236}">
                <a16:creationId xmlns:a16="http://schemas.microsoft.com/office/drawing/2014/main" id="{444C12FE-14B4-9EFF-4CED-90405F93A2F0}"/>
              </a:ext>
            </a:extLst>
          </p:cNvPr>
          <p:cNvSpPr/>
          <p:nvPr/>
        </p:nvSpPr>
        <p:spPr>
          <a:xfrm>
            <a:off x="1813840" y="2830773"/>
            <a:ext cx="3572099" cy="683386"/>
          </a:xfrm>
          <a:prstGeom prst="wedgeRoundRectCallout">
            <a:avLst>
              <a:gd name="adj1" fmla="val 53319"/>
              <a:gd name="adj2" fmla="val 2785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길이에 따라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 삼각형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분류하여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색칠해야지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>
            <a:spLocks noChangeArrowheads="1"/>
          </p:cNvSpPr>
          <p:nvPr/>
        </p:nvSpPr>
        <p:spPr bwMode="auto">
          <a:xfrm>
            <a:off x="7088221" y="3917348"/>
            <a:ext cx="1984179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suhi_p_0402_02_0007_2</a:t>
            </a:r>
          </a:p>
          <a:p>
            <a:pPr lvl="0"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길이에 따라 빨간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색칠해야지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2D76F3-A8A1-0085-8928-95A52F4C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222" y="2890705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suhi_p_0402_02_0007_1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크기에 따라 파란 삼각형을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색칠해야지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FD1AD9A-5C13-39BE-94BB-C3BB751ECF47}"/>
              </a:ext>
            </a:extLst>
          </p:cNvPr>
          <p:cNvSpPr/>
          <p:nvPr/>
        </p:nvSpPr>
        <p:spPr>
          <a:xfrm>
            <a:off x="1531211" y="3624018"/>
            <a:ext cx="5923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FD1AD9A-5C13-39BE-94BB-C3BB751ECF47}"/>
              </a:ext>
            </a:extLst>
          </p:cNvPr>
          <p:cNvSpPr/>
          <p:nvPr/>
        </p:nvSpPr>
        <p:spPr>
          <a:xfrm>
            <a:off x="4959401" y="3610535"/>
            <a:ext cx="5923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37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65318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76" y="2063208"/>
            <a:ext cx="2953589" cy="25827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 나타남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692921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682570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347736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색칠한 그림입니다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이름은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340768"/>
            <a:ext cx="367235" cy="384722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50F9426-E202-AD04-CB80-5524AE8D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85" y="3696019"/>
            <a:ext cx="1126273" cy="11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52EA53D7-FB22-1E76-E509-5A89ED3F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47" y="3698532"/>
            <a:ext cx="1106162" cy="10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0A7522-03CC-39A6-6434-4C96608DBFF9}"/>
              </a:ext>
            </a:extLst>
          </p:cNvPr>
          <p:cNvSpPr txBox="1"/>
          <p:nvPr/>
        </p:nvSpPr>
        <p:spPr>
          <a:xfrm>
            <a:off x="2852045" y="4874591"/>
            <a:ext cx="15405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1910AA5-F67C-F01C-0050-DA2E3F156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106" y="4697091"/>
            <a:ext cx="360000" cy="355000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83766E20-A5BF-CC46-688E-B8BD94A6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FD1AD9A-5C13-39BE-94BB-C3BB751ECF47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2" y="352154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65970" y="351668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8868" y="4436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290316" y="4438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4442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65318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76" y="2063208"/>
            <a:ext cx="2953589" cy="25827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692921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682570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347736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색칠한 그림입니다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이름은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340768"/>
            <a:ext cx="367235" cy="384722"/>
          </a:xfrm>
          <a:prstGeom prst="rect">
            <a:avLst/>
          </a:prstGeom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F50F9426-E202-AD04-CB80-5524AE8D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85" y="3696019"/>
            <a:ext cx="1126273" cy="11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52EA53D7-FB22-1E76-E509-5A89ED3F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47" y="3698532"/>
            <a:ext cx="1106162" cy="10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0A7522-03CC-39A6-6434-4C96608DBFF9}"/>
              </a:ext>
            </a:extLst>
          </p:cNvPr>
          <p:cNvSpPr txBox="1"/>
          <p:nvPr/>
        </p:nvSpPr>
        <p:spPr>
          <a:xfrm>
            <a:off x="2852045" y="4874591"/>
            <a:ext cx="15405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1910AA5-F67C-F01C-0050-DA2E3F156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106" y="4697091"/>
            <a:ext cx="360000" cy="355000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83766E20-A5BF-CC46-688E-B8BD94A6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FD1AD9A-5C13-39BE-94BB-C3BB751ECF47}"/>
              </a:ext>
            </a:extLst>
          </p:cNvPr>
          <p:cNvSpPr/>
          <p:nvPr/>
        </p:nvSpPr>
        <p:spPr>
          <a:xfrm>
            <a:off x="1676178" y="4525490"/>
            <a:ext cx="5923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7088221" y="3917348"/>
            <a:ext cx="2055779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suhi_p_0402_02_0007_4</a:t>
            </a:r>
          </a:p>
          <a:p>
            <a:pPr lvl="0"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길이에 따라 빨간 삼각형을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분류했어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2D76F3-A8A1-0085-8928-95A52F4C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222" y="2890705"/>
            <a:ext cx="2055778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suhi_p_0402_02_0007_3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크기에 따라 파란 삼각형을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분류했어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D1AD9A-5C13-39BE-94BB-C3BB751ECF47}"/>
              </a:ext>
            </a:extLst>
          </p:cNvPr>
          <p:cNvSpPr/>
          <p:nvPr/>
        </p:nvSpPr>
        <p:spPr>
          <a:xfrm>
            <a:off x="5141027" y="4499921"/>
            <a:ext cx="5923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말풍선: 모서리가 둥근 사각형 23">
            <a:extLst>
              <a:ext uri="{FF2B5EF4-FFF2-40B4-BE49-F238E27FC236}">
                <a16:creationId xmlns:a16="http://schemas.microsoft.com/office/drawing/2014/main" id="{8CBC76B1-3CB1-6046-AC46-5AD5FD6774D4}"/>
              </a:ext>
            </a:extLst>
          </p:cNvPr>
          <p:cNvSpPr/>
          <p:nvPr/>
        </p:nvSpPr>
        <p:spPr>
          <a:xfrm>
            <a:off x="355797" y="2238657"/>
            <a:ext cx="2127971" cy="1186219"/>
          </a:xfrm>
          <a:prstGeom prst="wedgeRoundRectCallout">
            <a:avLst>
              <a:gd name="adj1" fmla="val -3964"/>
              <a:gd name="adj2" fmla="val 7388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크기에 따라 </a:t>
            </a:r>
            <a:r>
              <a:rPr lang="ko-KR" altLang="en-US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 삼각형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분류했어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말풍선: 모서리가 둥근 사각형 24">
            <a:extLst>
              <a:ext uri="{FF2B5EF4-FFF2-40B4-BE49-F238E27FC236}">
                <a16:creationId xmlns:a16="http://schemas.microsoft.com/office/drawing/2014/main" id="{9BBD66C1-F476-7747-EFA5-DB3DA1520DC7}"/>
              </a:ext>
            </a:extLst>
          </p:cNvPr>
          <p:cNvSpPr/>
          <p:nvPr/>
        </p:nvSpPr>
        <p:spPr>
          <a:xfrm>
            <a:off x="4795487" y="2227330"/>
            <a:ext cx="2127971" cy="1186219"/>
          </a:xfrm>
          <a:prstGeom prst="wedgeRoundRectCallout">
            <a:avLst>
              <a:gd name="adj1" fmla="val 14680"/>
              <a:gd name="adj2" fmla="val 6950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길이에 따라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 삼각형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분류했어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42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>
            <a:extLst>
              <a:ext uri="{FF2B5EF4-FFF2-40B4-BE49-F238E27FC236}">
                <a16:creationId xmlns:a16="http://schemas.microsoft.com/office/drawing/2014/main" id="{273C70A8-A36D-4712-0BFC-04DCA8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50" y="1513159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82" y="524441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2" y="5240390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48" y="524441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EEF474A-52AC-DA92-D011-BCE37F84A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07" r="29392"/>
          <a:stretch/>
        </p:blipFill>
        <p:spPr>
          <a:xfrm>
            <a:off x="2213875" y="2240409"/>
            <a:ext cx="2621104" cy="2683734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A67C4D8F-E533-603A-A50D-65799E4C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1" y="2727878"/>
            <a:ext cx="1213178" cy="11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04C1E632-1C79-7C6D-1DA9-63EC2C53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1" y="2752273"/>
            <a:ext cx="1186219" cy="11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444A494-2F90-F0E8-0398-6A66EED26957}"/>
              </a:ext>
            </a:extLst>
          </p:cNvPr>
          <p:cNvSpPr/>
          <p:nvPr/>
        </p:nvSpPr>
        <p:spPr>
          <a:xfrm>
            <a:off x="305999" y="3991106"/>
            <a:ext cx="2210927" cy="1174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7F8B1AA-5346-1948-F231-59082558B2F2}"/>
              </a:ext>
            </a:extLst>
          </p:cNvPr>
          <p:cNvSpPr/>
          <p:nvPr/>
        </p:nvSpPr>
        <p:spPr>
          <a:xfrm>
            <a:off x="4470970" y="4034590"/>
            <a:ext cx="2487925" cy="11310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91A5F6-015B-83B8-0A16-486F593FDFED}"/>
              </a:ext>
            </a:extLst>
          </p:cNvPr>
          <p:cNvSpPr/>
          <p:nvPr/>
        </p:nvSpPr>
        <p:spPr>
          <a:xfrm>
            <a:off x="414381" y="4098882"/>
            <a:ext cx="540060" cy="239291"/>
          </a:xfrm>
          <a:prstGeom prst="rect">
            <a:avLst/>
          </a:prstGeom>
          <a:solidFill>
            <a:srgbClr val="53A9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CCF21B-7E2C-69C2-C206-7CFE16042111}"/>
              </a:ext>
            </a:extLst>
          </p:cNvPr>
          <p:cNvSpPr/>
          <p:nvPr/>
        </p:nvSpPr>
        <p:spPr>
          <a:xfrm>
            <a:off x="414381" y="4466846"/>
            <a:ext cx="540060" cy="239291"/>
          </a:xfrm>
          <a:prstGeom prst="rect">
            <a:avLst/>
          </a:prstGeom>
          <a:solidFill>
            <a:srgbClr val="4EA1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9AEFA0-BDBF-50CF-1305-36D80BD78EBC}"/>
              </a:ext>
            </a:extLst>
          </p:cNvPr>
          <p:cNvSpPr/>
          <p:nvPr/>
        </p:nvSpPr>
        <p:spPr>
          <a:xfrm>
            <a:off x="414381" y="4853618"/>
            <a:ext cx="540060" cy="239291"/>
          </a:xfrm>
          <a:prstGeom prst="rect">
            <a:avLst/>
          </a:prstGeom>
          <a:solidFill>
            <a:srgbClr val="9474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1DF0BB4F-EAD3-3517-06BB-44C68729D3CD}"/>
              </a:ext>
            </a:extLst>
          </p:cNvPr>
          <p:cNvSpPr txBox="1"/>
          <p:nvPr/>
        </p:nvSpPr>
        <p:spPr>
          <a:xfrm>
            <a:off x="965771" y="4038941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CEC4A4C9-BFCD-A267-E31A-5BD673580467}"/>
              </a:ext>
            </a:extLst>
          </p:cNvPr>
          <p:cNvSpPr txBox="1"/>
          <p:nvPr/>
        </p:nvSpPr>
        <p:spPr>
          <a:xfrm>
            <a:off x="965771" y="4402456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DF7F80E5-2397-E4CF-B07A-790F89ADD209}"/>
              </a:ext>
            </a:extLst>
          </p:cNvPr>
          <p:cNvSpPr txBox="1"/>
          <p:nvPr/>
        </p:nvSpPr>
        <p:spPr>
          <a:xfrm>
            <a:off x="965771" y="4780902"/>
            <a:ext cx="14193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4C39C050-381F-5B07-0740-83D09B134834}"/>
              </a:ext>
            </a:extLst>
          </p:cNvPr>
          <p:cNvSpPr txBox="1"/>
          <p:nvPr/>
        </p:nvSpPr>
        <p:spPr>
          <a:xfrm>
            <a:off x="5057252" y="4115511"/>
            <a:ext cx="15556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A2FAB16B-F406-1D5C-C20B-916B9583C4D8}"/>
              </a:ext>
            </a:extLst>
          </p:cNvPr>
          <p:cNvSpPr txBox="1"/>
          <p:nvPr/>
        </p:nvSpPr>
        <p:spPr>
          <a:xfrm>
            <a:off x="5134809" y="4482771"/>
            <a:ext cx="1732628" cy="584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모두 다른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3B8718-AB87-20AD-D4AA-56BFB020C224}"/>
              </a:ext>
            </a:extLst>
          </p:cNvPr>
          <p:cNvSpPr/>
          <p:nvPr/>
        </p:nvSpPr>
        <p:spPr>
          <a:xfrm>
            <a:off x="4565351" y="4184371"/>
            <a:ext cx="540060" cy="239291"/>
          </a:xfrm>
          <a:prstGeom prst="rect">
            <a:avLst/>
          </a:prstGeom>
          <a:solidFill>
            <a:srgbClr val="E2454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F564A-7E61-FF74-B09C-BEFDF73049E9}"/>
              </a:ext>
            </a:extLst>
          </p:cNvPr>
          <p:cNvSpPr/>
          <p:nvPr/>
        </p:nvSpPr>
        <p:spPr>
          <a:xfrm>
            <a:off x="4559096" y="4623763"/>
            <a:ext cx="540060" cy="239291"/>
          </a:xfrm>
          <a:prstGeom prst="rect">
            <a:avLst/>
          </a:prstGeom>
          <a:solidFill>
            <a:srgbClr val="F3B4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9" y="263892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3847" y="263405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8EDB22-0A80-FF58-06D5-C23206C00165}"/>
              </a:ext>
            </a:extLst>
          </p:cNvPr>
          <p:cNvSpPr/>
          <p:nvPr/>
        </p:nvSpPr>
        <p:spPr>
          <a:xfrm>
            <a:off x="215516" y="3285542"/>
            <a:ext cx="6667165" cy="17427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38">
            <a:extLst>
              <a:ext uri="{FF2B5EF4-FFF2-40B4-BE49-F238E27FC236}">
                <a16:creationId xmlns:a16="http://schemas.microsoft.com/office/drawing/2014/main" id="{49C98CD6-7346-2C29-3B88-C85A9E94DA25}"/>
              </a:ext>
            </a:extLst>
          </p:cNvPr>
          <p:cNvSpPr/>
          <p:nvPr/>
        </p:nvSpPr>
        <p:spPr>
          <a:xfrm>
            <a:off x="361249" y="314096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0" name="직각 삼각형 89">
            <a:extLst>
              <a:ext uri="{FF2B5EF4-FFF2-40B4-BE49-F238E27FC236}">
                <a16:creationId xmlns:a16="http://schemas.microsoft.com/office/drawing/2014/main" id="{EBB8CFAB-2AB7-F5F7-4780-CC50CEF3306C}"/>
              </a:ext>
            </a:extLst>
          </p:cNvPr>
          <p:cNvSpPr/>
          <p:nvPr/>
        </p:nvSpPr>
        <p:spPr>
          <a:xfrm flipH="1" flipV="1">
            <a:off x="5284656" y="50282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7627B8-6C27-43A0-B81C-20728B2A356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48F38E-37CA-98E4-69C4-B40C983C588B}"/>
              </a:ext>
            </a:extLst>
          </p:cNvPr>
          <p:cNvSpPr txBox="1"/>
          <p:nvPr/>
        </p:nvSpPr>
        <p:spPr>
          <a:xfrm>
            <a:off x="445321" y="3652585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삼각형을 각의 크기에 따라 예각삼각형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둔각삼각형으로 분류하여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C556B6-CBC5-E92B-7918-B35A397AC04E}"/>
              </a:ext>
            </a:extLst>
          </p:cNvPr>
          <p:cNvSpPr txBox="1"/>
          <p:nvPr/>
        </p:nvSpPr>
        <p:spPr>
          <a:xfrm>
            <a:off x="445321" y="4286774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 삼각형을 변의 길이에 따라 이등변삼각형과 세 변의 길이가 모두 다른 삼각형으로 분류하여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0" y="3736848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1" y="4365104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1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07150"/>
            <a:ext cx="38910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243211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03526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7514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33773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469137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C8BA8A37-53F8-ED91-B737-7BA466BD8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9" y="2605940"/>
            <a:ext cx="6421131" cy="20111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766" y="2605940"/>
            <a:ext cx="1872208" cy="6994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33230" y="3017365"/>
            <a:ext cx="1872208" cy="6994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E7721-1D60-B8DB-5519-766FBF52E4A0}"/>
              </a:ext>
            </a:extLst>
          </p:cNvPr>
          <p:cNvSpPr txBox="1"/>
          <p:nvPr/>
        </p:nvSpPr>
        <p:spPr>
          <a:xfrm>
            <a:off x="143508" y="2428534"/>
            <a:ext cx="24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세 변의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9B68C4-0BB2-0797-21B9-74E8A6381378}"/>
              </a:ext>
            </a:extLst>
          </p:cNvPr>
          <p:cNvSpPr txBox="1"/>
          <p:nvPr/>
        </p:nvSpPr>
        <p:spPr>
          <a:xfrm>
            <a:off x="4281364" y="2793492"/>
            <a:ext cx="24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각이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둔각인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655676" y="1687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619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52D5C7C-D57B-0D82-CCBE-4AE7DB9F61DD}"/>
              </a:ext>
            </a:extLst>
          </p:cNvPr>
          <p:cNvCxnSpPr>
            <a:cxnSpLocks/>
            <a:endCxn id="70" idx="3"/>
          </p:cNvCxnSpPr>
          <p:nvPr/>
        </p:nvCxnSpPr>
        <p:spPr bwMode="auto">
          <a:xfrm flipV="1">
            <a:off x="4206533" y="2472984"/>
            <a:ext cx="695668" cy="1033707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2F3CD-472C-68FA-EC8C-4C4472534264}"/>
              </a:ext>
            </a:extLst>
          </p:cNvPr>
          <p:cNvCxnSpPr>
            <a:cxnSpLocks/>
          </p:cNvCxnSpPr>
          <p:nvPr/>
        </p:nvCxnSpPr>
        <p:spPr bwMode="auto">
          <a:xfrm>
            <a:off x="2074155" y="2810534"/>
            <a:ext cx="805657" cy="720898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드롭 기능으로 선 연결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7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295200" y="2584073"/>
            <a:ext cx="1662129" cy="425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03FB8EA-A313-C3D1-101F-AD4ACC3E3F69}"/>
              </a:ext>
            </a:extLst>
          </p:cNvPr>
          <p:cNvSpPr txBox="1"/>
          <p:nvPr/>
        </p:nvSpPr>
        <p:spPr>
          <a:xfrm>
            <a:off x="295200" y="3987077"/>
            <a:ext cx="1662129" cy="425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38686-BF65-2E77-59D3-6B1CE7D24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591" y="2705345"/>
            <a:ext cx="1229163" cy="1447309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BEE673D4-DA3D-2233-1808-B2DB8FAF6D9F}"/>
              </a:ext>
            </a:extLst>
          </p:cNvPr>
          <p:cNvSpPr txBox="1"/>
          <p:nvPr/>
        </p:nvSpPr>
        <p:spPr>
          <a:xfrm>
            <a:off x="5070111" y="2230582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9B8BB48F-C4A0-E554-5AC9-A6183210ADBE}"/>
              </a:ext>
            </a:extLst>
          </p:cNvPr>
          <p:cNvSpPr txBox="1"/>
          <p:nvPr/>
        </p:nvSpPr>
        <p:spPr>
          <a:xfrm>
            <a:off x="5070111" y="3204328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4F256F02-EF76-0AB3-F1CA-7976585E2141}"/>
              </a:ext>
            </a:extLst>
          </p:cNvPr>
          <p:cNvSpPr txBox="1"/>
          <p:nvPr/>
        </p:nvSpPr>
        <p:spPr>
          <a:xfrm>
            <a:off x="5070111" y="4127944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471873-DCC4-6034-B856-DC7BCABFB01F}"/>
              </a:ext>
            </a:extLst>
          </p:cNvPr>
          <p:cNvSpPr/>
          <p:nvPr/>
        </p:nvSpPr>
        <p:spPr>
          <a:xfrm>
            <a:off x="2002147" y="2721332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1CB13B-6916-3F41-2BF2-1230C4BCBCB2}"/>
              </a:ext>
            </a:extLst>
          </p:cNvPr>
          <p:cNvSpPr/>
          <p:nvPr/>
        </p:nvSpPr>
        <p:spPr>
          <a:xfrm>
            <a:off x="2002147" y="409677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38708C3-3C94-0752-922E-BF07D30E1804}"/>
              </a:ext>
            </a:extLst>
          </p:cNvPr>
          <p:cNvSpPr/>
          <p:nvPr/>
        </p:nvSpPr>
        <p:spPr>
          <a:xfrm>
            <a:off x="2807804" y="3442230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6B21BB3-DCA8-EF14-A459-BE8B610AAF3C}"/>
              </a:ext>
            </a:extLst>
          </p:cNvPr>
          <p:cNvSpPr/>
          <p:nvPr/>
        </p:nvSpPr>
        <p:spPr>
          <a:xfrm>
            <a:off x="4149622" y="346711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73A58C4-E73F-0758-FCEE-D43D5A7B0144}"/>
              </a:ext>
            </a:extLst>
          </p:cNvPr>
          <p:cNvSpPr/>
          <p:nvPr/>
        </p:nvSpPr>
        <p:spPr>
          <a:xfrm>
            <a:off x="4884512" y="2369886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58739A9-00B3-53A2-80D2-A48AA4D3141D}"/>
              </a:ext>
            </a:extLst>
          </p:cNvPr>
          <p:cNvSpPr/>
          <p:nvPr/>
        </p:nvSpPr>
        <p:spPr>
          <a:xfrm>
            <a:off x="4884512" y="336004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1BBDA4F-184F-CA1C-E075-7A4EA6041A24}"/>
              </a:ext>
            </a:extLst>
          </p:cNvPr>
          <p:cNvSpPr/>
          <p:nvPr/>
        </p:nvSpPr>
        <p:spPr>
          <a:xfrm>
            <a:off x="4884512" y="4286137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8AB7BB1-1CEC-ACE9-ECEC-9BC2559059EE}"/>
              </a:ext>
            </a:extLst>
          </p:cNvPr>
          <p:cNvSpPr/>
          <p:nvPr/>
        </p:nvSpPr>
        <p:spPr>
          <a:xfrm>
            <a:off x="2072136" y="2422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268600" y="1823346"/>
            <a:ext cx="2509087" cy="244716"/>
            <a:chOff x="5769785" y="1902948"/>
            <a:chExt cx="2509087" cy="244716"/>
          </a:xfrm>
        </p:grpSpPr>
        <p:pic>
          <p:nvPicPr>
            <p:cNvPr id="75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48983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65318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드롭 기능으로 선 연결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8336B650-FB83-09B5-F8A4-E5236C3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25ADFCC-EA41-BD7C-C9B4-BD63EF4D9E5D}"/>
              </a:ext>
            </a:extLst>
          </p:cNvPr>
          <p:cNvCxnSpPr>
            <a:cxnSpLocks/>
            <a:endCxn id="72" idx="2"/>
          </p:cNvCxnSpPr>
          <p:nvPr/>
        </p:nvCxnSpPr>
        <p:spPr bwMode="auto">
          <a:xfrm flipV="1">
            <a:off x="4206533" y="3420435"/>
            <a:ext cx="677979" cy="8625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43">
            <a:extLst>
              <a:ext uri="{FF2B5EF4-FFF2-40B4-BE49-F238E27FC236}">
                <a16:creationId xmlns:a16="http://schemas.microsoft.com/office/drawing/2014/main" id="{DED3EE0B-5CEA-B5B6-9573-21445CFECB53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D6007105-37D3-40AB-7EE7-A4364A301F01}"/>
              </a:ext>
            </a:extLst>
          </p:cNvPr>
          <p:cNvSpPr txBox="1"/>
          <p:nvPr/>
        </p:nvSpPr>
        <p:spPr>
          <a:xfrm>
            <a:off x="295200" y="2584073"/>
            <a:ext cx="1662129" cy="425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81B8E0CF-50FA-4461-08F7-55434973DCD5}"/>
              </a:ext>
            </a:extLst>
          </p:cNvPr>
          <p:cNvSpPr txBox="1"/>
          <p:nvPr/>
        </p:nvSpPr>
        <p:spPr>
          <a:xfrm>
            <a:off x="295200" y="3987077"/>
            <a:ext cx="1662129" cy="425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E2A96841-E26D-A5FB-8626-79552FE1ACEC}"/>
              </a:ext>
            </a:extLst>
          </p:cNvPr>
          <p:cNvSpPr txBox="1"/>
          <p:nvPr/>
        </p:nvSpPr>
        <p:spPr>
          <a:xfrm>
            <a:off x="5070111" y="2230582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6B66F33F-1001-42D7-8FB3-E78FFDFF68ED}"/>
              </a:ext>
            </a:extLst>
          </p:cNvPr>
          <p:cNvSpPr txBox="1"/>
          <p:nvPr/>
        </p:nvSpPr>
        <p:spPr>
          <a:xfrm>
            <a:off x="5070111" y="3204328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3155A460-1D28-6E4D-A492-584AEF1911B6}"/>
              </a:ext>
            </a:extLst>
          </p:cNvPr>
          <p:cNvSpPr txBox="1"/>
          <p:nvPr/>
        </p:nvSpPr>
        <p:spPr>
          <a:xfrm>
            <a:off x="5070111" y="4127944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29133B1-50FE-2329-FD90-C1412DE51CD1}"/>
              </a:ext>
            </a:extLst>
          </p:cNvPr>
          <p:cNvSpPr/>
          <p:nvPr/>
        </p:nvSpPr>
        <p:spPr>
          <a:xfrm>
            <a:off x="2002147" y="2721332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F3A1BD-AB5B-AFD1-10AE-38F3CCF7A67D}"/>
              </a:ext>
            </a:extLst>
          </p:cNvPr>
          <p:cNvSpPr/>
          <p:nvPr/>
        </p:nvSpPr>
        <p:spPr>
          <a:xfrm>
            <a:off x="2002147" y="409677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63A361-D4CC-5414-E3EC-6FF4D9D114AA}"/>
              </a:ext>
            </a:extLst>
          </p:cNvPr>
          <p:cNvSpPr/>
          <p:nvPr/>
        </p:nvSpPr>
        <p:spPr>
          <a:xfrm>
            <a:off x="2807804" y="3442230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DD26D17-DAEE-7D90-850F-8456D2525531}"/>
              </a:ext>
            </a:extLst>
          </p:cNvPr>
          <p:cNvSpPr/>
          <p:nvPr/>
        </p:nvSpPr>
        <p:spPr>
          <a:xfrm>
            <a:off x="4149622" y="346711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9E87F5E-D190-FD24-2929-80ECB2F1504D}"/>
              </a:ext>
            </a:extLst>
          </p:cNvPr>
          <p:cNvSpPr/>
          <p:nvPr/>
        </p:nvSpPr>
        <p:spPr>
          <a:xfrm>
            <a:off x="4884512" y="2369886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3DFD62E-88F3-82B6-628A-50AE06B7EF6E}"/>
              </a:ext>
            </a:extLst>
          </p:cNvPr>
          <p:cNvSpPr/>
          <p:nvPr/>
        </p:nvSpPr>
        <p:spPr>
          <a:xfrm>
            <a:off x="4884512" y="336004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4B8B226-3262-1988-1A54-664E9232A59E}"/>
              </a:ext>
            </a:extLst>
          </p:cNvPr>
          <p:cNvSpPr/>
          <p:nvPr/>
        </p:nvSpPr>
        <p:spPr>
          <a:xfrm>
            <a:off x="4884512" y="4286137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ABE27B6-C46A-C9A1-2A40-138E7894863A}"/>
              </a:ext>
            </a:extLst>
          </p:cNvPr>
          <p:cNvSpPr/>
          <p:nvPr/>
        </p:nvSpPr>
        <p:spPr>
          <a:xfrm>
            <a:off x="4941207" y="2994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638BF9-FCE9-40B9-99F6-B34231F92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329" y="2857112"/>
            <a:ext cx="1231483" cy="1429025"/>
          </a:xfrm>
          <a:prstGeom prst="rect">
            <a:avLst/>
          </a:prstGeom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08C3C6C6-E661-9111-4AAF-175CD972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C0D0976A-528A-11FC-1593-62C8F7141766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91958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268600" y="1823346"/>
            <a:ext cx="2509087" cy="244716"/>
            <a:chOff x="5769785" y="1902948"/>
            <a:chExt cx="2509087" cy="244716"/>
          </a:xfrm>
        </p:grpSpPr>
        <p:pic>
          <p:nvPicPr>
            <p:cNvPr id="34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52D5C7C-D57B-0D82-CCBE-4AE7DB9F61DD}"/>
              </a:ext>
            </a:extLst>
          </p:cNvPr>
          <p:cNvCxnSpPr>
            <a:cxnSpLocks/>
            <a:endCxn id="70" idx="3"/>
          </p:cNvCxnSpPr>
          <p:nvPr/>
        </p:nvCxnSpPr>
        <p:spPr bwMode="auto">
          <a:xfrm flipV="1">
            <a:off x="4206533" y="2472984"/>
            <a:ext cx="695668" cy="1033707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2F3CD-472C-68FA-EC8C-4C4472534264}"/>
              </a:ext>
            </a:extLst>
          </p:cNvPr>
          <p:cNvCxnSpPr>
            <a:cxnSpLocks/>
          </p:cNvCxnSpPr>
          <p:nvPr/>
        </p:nvCxnSpPr>
        <p:spPr bwMode="auto">
          <a:xfrm>
            <a:off x="2074155" y="2810534"/>
            <a:ext cx="805657" cy="720898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7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295200" y="2584073"/>
            <a:ext cx="1662129" cy="425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03FB8EA-A313-C3D1-101F-AD4ACC3E3F69}"/>
              </a:ext>
            </a:extLst>
          </p:cNvPr>
          <p:cNvSpPr txBox="1"/>
          <p:nvPr/>
        </p:nvSpPr>
        <p:spPr>
          <a:xfrm>
            <a:off x="295200" y="3987077"/>
            <a:ext cx="1662129" cy="425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38686-BF65-2E77-59D3-6B1CE7D24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591" y="2705345"/>
            <a:ext cx="1229163" cy="1447309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BEE673D4-DA3D-2233-1808-B2DB8FAF6D9F}"/>
              </a:ext>
            </a:extLst>
          </p:cNvPr>
          <p:cNvSpPr txBox="1"/>
          <p:nvPr/>
        </p:nvSpPr>
        <p:spPr>
          <a:xfrm>
            <a:off x="5070111" y="2230582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9B8BB48F-C4A0-E554-5AC9-A6183210ADBE}"/>
              </a:ext>
            </a:extLst>
          </p:cNvPr>
          <p:cNvSpPr txBox="1"/>
          <p:nvPr/>
        </p:nvSpPr>
        <p:spPr>
          <a:xfrm>
            <a:off x="5070111" y="3204328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4F256F02-EF76-0AB3-F1CA-7976585E2141}"/>
              </a:ext>
            </a:extLst>
          </p:cNvPr>
          <p:cNvSpPr txBox="1"/>
          <p:nvPr/>
        </p:nvSpPr>
        <p:spPr>
          <a:xfrm>
            <a:off x="5070111" y="4127944"/>
            <a:ext cx="166212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471873-DCC4-6034-B856-DC7BCABFB01F}"/>
              </a:ext>
            </a:extLst>
          </p:cNvPr>
          <p:cNvSpPr/>
          <p:nvPr/>
        </p:nvSpPr>
        <p:spPr>
          <a:xfrm>
            <a:off x="2002147" y="2721332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1CB13B-6916-3F41-2BF2-1230C4BCBCB2}"/>
              </a:ext>
            </a:extLst>
          </p:cNvPr>
          <p:cNvSpPr/>
          <p:nvPr/>
        </p:nvSpPr>
        <p:spPr>
          <a:xfrm>
            <a:off x="2002147" y="409677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38708C3-3C94-0752-922E-BF07D30E1804}"/>
              </a:ext>
            </a:extLst>
          </p:cNvPr>
          <p:cNvSpPr/>
          <p:nvPr/>
        </p:nvSpPr>
        <p:spPr>
          <a:xfrm>
            <a:off x="2807804" y="3442230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6B21BB3-DCA8-EF14-A459-BE8B610AAF3C}"/>
              </a:ext>
            </a:extLst>
          </p:cNvPr>
          <p:cNvSpPr/>
          <p:nvPr/>
        </p:nvSpPr>
        <p:spPr>
          <a:xfrm>
            <a:off x="4149622" y="346711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73A58C4-E73F-0758-FCEE-D43D5A7B0144}"/>
              </a:ext>
            </a:extLst>
          </p:cNvPr>
          <p:cNvSpPr/>
          <p:nvPr/>
        </p:nvSpPr>
        <p:spPr>
          <a:xfrm>
            <a:off x="4884512" y="2369886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58739A9-00B3-53A2-80D2-A48AA4D3141D}"/>
              </a:ext>
            </a:extLst>
          </p:cNvPr>
          <p:cNvSpPr/>
          <p:nvPr/>
        </p:nvSpPr>
        <p:spPr>
          <a:xfrm>
            <a:off x="4884512" y="336004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1BBDA4F-184F-CA1C-E075-7A4EA6041A24}"/>
              </a:ext>
            </a:extLst>
          </p:cNvPr>
          <p:cNvSpPr/>
          <p:nvPr/>
        </p:nvSpPr>
        <p:spPr>
          <a:xfrm>
            <a:off x="4884512" y="4286137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003FB8EA-A313-C3D1-101F-AD4ACC3E3F69}"/>
              </a:ext>
            </a:extLst>
          </p:cNvPr>
          <p:cNvSpPr txBox="1"/>
          <p:nvPr/>
        </p:nvSpPr>
        <p:spPr>
          <a:xfrm>
            <a:off x="295200" y="3987077"/>
            <a:ext cx="1662129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4F256F02-EF76-0AB3-F1CA-7976585E2141}"/>
              </a:ext>
            </a:extLst>
          </p:cNvPr>
          <p:cNvSpPr txBox="1"/>
          <p:nvPr/>
        </p:nvSpPr>
        <p:spPr>
          <a:xfrm>
            <a:off x="5070111" y="4127944"/>
            <a:ext cx="1662129" cy="3847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D1CB13B-6916-3F41-2BF2-1230C4BCBCB2}"/>
              </a:ext>
            </a:extLst>
          </p:cNvPr>
          <p:cNvSpPr/>
          <p:nvPr/>
        </p:nvSpPr>
        <p:spPr>
          <a:xfrm>
            <a:off x="2002147" y="4096771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1BBDA4F-184F-CA1C-E075-7A4EA6041A24}"/>
              </a:ext>
            </a:extLst>
          </p:cNvPr>
          <p:cNvSpPr/>
          <p:nvPr/>
        </p:nvSpPr>
        <p:spPr>
          <a:xfrm>
            <a:off x="4884512" y="4286137"/>
            <a:ext cx="120787" cy="12078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3D37AB-0206-D3FE-73CF-871F263BE976}"/>
              </a:ext>
            </a:extLst>
          </p:cNvPr>
          <p:cNvSpPr/>
          <p:nvPr/>
        </p:nvSpPr>
        <p:spPr>
          <a:xfrm>
            <a:off x="215516" y="3808943"/>
            <a:ext cx="6667165" cy="1240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38">
            <a:extLst>
              <a:ext uri="{FF2B5EF4-FFF2-40B4-BE49-F238E27FC236}">
                <a16:creationId xmlns:a16="http://schemas.microsoft.com/office/drawing/2014/main" id="{B78046D4-B3D4-9FA7-1EAC-2584257F17DC}"/>
              </a:ext>
            </a:extLst>
          </p:cNvPr>
          <p:cNvSpPr/>
          <p:nvPr/>
        </p:nvSpPr>
        <p:spPr>
          <a:xfrm>
            <a:off x="361249" y="37236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8" name="직각 삼각형 87">
            <a:extLst>
              <a:ext uri="{FF2B5EF4-FFF2-40B4-BE49-F238E27FC236}">
                <a16:creationId xmlns:a16="http://schemas.microsoft.com/office/drawing/2014/main" id="{740F08E0-2C72-CA59-E56D-CC82D87AE3CB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598A75-188A-6940-F431-9839E2939B3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B44BEA-C927-B0D7-1205-3D8A27D34831}"/>
              </a:ext>
            </a:extLst>
          </p:cNvPr>
          <p:cNvSpPr txBox="1"/>
          <p:nvPr/>
        </p:nvSpPr>
        <p:spPr>
          <a:xfrm>
            <a:off x="444438" y="410746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같으므로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4F8A0231-7D4E-21FE-0E58-964E473B6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" y="420800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CBB259F-3D6C-B543-973A-11CBC58CBB02}"/>
              </a:ext>
            </a:extLst>
          </p:cNvPr>
          <p:cNvSpPr txBox="1"/>
          <p:nvPr/>
        </p:nvSpPr>
        <p:spPr>
          <a:xfrm>
            <a:off x="444438" y="4534342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524A3E85-5ABA-63E6-692D-A9AAE62E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" y="463488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1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삼각형의 이름을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60D4536C-2154-8393-1845-E49674F6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A2009-EA72-E3BE-6D93-058211B8D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156332"/>
            <a:ext cx="3371194" cy="17407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C9077D-644B-AB84-AEFB-DF08F39A7C2A}"/>
              </a:ext>
            </a:extLst>
          </p:cNvPr>
          <p:cNvSpPr txBox="1"/>
          <p:nvPr/>
        </p:nvSpPr>
        <p:spPr>
          <a:xfrm>
            <a:off x="431540" y="4076821"/>
            <a:ext cx="6765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두 변의 길이가 같기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en-US" altLang="ko-KR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입니다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18DB99-4466-C164-294B-2A1EA737783F}"/>
              </a:ext>
            </a:extLst>
          </p:cNvPr>
          <p:cNvSpPr txBox="1"/>
          <p:nvPr/>
        </p:nvSpPr>
        <p:spPr>
          <a:xfrm>
            <a:off x="431540" y="4508869"/>
            <a:ext cx="6765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한 각이 둔각이기 때문에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B62B81-9778-E013-79EE-8593D6F3D900}"/>
              </a:ext>
            </a:extLst>
          </p:cNvPr>
          <p:cNvSpPr txBox="1"/>
          <p:nvPr/>
        </p:nvSpPr>
        <p:spPr>
          <a:xfrm>
            <a:off x="4409277" y="4508869"/>
            <a:ext cx="14260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C58BC68-BBF8-DE7D-B970-84335CFC7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614" y="4770361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C77101D-1500-1583-28CD-D5A815F7BDB9}"/>
              </a:ext>
            </a:extLst>
          </p:cNvPr>
          <p:cNvSpPr txBox="1"/>
          <p:nvPr/>
        </p:nvSpPr>
        <p:spPr>
          <a:xfrm>
            <a:off x="4725562" y="4069423"/>
            <a:ext cx="15968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807192-D249-79F5-89AC-C9124C338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811" y="3825044"/>
            <a:ext cx="360000" cy="355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191829"/>
            <a:ext cx="110836" cy="13098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638798"/>
            <a:ext cx="110836" cy="130988"/>
          </a:xfrm>
          <a:prstGeom prst="rect">
            <a:avLst/>
          </a:prstGeom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04401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65318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692696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34210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98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55125E-6344-4BB2-A7A5-1C5729A1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360543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0F30062-948C-331C-42E9-265E619F6E85}"/>
              </a:ext>
            </a:extLst>
          </p:cNvPr>
          <p:cNvSpPr txBox="1"/>
          <p:nvPr/>
        </p:nvSpPr>
        <p:spPr>
          <a:xfrm>
            <a:off x="591131" y="1339660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B89CBFB2-B739-D06B-3CC1-F919348B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37494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BF51BF-94DD-41E7-99F3-E50BD7ED5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914" y="1736812"/>
            <a:ext cx="2203270" cy="21790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8D4BE8-BE92-0675-3F37-53EC40E4B817}"/>
              </a:ext>
            </a:extLst>
          </p:cNvPr>
          <p:cNvSpPr txBox="1"/>
          <p:nvPr/>
        </p:nvSpPr>
        <p:spPr>
          <a:xfrm>
            <a:off x="483467" y="4012032"/>
            <a:ext cx="6284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삼각형은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ko-KR" altLang="en-US" sz="19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BECF8-904D-E1D1-5193-AD2FC83B064C}"/>
              </a:ext>
            </a:extLst>
          </p:cNvPr>
          <p:cNvSpPr txBox="1"/>
          <p:nvPr/>
        </p:nvSpPr>
        <p:spPr>
          <a:xfrm>
            <a:off x="470368" y="4588096"/>
            <a:ext cx="6369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삼각형은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B28326-61E8-0661-1C35-9342C7AE49EA}"/>
              </a:ext>
            </a:extLst>
          </p:cNvPr>
          <p:cNvSpPr txBox="1"/>
          <p:nvPr/>
        </p:nvSpPr>
        <p:spPr>
          <a:xfrm>
            <a:off x="1929477" y="3975286"/>
            <a:ext cx="26167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두 변의 길이가 같기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18F521B-06B6-7A47-8D6A-09CB89E77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591" y="3773956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06A4762-7AD4-1782-E780-1269947B2F30}"/>
              </a:ext>
            </a:extLst>
          </p:cNvPr>
          <p:cNvSpPr txBox="1"/>
          <p:nvPr/>
        </p:nvSpPr>
        <p:spPr>
          <a:xfrm>
            <a:off x="1929477" y="4573180"/>
            <a:ext cx="27145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각이 모두 예각이기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BE7C68D-3372-1097-AE1C-46EEA1668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010" y="4810190"/>
            <a:ext cx="360000" cy="355000"/>
          </a:xfrm>
          <a:prstGeom prst="rect">
            <a:avLst/>
          </a:prstGeom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74267D55-9B63-3715-8813-B1B3DAE1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249744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85C07126-685D-D87B-7599-2D65BE2E20FC}"/>
              </a:ext>
            </a:extLst>
          </p:cNvPr>
          <p:cNvSpPr/>
          <p:nvPr/>
        </p:nvSpPr>
        <p:spPr>
          <a:xfrm>
            <a:off x="1476771" y="5477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D1A4E893-D33A-3EA3-059C-6832390B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75" y="40108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3CFA91B7-9799-AE39-EEC6-1E56F89E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41" y="461294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1605"/>
              </p:ext>
            </p:extLst>
          </p:nvPr>
        </p:nvGraphicFramePr>
        <p:xfrm>
          <a:off x="259733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\lesson02\ops\ms_lesson02\images\ms_42_2_06_03_01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115081"/>
            <a:ext cx="110836" cy="13098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702858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두 가지 기준으로 분류해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삼각형의 이름을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60D4536C-2154-8393-1845-E49674F6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A2009-EA72-E3BE-6D93-058211B8D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156332"/>
            <a:ext cx="3371194" cy="17407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C9077D-644B-AB84-AEFB-DF08F39A7C2A}"/>
              </a:ext>
            </a:extLst>
          </p:cNvPr>
          <p:cNvSpPr txBox="1"/>
          <p:nvPr/>
        </p:nvSpPr>
        <p:spPr>
          <a:xfrm>
            <a:off x="431540" y="4076821"/>
            <a:ext cx="6765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두 변의 길이가 같기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en-US" altLang="ko-KR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입니다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18DB99-4466-C164-294B-2A1EA737783F}"/>
              </a:ext>
            </a:extLst>
          </p:cNvPr>
          <p:cNvSpPr txBox="1"/>
          <p:nvPr/>
        </p:nvSpPr>
        <p:spPr>
          <a:xfrm>
            <a:off x="431540" y="4508869"/>
            <a:ext cx="6765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한 각이 둔각이기 때문에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B62B81-9778-E013-79EE-8593D6F3D900}"/>
              </a:ext>
            </a:extLst>
          </p:cNvPr>
          <p:cNvSpPr txBox="1"/>
          <p:nvPr/>
        </p:nvSpPr>
        <p:spPr>
          <a:xfrm>
            <a:off x="4409277" y="4508869"/>
            <a:ext cx="14260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C58BC68-BBF8-DE7D-B970-84335CFC7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614" y="4770361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C77101D-1500-1583-28CD-D5A815F7BDB9}"/>
              </a:ext>
            </a:extLst>
          </p:cNvPr>
          <p:cNvSpPr txBox="1"/>
          <p:nvPr/>
        </p:nvSpPr>
        <p:spPr>
          <a:xfrm>
            <a:off x="4725562" y="4069423"/>
            <a:ext cx="15968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807192-D249-79F5-89AC-C9124C338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811" y="3825044"/>
            <a:ext cx="360000" cy="355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191829"/>
            <a:ext cx="110836" cy="13098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638798"/>
            <a:ext cx="110836" cy="13098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E70ECE-B1BF-6345-2374-EC7D4F5CAE76}"/>
              </a:ext>
            </a:extLst>
          </p:cNvPr>
          <p:cNvSpPr/>
          <p:nvPr/>
        </p:nvSpPr>
        <p:spPr>
          <a:xfrm>
            <a:off x="215516" y="3808943"/>
            <a:ext cx="6667165" cy="1240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8">
            <a:extLst>
              <a:ext uri="{FF2B5EF4-FFF2-40B4-BE49-F238E27FC236}">
                <a16:creationId xmlns:a16="http://schemas.microsoft.com/office/drawing/2014/main" id="{BA5C5FA0-8F15-0E84-E9C8-BC9C93D835E2}"/>
              </a:ext>
            </a:extLst>
          </p:cNvPr>
          <p:cNvSpPr/>
          <p:nvPr/>
        </p:nvSpPr>
        <p:spPr>
          <a:xfrm>
            <a:off x="361249" y="37236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9E20B05A-091D-0FE7-2497-A13467EB2A4C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EC575D-10D1-9FF9-4B25-CE029EBC4DE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2BF394-4FC1-ABF8-F7AA-80C176354D28}"/>
              </a:ext>
            </a:extLst>
          </p:cNvPr>
          <p:cNvSpPr txBox="1"/>
          <p:nvPr/>
        </p:nvSpPr>
        <p:spPr>
          <a:xfrm>
            <a:off x="445321" y="4293096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둔각이 있는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3860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41856</TotalTime>
  <Words>1863</Words>
  <Application>Microsoft Office PowerPoint</Application>
  <PresentationFormat>화면 슬라이드 쇼(4:3)</PresentationFormat>
  <Paragraphs>589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7531</cp:revision>
  <dcterms:created xsi:type="dcterms:W3CDTF">2008-07-15T12:19:11Z</dcterms:created>
  <dcterms:modified xsi:type="dcterms:W3CDTF">2022-06-30T05:26:52Z</dcterms:modified>
</cp:coreProperties>
</file>