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87" r:id="rId4"/>
    <p:sldId id="1338" r:id="rId5"/>
    <p:sldId id="1390" r:id="rId6"/>
    <p:sldId id="1423" r:id="rId7"/>
    <p:sldId id="1372" r:id="rId8"/>
    <p:sldId id="1391" r:id="rId9"/>
    <p:sldId id="1424" r:id="rId10"/>
    <p:sldId id="1345" r:id="rId11"/>
    <p:sldId id="1394" r:id="rId12"/>
    <p:sldId id="1419" r:id="rId13"/>
    <p:sldId id="1348" r:id="rId14"/>
    <p:sldId id="1396" r:id="rId15"/>
    <p:sldId id="1428" r:id="rId16"/>
    <p:sldId id="1397" r:id="rId17"/>
    <p:sldId id="1398" r:id="rId18"/>
    <p:sldId id="1426" r:id="rId19"/>
    <p:sldId id="1406" r:id="rId20"/>
    <p:sldId id="1407" r:id="rId21"/>
    <p:sldId id="1427" r:id="rId22"/>
    <p:sldId id="1422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FFFBF5"/>
    <a:srgbClr val="D53181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217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suhi_p_0402_03_0004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jpe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9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42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eg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693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0" name="TextBox 43">
            <a:extLst>
              <a:ext uri="{FF2B5EF4-FFF2-40B4-BE49-F238E27FC236}">
                <a16:creationId xmlns:a16="http://schemas.microsoft.com/office/drawing/2014/main" id="{5D08557B-B61F-0042-C7BB-B6A9C2BA80A8}"/>
              </a:ext>
            </a:extLst>
          </p:cNvPr>
          <p:cNvSpPr txBox="1"/>
          <p:nvPr/>
        </p:nvSpPr>
        <p:spPr>
          <a:xfrm>
            <a:off x="104452" y="3237631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4.53           4.62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49FB5E9B-0868-4266-1CD7-64E05AEC01E2}"/>
              </a:ext>
            </a:extLst>
          </p:cNvPr>
          <p:cNvSpPr txBox="1"/>
          <p:nvPr/>
        </p:nvSpPr>
        <p:spPr>
          <a:xfrm>
            <a:off x="2447401" y="3244345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0.28         0.269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FD68C2ED-B3C5-CB07-E83A-A5EA94AB5B63}"/>
              </a:ext>
            </a:extLst>
          </p:cNvPr>
          <p:cNvSpPr txBox="1"/>
          <p:nvPr/>
        </p:nvSpPr>
        <p:spPr>
          <a:xfrm>
            <a:off x="4611140" y="3267791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12.4         9.574</a:t>
            </a: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3D9C6E81-A757-21BD-0FB5-6E2C3F26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70" y="3217828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C55E3296-0B1A-401B-26BC-AFDB70FE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93" y="326107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6F923548-2F5F-A223-BDCB-3057B8C2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66" y="326107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24D9340-60C2-8AE3-396A-C56BE0C46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540" y="3030427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D3A489DD-5048-8762-AA7A-511826FB9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323" y="3030427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1EFC252-9E75-2355-97AC-8B6043199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106" y="3030427"/>
            <a:ext cx="360000" cy="355000"/>
          </a:xfrm>
          <a:prstGeom prst="rect">
            <a:avLst/>
          </a:prstGeom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A1079CAC-11DE-6872-C571-00C69D27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54" y="165022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33" name="그룹 32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24AAD339-5D54-5204-9A33-A9381F812E7E}"/>
              </a:ext>
            </a:extLst>
          </p:cNvPr>
          <p:cNvSpPr txBox="1"/>
          <p:nvPr/>
        </p:nvSpPr>
        <p:spPr>
          <a:xfrm>
            <a:off x="104452" y="3237631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7.15           7.14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CA4AAD0-3694-2307-EAF1-EC55FEB1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31" y="326107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5">
            <a:extLst>
              <a:ext uri="{FF2B5EF4-FFF2-40B4-BE49-F238E27FC236}">
                <a16:creationId xmlns:a16="http://schemas.microsoft.com/office/drawing/2014/main" id="{E499E3CF-74C4-97FA-8F5A-18FE33E6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id="{EB9D1B84-08FD-2B60-AD4B-B8E8B6AD2556}"/>
              </a:ext>
            </a:extLst>
          </p:cNvPr>
          <p:cNvSpPr txBox="1"/>
          <p:nvPr/>
        </p:nvSpPr>
        <p:spPr>
          <a:xfrm>
            <a:off x="2375756" y="3244345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0.069         0.21</a:t>
            </a: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719566BD-C648-EB4D-2F5F-6346179E871E}"/>
              </a:ext>
            </a:extLst>
          </p:cNvPr>
          <p:cNvSpPr txBox="1"/>
          <p:nvPr/>
        </p:nvSpPr>
        <p:spPr>
          <a:xfrm>
            <a:off x="4611140" y="3267791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4.132         2.953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E817F037-1BB9-6E31-29C0-B50D1191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3093" y="326107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33F0EA38-2E54-F281-B8D2-8A34E8BD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66" y="326107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714FFA0-6BBF-B24F-39B7-E2B5D40DC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540" y="3030427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C846E7F-BF03-FDE6-3D29-6212E4968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323" y="3030427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CCD82D1-2D6C-A4B9-91F3-E14A55A26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106" y="3030427"/>
            <a:ext cx="360000" cy="3550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B18B71-753E-F996-DB09-909A8B48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54" y="165022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79DF6FB8-0958-75C5-A288-95F1FAF5B7BC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0" name="TextBox 43">
            <a:extLst>
              <a:ext uri="{FF2B5EF4-FFF2-40B4-BE49-F238E27FC236}">
                <a16:creationId xmlns:a16="http://schemas.microsoft.com/office/drawing/2014/main" id="{5D08557B-B61F-0042-C7BB-B6A9C2BA80A8}"/>
              </a:ext>
            </a:extLst>
          </p:cNvPr>
          <p:cNvSpPr txBox="1"/>
          <p:nvPr/>
        </p:nvSpPr>
        <p:spPr>
          <a:xfrm>
            <a:off x="104452" y="3237631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4.53           4.62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49FB5E9B-0868-4266-1CD7-64E05AEC01E2}"/>
              </a:ext>
            </a:extLst>
          </p:cNvPr>
          <p:cNvSpPr txBox="1"/>
          <p:nvPr/>
        </p:nvSpPr>
        <p:spPr>
          <a:xfrm>
            <a:off x="2447401" y="3244345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0.28         0.269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FD68C2ED-B3C5-CB07-E83A-A5EA94AB5B63}"/>
              </a:ext>
            </a:extLst>
          </p:cNvPr>
          <p:cNvSpPr txBox="1"/>
          <p:nvPr/>
        </p:nvSpPr>
        <p:spPr>
          <a:xfrm>
            <a:off x="4611140" y="3267791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12.4         9.574</a:t>
            </a: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3D9C6E81-A757-21BD-0FB5-6E2C3F26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70" y="3217828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C55E3296-0B1A-401B-26BC-AFDB70FE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93" y="326107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6F923548-2F5F-A223-BDCB-3057B8C2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66" y="326107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24D9340-60C2-8AE3-396A-C56BE0C46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540" y="3030427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D3A489DD-5048-8762-AA7A-511826FB9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323" y="3030427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1EFC252-9E75-2355-97AC-8B6043199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106" y="3030427"/>
            <a:ext cx="360000" cy="355000"/>
          </a:xfrm>
          <a:prstGeom prst="rect">
            <a:avLst/>
          </a:prstGeom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A1079CAC-11DE-6872-C571-00C69D27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54" y="165022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81C524-5ACD-FC6E-28FF-E4D31D15F7CD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id="{FDC74E41-BB29-A38A-9BEF-0DBFE277ADC5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926706-D357-7710-81F7-5F492A603742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241BC5-26EA-90B5-F248-611C8007FA2A}"/>
              </a:ext>
            </a:extLst>
          </p:cNvPr>
          <p:cNvSpPr txBox="1"/>
          <p:nvPr/>
        </p:nvSpPr>
        <p:spPr>
          <a:xfrm>
            <a:off x="497923" y="4045393"/>
            <a:ext cx="120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4.62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1AF04779-A224-BC12-4CF6-462D64FDB6D5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DAB144-8180-1E19-31B0-91DE9AB3A1F4}"/>
              </a:ext>
            </a:extLst>
          </p:cNvPr>
          <p:cNvSpPr txBox="1"/>
          <p:nvPr/>
        </p:nvSpPr>
        <p:spPr>
          <a:xfrm>
            <a:off x="2831536" y="4045393"/>
            <a:ext cx="144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726424-3FBA-11CB-5FE0-B5A13743C605}"/>
              </a:ext>
            </a:extLst>
          </p:cNvPr>
          <p:cNvSpPr txBox="1"/>
          <p:nvPr/>
        </p:nvSpPr>
        <p:spPr>
          <a:xfrm>
            <a:off x="5125240" y="4045393"/>
            <a:ext cx="144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9.574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4E56F0-B7B4-6AEF-D7E8-7A05A2FA4CF5}"/>
              </a:ext>
            </a:extLst>
          </p:cNvPr>
          <p:cNvSpPr txBox="1"/>
          <p:nvPr/>
        </p:nvSpPr>
        <p:spPr>
          <a:xfrm>
            <a:off x="776798" y="4543406"/>
            <a:ext cx="120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297A79-A17C-ACAE-83E5-DE5CE0BD719B}"/>
              </a:ext>
            </a:extLst>
          </p:cNvPr>
          <p:cNvSpPr txBox="1"/>
          <p:nvPr/>
        </p:nvSpPr>
        <p:spPr>
          <a:xfrm>
            <a:off x="3262975" y="4543406"/>
            <a:ext cx="120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B7EF4B-5700-63B7-52FC-CACB6BA67E0C}"/>
              </a:ext>
            </a:extLst>
          </p:cNvPr>
          <p:cNvSpPr txBox="1"/>
          <p:nvPr/>
        </p:nvSpPr>
        <p:spPr>
          <a:xfrm>
            <a:off x="5269067" y="4543406"/>
            <a:ext cx="120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045DA89-A979-CC1A-E649-F6F4014A49BA}"/>
              </a:ext>
            </a:extLst>
          </p:cNvPr>
          <p:cNvCxnSpPr>
            <a:cxnSpLocks/>
          </p:cNvCxnSpPr>
          <p:nvPr/>
        </p:nvCxnSpPr>
        <p:spPr bwMode="auto">
          <a:xfrm>
            <a:off x="749737" y="435773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6CB88EC-7A56-C485-181D-8EADAE1E446A}"/>
              </a:ext>
            </a:extLst>
          </p:cNvPr>
          <p:cNvCxnSpPr>
            <a:cxnSpLocks/>
          </p:cNvCxnSpPr>
          <p:nvPr/>
        </p:nvCxnSpPr>
        <p:spPr bwMode="auto">
          <a:xfrm>
            <a:off x="1334540" y="435117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07D0C986-41E1-5B93-58AE-8D63CB9398CC}"/>
              </a:ext>
            </a:extLst>
          </p:cNvPr>
          <p:cNvSpPr/>
          <p:nvPr/>
        </p:nvSpPr>
        <p:spPr>
          <a:xfrm>
            <a:off x="827584" y="4351172"/>
            <a:ext cx="556012" cy="173598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905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E2D5BB5-B9B0-C679-E661-1D02BB36190C}"/>
              </a:ext>
            </a:extLst>
          </p:cNvPr>
          <p:cNvCxnSpPr>
            <a:cxnSpLocks/>
          </p:cNvCxnSpPr>
          <p:nvPr/>
        </p:nvCxnSpPr>
        <p:spPr bwMode="auto">
          <a:xfrm>
            <a:off x="3200470" y="435773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7E7C738-FFC9-2033-4519-01BCE2D1019D}"/>
              </a:ext>
            </a:extLst>
          </p:cNvPr>
          <p:cNvCxnSpPr>
            <a:cxnSpLocks/>
          </p:cNvCxnSpPr>
          <p:nvPr/>
        </p:nvCxnSpPr>
        <p:spPr bwMode="auto">
          <a:xfrm>
            <a:off x="3785273" y="435117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C16F64EE-3040-CD10-99F2-4BDA583ED597}"/>
              </a:ext>
            </a:extLst>
          </p:cNvPr>
          <p:cNvSpPr/>
          <p:nvPr/>
        </p:nvSpPr>
        <p:spPr>
          <a:xfrm>
            <a:off x="3278317" y="4351172"/>
            <a:ext cx="556012" cy="173598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905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51029A1-7F09-DAA9-D4C0-5284D8E411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7047" y="4351172"/>
            <a:ext cx="252968" cy="656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A5AED7A-16CA-5476-7C72-417A4A9306D2}"/>
              </a:ext>
            </a:extLst>
          </p:cNvPr>
          <p:cNvCxnSpPr>
            <a:cxnSpLocks/>
          </p:cNvCxnSpPr>
          <p:nvPr/>
        </p:nvCxnSpPr>
        <p:spPr bwMode="auto">
          <a:xfrm>
            <a:off x="5811850" y="435117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BBE2DC2E-59A8-00E4-9E11-B4C2D0C14FCB}"/>
              </a:ext>
            </a:extLst>
          </p:cNvPr>
          <p:cNvSpPr/>
          <p:nvPr/>
        </p:nvSpPr>
        <p:spPr>
          <a:xfrm>
            <a:off x="5304894" y="4351172"/>
            <a:ext cx="556012" cy="173598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905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4" y="4151670"/>
            <a:ext cx="135692" cy="1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44" y="4151670"/>
            <a:ext cx="135692" cy="1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94" y="4151670"/>
            <a:ext cx="135692" cy="1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43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예지와 지수의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지수의 대답을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6977509" y="983613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2706934" y="2096852"/>
            <a:ext cx="1783532" cy="7783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0.76        0.8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55876" y="2270012"/>
            <a:ext cx="432048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491363" y="3012860"/>
            <a:ext cx="514791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소수야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rot="5400000" flipH="1" flipV="1">
            <a:off x="1344245" y="319515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491363" y="3789040"/>
            <a:ext cx="5147919" cy="12047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0.8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소수야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rot="5400000" flipH="1" flipV="1">
            <a:off x="1344245" y="4325997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490466" y="5303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6766769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712222" y="4209041"/>
            <a:ext cx="4760631" cy="6767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0.8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수이기 때문이야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24" y="425762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1EFC252-9E75-2355-97AC-8B6043199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330" y="4591869"/>
            <a:ext cx="360000" cy="355000"/>
          </a:xfrm>
          <a:prstGeom prst="rect">
            <a:avLst/>
          </a:prstGeom>
        </p:spPr>
      </p:pic>
      <p:sp>
        <p:nvSpPr>
          <p:cNvPr id="101" name="모서리가 둥근 직사각형 100"/>
          <p:cNvSpPr/>
          <p:nvPr/>
        </p:nvSpPr>
        <p:spPr>
          <a:xfrm>
            <a:off x="601424" y="3596790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01424" y="4719823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429319" y="27101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326931" y="3642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7" y="2874390"/>
            <a:ext cx="623713" cy="74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8" y="3999823"/>
            <a:ext cx="56195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7350"/>
              </p:ext>
            </p:extLst>
          </p:nvPr>
        </p:nvGraphicFramePr>
        <p:xfrm>
          <a:off x="107093" y="6129300"/>
          <a:ext cx="6836133" cy="411480"/>
        </p:xfrm>
        <a:graphic>
          <a:graphicData uri="http://schemas.openxmlformats.org/drawingml/2006/table">
            <a:tbl>
              <a:tblPr/>
              <a:tblGrid>
                <a:gridCol w="72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\lesson03\ops\ms_lesson03\images\ms_42_3_03_05_01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63" name="그룹 62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TextBox 7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77534" y="5358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43">
            <a:extLst>
              <a:ext uri="{FF2B5EF4-FFF2-40B4-BE49-F238E27FC236}">
                <a16:creationId xmlns:a16="http://schemas.microsoft.com/office/drawing/2014/main" id="{14F98488-6623-DFF2-E96C-0B9DBC1D6499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슬기와 경수의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경수의 대답을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3903753A-1E46-3208-8DFD-86EB507D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2706934" y="2276872"/>
            <a:ext cx="1783532" cy="7783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0.49        0.5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55876" y="2450032"/>
            <a:ext cx="432048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91363" y="3192880"/>
            <a:ext cx="514791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소수야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 flipH="1" flipV="1">
            <a:off x="1344245" y="3375178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91363" y="3969060"/>
            <a:ext cx="5147919" cy="12047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0.5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0.49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소수야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rot="5400000" flipH="1" flipV="1">
            <a:off x="1344245" y="4151358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 bwMode="auto">
          <a:xfrm>
            <a:off x="1712222" y="4389061"/>
            <a:ext cx="4760631" cy="6767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0.5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수이기 때문이야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24" y="44376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1EFC252-9E75-2355-97AC-8B6043199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330" y="4771889"/>
            <a:ext cx="360000" cy="355000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506485" y="3335586"/>
            <a:ext cx="780652" cy="37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06485" y="4111766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예지와 지수의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지수의 대답을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2706934" y="2096852"/>
            <a:ext cx="1783532" cy="7783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0.76        0.8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55876" y="2270012"/>
            <a:ext cx="432048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491363" y="3012860"/>
            <a:ext cx="514791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소수야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rot="5400000" flipH="1" flipV="1">
            <a:off x="1344245" y="319515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491363" y="3789040"/>
            <a:ext cx="5147919" cy="12047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0.8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소수야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rot="5400000" flipH="1" flipV="1">
            <a:off x="1344245" y="4325997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 bwMode="auto">
          <a:xfrm>
            <a:off x="1712222" y="4209041"/>
            <a:ext cx="4760631" cy="6767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0.8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수이기 때문이야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24" y="425762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1EFC252-9E75-2355-97AC-8B6043199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330" y="4591869"/>
            <a:ext cx="360000" cy="355000"/>
          </a:xfrm>
          <a:prstGeom prst="rect">
            <a:avLst/>
          </a:prstGeom>
        </p:spPr>
      </p:pic>
      <p:sp>
        <p:nvSpPr>
          <p:cNvPr id="101" name="모서리가 둥근 직사각형 100"/>
          <p:cNvSpPr/>
          <p:nvPr/>
        </p:nvSpPr>
        <p:spPr>
          <a:xfrm>
            <a:off x="601424" y="3596790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01424" y="4719823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326931" y="3642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7" y="2874390"/>
            <a:ext cx="623713" cy="74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8" y="3999823"/>
            <a:ext cx="56195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136DA5-A1F1-41AB-E70A-C8DA8D3C9327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8">
            <a:extLst>
              <a:ext uri="{FF2B5EF4-FFF2-40B4-BE49-F238E27FC236}">
                <a16:creationId xmlns:a16="http://schemas.microsoft.com/office/drawing/2014/main" id="{032FE12D-6226-0A32-E1C7-E819D61EEF95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06FAFDA3-2C93-0095-EEB6-BA3723C94900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7063EE-AF74-80E6-7F81-74DF3C828CD1}"/>
              </a:ext>
            </a:extLst>
          </p:cNvPr>
          <p:cNvSpPr txBox="1"/>
          <p:nvPr/>
        </p:nvSpPr>
        <p:spPr>
          <a:xfrm>
            <a:off x="583201" y="4128945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소수입니다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37CF63-B60B-AE67-B89D-102D35E4FAB7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046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가벼운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5" name="TextBox 43">
            <a:extLst>
              <a:ext uri="{FF2B5EF4-FFF2-40B4-BE49-F238E27FC236}">
                <a16:creationId xmlns:a16="http://schemas.microsoft.com/office/drawing/2014/main" id="{0B46D6C8-2D94-5549-D132-5F2636B314E8}"/>
              </a:ext>
            </a:extLst>
          </p:cNvPr>
          <p:cNvSpPr txBox="1"/>
          <p:nvPr/>
        </p:nvSpPr>
        <p:spPr>
          <a:xfrm>
            <a:off x="1001963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09FD4F07-8F31-039B-4064-47B42FAE41C1}"/>
              </a:ext>
            </a:extLst>
          </p:cNvPr>
          <p:cNvSpPr txBox="1"/>
          <p:nvPr/>
        </p:nvSpPr>
        <p:spPr>
          <a:xfrm>
            <a:off x="2952564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63ABD6C0-522B-34EB-5D50-BEDDBC432FB0}"/>
              </a:ext>
            </a:extLst>
          </p:cNvPr>
          <p:cNvSpPr txBox="1"/>
          <p:nvPr/>
        </p:nvSpPr>
        <p:spPr>
          <a:xfrm>
            <a:off x="4754746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A6CFFB-F2B6-6FED-BBDB-B35408742DC6}"/>
              </a:ext>
            </a:extLst>
          </p:cNvPr>
          <p:cNvSpPr/>
          <p:nvPr/>
        </p:nvSpPr>
        <p:spPr bwMode="auto">
          <a:xfrm>
            <a:off x="2649581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F4C11D-D859-B2F5-B2B4-8F0F1A918863}"/>
              </a:ext>
            </a:extLst>
          </p:cNvPr>
          <p:cNvSpPr/>
          <p:nvPr/>
        </p:nvSpPr>
        <p:spPr bwMode="auto">
          <a:xfrm>
            <a:off x="3359636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B810772-C70C-DEAD-0599-033C14FFDFDF}"/>
              </a:ext>
            </a:extLst>
          </p:cNvPr>
          <p:cNvSpPr/>
          <p:nvPr/>
        </p:nvSpPr>
        <p:spPr bwMode="auto">
          <a:xfrm>
            <a:off x="4083631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63D6DAB4-F4F0-283F-5D06-3B7D71766C43}"/>
              </a:ext>
            </a:extLst>
          </p:cNvPr>
          <p:cNvSpPr txBox="1"/>
          <p:nvPr/>
        </p:nvSpPr>
        <p:spPr>
          <a:xfrm>
            <a:off x="3037665" y="4071625"/>
            <a:ext cx="18858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,     </a:t>
            </a:r>
          </a:p>
        </p:txBody>
      </p:sp>
      <p:pic>
        <p:nvPicPr>
          <p:cNvPr id="7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0489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33820"/>
              </p:ext>
            </p:extLst>
          </p:nvPr>
        </p:nvGraphicFramePr>
        <p:xfrm>
          <a:off x="107093" y="6129300"/>
          <a:ext cx="6836133" cy="411480"/>
        </p:xfrm>
        <a:graphic>
          <a:graphicData uri="http://schemas.openxmlformats.org/drawingml/2006/table">
            <a:tbl>
              <a:tblPr/>
              <a:tblGrid>
                <a:gridCol w="72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\lesson03\ops\ms_lesson03\images\ms_42_3_03_06_01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95636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0.165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212608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 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068014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0.172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BE811EC8-A21F-DC24-36D6-D54FEA736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9426" y="3885160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51D90A3-DF5A-55B5-A50C-45E626B6E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481" y="3885160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8150E391-6366-FDAE-6FE2-4B69D49EE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476" y="3885160"/>
            <a:ext cx="360000" cy="355000"/>
          </a:xfrm>
          <a:prstGeom prst="rect">
            <a:avLst/>
          </a:prstGeom>
        </p:spPr>
      </p:pic>
      <p:sp>
        <p:nvSpPr>
          <p:cNvPr id="91" name="모서리가 둥근 직사각형 90"/>
          <p:cNvSpPr/>
          <p:nvPr/>
        </p:nvSpPr>
        <p:spPr>
          <a:xfrm>
            <a:off x="899592" y="2068357"/>
            <a:ext cx="5536709" cy="1648675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55" y="2290347"/>
            <a:ext cx="966115" cy="88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26" y="2239197"/>
            <a:ext cx="998996" cy="91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01" y="2316940"/>
            <a:ext cx="926568" cy="83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84" y="234393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28" y="235428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14" y="233835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80" y="403793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89" y="404660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28" y="405735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73" name="그룹 72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77534" y="5358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9C74B95-EE30-95E2-3637-952D19DC29D9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가벼운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91240"/>
              </p:ext>
            </p:extLst>
          </p:nvPr>
        </p:nvGraphicFramePr>
        <p:xfrm>
          <a:off x="107093" y="6129300"/>
          <a:ext cx="6836133" cy="411480"/>
        </p:xfrm>
        <a:graphic>
          <a:graphicData uri="http://schemas.openxmlformats.org/drawingml/2006/table">
            <a:tbl>
              <a:tblPr/>
              <a:tblGrid>
                <a:gridCol w="72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\lesson03\ops\ms_lesson03\images\ms_42_3_03_06_01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3">
            <a:extLst>
              <a:ext uri="{FF2B5EF4-FFF2-40B4-BE49-F238E27FC236}">
                <a16:creationId xmlns:a16="http://schemas.microsoft.com/office/drawing/2014/main" id="{0B46D6C8-2D94-5549-D132-5F2636B314E8}"/>
              </a:ext>
            </a:extLst>
          </p:cNvPr>
          <p:cNvSpPr txBox="1"/>
          <p:nvPr/>
        </p:nvSpPr>
        <p:spPr>
          <a:xfrm>
            <a:off x="1001963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09FD4F07-8F31-039B-4064-47B42FAE41C1}"/>
              </a:ext>
            </a:extLst>
          </p:cNvPr>
          <p:cNvSpPr txBox="1"/>
          <p:nvPr/>
        </p:nvSpPr>
        <p:spPr>
          <a:xfrm>
            <a:off x="2952564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63ABD6C0-522B-34EB-5D50-BEDDBC432FB0}"/>
              </a:ext>
            </a:extLst>
          </p:cNvPr>
          <p:cNvSpPr txBox="1"/>
          <p:nvPr/>
        </p:nvSpPr>
        <p:spPr>
          <a:xfrm>
            <a:off x="4754746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A6CFFB-F2B6-6FED-BBDB-B35408742DC6}"/>
              </a:ext>
            </a:extLst>
          </p:cNvPr>
          <p:cNvSpPr/>
          <p:nvPr/>
        </p:nvSpPr>
        <p:spPr bwMode="auto">
          <a:xfrm>
            <a:off x="2649581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F4C11D-D859-B2F5-B2B4-8F0F1A918863}"/>
              </a:ext>
            </a:extLst>
          </p:cNvPr>
          <p:cNvSpPr/>
          <p:nvPr/>
        </p:nvSpPr>
        <p:spPr bwMode="auto">
          <a:xfrm>
            <a:off x="3359636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B810772-C70C-DEAD-0599-033C14FFDFDF}"/>
              </a:ext>
            </a:extLst>
          </p:cNvPr>
          <p:cNvSpPr/>
          <p:nvPr/>
        </p:nvSpPr>
        <p:spPr bwMode="auto">
          <a:xfrm>
            <a:off x="4083631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63D6DAB4-F4F0-283F-5D06-3B7D71766C43}"/>
              </a:ext>
            </a:extLst>
          </p:cNvPr>
          <p:cNvSpPr txBox="1"/>
          <p:nvPr/>
        </p:nvSpPr>
        <p:spPr>
          <a:xfrm>
            <a:off x="3037665" y="4071625"/>
            <a:ext cx="18858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,     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95636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0.12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12608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 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068014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0.115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E811EC8-A21F-DC24-36D6-D54FEA736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9426" y="3885160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51D90A3-DF5A-55B5-A50C-45E626B6E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481" y="388516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150E391-6366-FDAE-6FE2-4B69D49EE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476" y="3885160"/>
            <a:ext cx="360000" cy="355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14" y="2415606"/>
            <a:ext cx="704735" cy="76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04" y="2471738"/>
            <a:ext cx="647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22" y="2481583"/>
            <a:ext cx="728675" cy="63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899592" y="2068357"/>
            <a:ext cx="5536709" cy="1648675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84" y="234393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28" y="235428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14" y="233835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04" y="403793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89" y="404660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33" y="405735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가벼운 것부터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5" name="TextBox 43">
            <a:extLst>
              <a:ext uri="{FF2B5EF4-FFF2-40B4-BE49-F238E27FC236}">
                <a16:creationId xmlns:a16="http://schemas.microsoft.com/office/drawing/2014/main" id="{0B46D6C8-2D94-5549-D132-5F2636B314E8}"/>
              </a:ext>
            </a:extLst>
          </p:cNvPr>
          <p:cNvSpPr txBox="1"/>
          <p:nvPr/>
        </p:nvSpPr>
        <p:spPr>
          <a:xfrm>
            <a:off x="1001963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09FD4F07-8F31-039B-4064-47B42FAE41C1}"/>
              </a:ext>
            </a:extLst>
          </p:cNvPr>
          <p:cNvSpPr txBox="1"/>
          <p:nvPr/>
        </p:nvSpPr>
        <p:spPr>
          <a:xfrm>
            <a:off x="2952564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63ABD6C0-522B-34EB-5D50-BEDDBC432FB0}"/>
              </a:ext>
            </a:extLst>
          </p:cNvPr>
          <p:cNvSpPr txBox="1"/>
          <p:nvPr/>
        </p:nvSpPr>
        <p:spPr>
          <a:xfrm>
            <a:off x="4754746" y="2312876"/>
            <a:ext cx="4450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FA6CFFB-F2B6-6FED-BBDB-B35408742DC6}"/>
              </a:ext>
            </a:extLst>
          </p:cNvPr>
          <p:cNvSpPr/>
          <p:nvPr/>
        </p:nvSpPr>
        <p:spPr bwMode="auto">
          <a:xfrm>
            <a:off x="2649581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F4C11D-D859-B2F5-B2B4-8F0F1A918863}"/>
              </a:ext>
            </a:extLst>
          </p:cNvPr>
          <p:cNvSpPr/>
          <p:nvPr/>
        </p:nvSpPr>
        <p:spPr bwMode="auto">
          <a:xfrm>
            <a:off x="3359636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B810772-C70C-DEAD-0599-033C14FFDFDF}"/>
              </a:ext>
            </a:extLst>
          </p:cNvPr>
          <p:cNvSpPr/>
          <p:nvPr/>
        </p:nvSpPr>
        <p:spPr bwMode="auto">
          <a:xfrm>
            <a:off x="4083631" y="4024471"/>
            <a:ext cx="45728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63D6DAB4-F4F0-283F-5D06-3B7D71766C43}"/>
              </a:ext>
            </a:extLst>
          </p:cNvPr>
          <p:cNvSpPr txBox="1"/>
          <p:nvPr/>
        </p:nvSpPr>
        <p:spPr>
          <a:xfrm>
            <a:off x="3037665" y="4071625"/>
            <a:ext cx="18858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,     </a:t>
            </a:r>
          </a:p>
        </p:txBody>
      </p:sp>
      <p:pic>
        <p:nvPicPr>
          <p:cNvPr id="7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0489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295636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0.165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212608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 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068014" y="3176972"/>
            <a:ext cx="115709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0.172 kg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4" y="404377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35" y="403659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74" y="404279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BE811EC8-A21F-DC24-36D6-D54FEA736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9426" y="3885160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51D90A3-DF5A-55B5-A50C-45E626B6E0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9481" y="3885160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8150E391-6366-FDAE-6FE2-4B69D49EE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3476" y="3885160"/>
            <a:ext cx="360000" cy="355000"/>
          </a:xfrm>
          <a:prstGeom prst="rect">
            <a:avLst/>
          </a:prstGeom>
        </p:spPr>
      </p:pic>
      <p:sp>
        <p:nvSpPr>
          <p:cNvPr id="91" name="모서리가 둥근 직사각형 90"/>
          <p:cNvSpPr/>
          <p:nvPr/>
        </p:nvSpPr>
        <p:spPr>
          <a:xfrm>
            <a:off x="899592" y="2068357"/>
            <a:ext cx="5536709" cy="1648675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55" y="2290347"/>
            <a:ext cx="966115" cy="88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26" y="2239197"/>
            <a:ext cx="998996" cy="91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01" y="2316940"/>
            <a:ext cx="926568" cy="83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9EFB7A-D535-CA2C-BFE7-862B9DDBD365}"/>
              </a:ext>
            </a:extLst>
          </p:cNvPr>
          <p:cNvSpPr/>
          <p:nvPr/>
        </p:nvSpPr>
        <p:spPr>
          <a:xfrm>
            <a:off x="215516" y="3699030"/>
            <a:ext cx="6667165" cy="13012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38">
            <a:extLst>
              <a:ext uri="{FF2B5EF4-FFF2-40B4-BE49-F238E27FC236}">
                <a16:creationId xmlns:a16="http://schemas.microsoft.com/office/drawing/2014/main" id="{9156938C-36B5-3094-19BF-8AA7219341AB}"/>
              </a:ext>
            </a:extLst>
          </p:cNvPr>
          <p:cNvSpPr/>
          <p:nvPr/>
        </p:nvSpPr>
        <p:spPr>
          <a:xfrm>
            <a:off x="361249" y="353701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BC933A-1167-633B-DD06-A18F1A423C0B}"/>
              </a:ext>
            </a:extLst>
          </p:cNvPr>
          <p:cNvSpPr txBox="1"/>
          <p:nvPr/>
        </p:nvSpPr>
        <p:spPr>
          <a:xfrm>
            <a:off x="475153" y="3863950"/>
            <a:ext cx="6081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        154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0.154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수까지 같으므로 소수 둘째 자리 수를 비교하면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0.154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0.165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0.172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무게가 가벼운 것부터 순서대로 기호를 쓰면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㉡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각 삼각형 92">
            <a:extLst>
              <a:ext uri="{FF2B5EF4-FFF2-40B4-BE49-F238E27FC236}">
                <a16:creationId xmlns:a16="http://schemas.microsoft.com/office/drawing/2014/main" id="{21B14D46-19CA-F978-6CBB-BBC767D776CC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4" name="Picture 31">
            <a:extLst>
              <a:ext uri="{FF2B5EF4-FFF2-40B4-BE49-F238E27FC236}">
                <a16:creationId xmlns:a16="http://schemas.microsoft.com/office/drawing/2014/main" id="{5F67B8F9-5B4C-D59C-757A-0213C83E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66" y="392245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51ADA32-2354-04AF-D263-8588EB2291CA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53" y="457981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35" y="458518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81" y="459594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84" y="234393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28" y="235428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14" y="2338351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68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1.381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소수 세 자리 수는 모두 몇 개일까요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번 더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3023828" y="3511521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371" y="3302166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67D91B27-027F-CDB3-CA82-B2B6A0F9CC51}"/>
              </a:ext>
            </a:extLst>
          </p:cNvPr>
          <p:cNvSpPr txBox="1"/>
          <p:nvPr/>
        </p:nvSpPr>
        <p:spPr>
          <a:xfrm>
            <a:off x="3857233" y="3449959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0" y="2020489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391229" y="2334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99750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2875559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4511609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768244" y="5290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0" name="그룹 19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3">
            <a:extLst>
              <a:ext uri="{FF2B5EF4-FFF2-40B4-BE49-F238E27FC236}">
                <a16:creationId xmlns:a16="http://schemas.microsoft.com/office/drawing/2014/main" id="{B46D2FC6-6483-D9C7-B7A2-75CC1D1AA789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소수 세 자리 수는 모두 몇 개일까요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1D03067-6B7B-94F2-0D89-7AD97FEBC6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77534" y="5358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3023828" y="3511521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371" y="3302166"/>
            <a:ext cx="360000" cy="355000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67D91B27-027F-CDB3-CA82-B2B6A0F9CC51}"/>
              </a:ext>
            </a:extLst>
          </p:cNvPr>
          <p:cNvSpPr txBox="1"/>
          <p:nvPr/>
        </p:nvSpPr>
        <p:spPr>
          <a:xfrm>
            <a:off x="3857233" y="3449959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1" name="직사각형 2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17" y="753063"/>
              <a:ext cx="1388317" cy="443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56A2172-D3C0-1A24-A36C-F95F9AE139BC}"/>
              </a:ext>
            </a:extLst>
          </p:cNvPr>
          <p:cNvSpPr/>
          <p:nvPr/>
        </p:nvSpPr>
        <p:spPr bwMode="auto">
          <a:xfrm>
            <a:off x="2531339" y="3650467"/>
            <a:ext cx="848861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5.028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953E29B-C0EB-CC73-844A-551FB141C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270" y="3390235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01146F8-FC5B-EDD9-0D98-AC15E096941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5.03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소수 세 자리 수를 모두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0F560B-021F-20A5-0959-5434535076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9815" y="3692351"/>
            <a:ext cx="720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6A2172-D3C0-1A24-A36C-F95F9AE139BC}"/>
              </a:ext>
            </a:extLst>
          </p:cNvPr>
          <p:cNvSpPr/>
          <p:nvPr/>
        </p:nvSpPr>
        <p:spPr bwMode="auto">
          <a:xfrm>
            <a:off x="3561077" y="3650467"/>
            <a:ext cx="848861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5.029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53E29B-C0EB-CC73-844A-551FB141C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008" y="33902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1.381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소수 세 자리 수는 모두 몇 개일까요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E3C19A-9EB9-3763-F58B-E95F50A01C96}"/>
              </a:ext>
            </a:extLst>
          </p:cNvPr>
          <p:cNvSpPr/>
          <p:nvPr/>
        </p:nvSpPr>
        <p:spPr>
          <a:xfrm>
            <a:off x="215516" y="3933065"/>
            <a:ext cx="6667165" cy="10671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8">
            <a:extLst>
              <a:ext uri="{FF2B5EF4-FFF2-40B4-BE49-F238E27FC236}">
                <a16:creationId xmlns:a16="http://schemas.microsoft.com/office/drawing/2014/main" id="{900961C3-A51F-F087-25E2-05D5BBE74C7D}"/>
              </a:ext>
            </a:extLst>
          </p:cNvPr>
          <p:cNvSpPr/>
          <p:nvPr/>
        </p:nvSpPr>
        <p:spPr>
          <a:xfrm>
            <a:off x="361249" y="377104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C7C67-01C5-52A2-D9B8-65866E4A0E9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5A8F6E30-FA66-87F2-3118-43F031115B54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05FF26-2E06-FC4B-B559-9ECA94E5C117}"/>
              </a:ext>
            </a:extLst>
          </p:cNvPr>
          <p:cNvSpPr txBox="1"/>
          <p:nvPr/>
        </p:nvSpPr>
        <p:spPr>
          <a:xfrm>
            <a:off x="475153" y="4105899"/>
            <a:ext cx="608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1.381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소수 세 자리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1.381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1.39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1.382, 1.383, 1.384, 1.385, 1.386, 1.387, 1.388, 1.389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0" y="2020489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3023828" y="3511521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6371" y="3302166"/>
            <a:ext cx="360000" cy="355000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67D91B27-027F-CDB3-CA82-B2B6A0F9CC51}"/>
              </a:ext>
            </a:extLst>
          </p:cNvPr>
          <p:cNvSpPr txBox="1"/>
          <p:nvPr/>
        </p:nvSpPr>
        <p:spPr>
          <a:xfrm>
            <a:off x="3857233" y="3449959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05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C80D5B6-3670-4AC1-C137-1E262A934FD9}"/>
              </a:ext>
            </a:extLst>
          </p:cNvPr>
          <p:cNvSpPr txBox="1"/>
          <p:nvPr/>
        </p:nvSpPr>
        <p:spPr>
          <a:xfrm>
            <a:off x="90512" y="2724757"/>
            <a:ext cx="24097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첫째 자리 수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비교하기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1FDB30-9AF1-5253-CF8E-3F8E9FB33F71}"/>
              </a:ext>
            </a:extLst>
          </p:cNvPr>
          <p:cNvSpPr txBox="1"/>
          <p:nvPr/>
        </p:nvSpPr>
        <p:spPr>
          <a:xfrm>
            <a:off x="2375756" y="2724757"/>
            <a:ext cx="24097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둘째 자리 수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비교하기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270FA0-0692-B5D9-057A-F8AFBA96EE1F}"/>
              </a:ext>
            </a:extLst>
          </p:cNvPr>
          <p:cNvSpPr txBox="1"/>
          <p:nvPr/>
        </p:nvSpPr>
        <p:spPr>
          <a:xfrm>
            <a:off x="4682504" y="2724757"/>
            <a:ext cx="24097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셋째 자리 수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비교하기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9759"/>
              </p:ext>
            </p:extLst>
          </p:nvPr>
        </p:nvGraphicFramePr>
        <p:xfrm>
          <a:off x="107093" y="6129300"/>
          <a:ext cx="6836133" cy="411480"/>
        </p:xfrm>
        <a:graphic>
          <a:graphicData uri="http://schemas.openxmlformats.org/drawingml/2006/table">
            <a:tbl>
              <a:tblPr/>
              <a:tblGrid>
                <a:gridCol w="72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한글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\lesson03\ops\ms_lesson03\images\ms_42_3_03_01_01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7" y="3573016"/>
            <a:ext cx="6430959" cy="48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부분을 소수로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1575106" y="4591641"/>
            <a:ext cx="101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381874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63A169-AC74-0AD5-D252-31E267AE5B0A}"/>
              </a:ext>
            </a:extLst>
          </p:cNvPr>
          <p:cNvSpPr/>
          <p:nvPr/>
        </p:nvSpPr>
        <p:spPr bwMode="auto">
          <a:xfrm>
            <a:off x="4516768" y="4591641"/>
            <a:ext cx="101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44506906-4C0F-01DF-D49C-581D2ED68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442" y="4381874"/>
            <a:ext cx="360000" cy="355000"/>
          </a:xfrm>
          <a:prstGeom prst="rect">
            <a:avLst/>
          </a:prstGeom>
        </p:spPr>
      </p:pic>
      <p:pic>
        <p:nvPicPr>
          <p:cNvPr id="81" name="Picture 3">
            <a:extLst>
              <a:ext uri="{FF2B5EF4-FFF2-40B4-BE49-F238E27FC236}">
                <a16:creationId xmlns:a16="http://schemas.microsoft.com/office/drawing/2014/main" id="{6B028642-23B0-D897-DC18-7968D560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01" y="4591641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8CDA931-9AAB-FD6E-4D13-E808C3112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401" y="4491488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29123"/>
              </p:ext>
            </p:extLst>
          </p:nvPr>
        </p:nvGraphicFramePr>
        <p:xfrm>
          <a:off x="107093" y="6129300"/>
          <a:ext cx="6836133" cy="411480"/>
        </p:xfrm>
        <a:graphic>
          <a:graphicData uri="http://schemas.openxmlformats.org/drawingml/2006/table">
            <a:tbl>
              <a:tblPr/>
              <a:tblGrid>
                <a:gridCol w="72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\lesson03\ops\ms_lesson03\images\ms_42_3_03_02_01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85" y="2624766"/>
            <a:ext cx="1761982" cy="176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48" y="2628780"/>
            <a:ext cx="1756324" cy="17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32" name="그룹 31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4E5A41A-E7A1-6C1D-736F-30D187DE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57F63E-388C-3A4B-3860-39546BC6B4BD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부분을 소수로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85" y="2628780"/>
            <a:ext cx="4814087" cy="176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1575106" y="4591641"/>
            <a:ext cx="101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80" y="4381874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63A169-AC74-0AD5-D252-31E267AE5B0A}"/>
              </a:ext>
            </a:extLst>
          </p:cNvPr>
          <p:cNvSpPr/>
          <p:nvPr/>
        </p:nvSpPr>
        <p:spPr bwMode="auto">
          <a:xfrm>
            <a:off x="4516768" y="4591641"/>
            <a:ext cx="101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506906-4C0F-01DF-D49C-581D2ED68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442" y="4381874"/>
            <a:ext cx="360000" cy="355000"/>
          </a:xfrm>
          <a:prstGeom prst="rect">
            <a:avLst/>
          </a:prstGeom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6B028642-23B0-D897-DC18-7968D560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01" y="4591641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8CDA931-9AAB-FD6E-4D13-E808C3112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9401" y="4491488"/>
            <a:ext cx="360000" cy="355000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45922"/>
              </p:ext>
            </p:extLst>
          </p:nvPr>
        </p:nvGraphicFramePr>
        <p:xfrm>
          <a:off x="107093" y="6129300"/>
          <a:ext cx="6836133" cy="411480"/>
        </p:xfrm>
        <a:graphic>
          <a:graphicData uri="http://schemas.openxmlformats.org/drawingml/2006/table">
            <a:tbl>
              <a:tblPr/>
              <a:tblGrid>
                <a:gridCol w="72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\lesson03\ops\ms_lesson03\images\ms_42_3_03_02_01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부분을 소수로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1575106" y="4591641"/>
            <a:ext cx="101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381874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63A169-AC74-0AD5-D252-31E267AE5B0A}"/>
              </a:ext>
            </a:extLst>
          </p:cNvPr>
          <p:cNvSpPr/>
          <p:nvPr/>
        </p:nvSpPr>
        <p:spPr bwMode="auto">
          <a:xfrm>
            <a:off x="4516768" y="4591641"/>
            <a:ext cx="101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44506906-4C0F-01DF-D49C-581D2ED68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442" y="4381874"/>
            <a:ext cx="360000" cy="355000"/>
          </a:xfrm>
          <a:prstGeom prst="rect">
            <a:avLst/>
          </a:prstGeom>
        </p:spPr>
      </p:pic>
      <p:pic>
        <p:nvPicPr>
          <p:cNvPr id="81" name="Picture 3">
            <a:extLst>
              <a:ext uri="{FF2B5EF4-FFF2-40B4-BE49-F238E27FC236}">
                <a16:creationId xmlns:a16="http://schemas.microsoft.com/office/drawing/2014/main" id="{6B028642-23B0-D897-DC18-7968D560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01" y="4591641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8CDA931-9AAB-FD6E-4D13-E808C3112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401" y="4491488"/>
            <a:ext cx="360000" cy="355000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85" y="2624766"/>
            <a:ext cx="1761982" cy="176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48" y="2628780"/>
            <a:ext cx="1756324" cy="175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90FE92-F57A-90F4-7F8B-757FBD77C51E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891324BA-8F1A-1CD3-0F0D-299D93B6403B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53AC6C-8244-C40E-C9B7-FBDE88B8E6D4}"/>
              </a:ext>
            </a:extLst>
          </p:cNvPr>
          <p:cNvSpPr txBox="1"/>
          <p:nvPr/>
        </p:nvSpPr>
        <p:spPr>
          <a:xfrm>
            <a:off x="379641" y="4082447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색칠된 부분은 전체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각각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0.34, 0.43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색칠된 칸이 더 많은 수가 큰 수이므로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B3A29F83-E46F-0653-048B-8B903F78250A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9F55F-6087-D3F3-0527-A6B340741A68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569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91580" y="3537012"/>
            <a:ext cx="5451207" cy="12241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\lesson03\ops\ms_lesson03\ms_42_3_03_03_01.html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소수에서 생략할 수 있는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찾아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6" name="Picture 2">
            <a:extLst>
              <a:ext uri="{FF2B5EF4-FFF2-40B4-BE49-F238E27FC236}">
                <a16:creationId xmlns:a16="http://schemas.microsoft.com/office/drawing/2014/main" id="{3DA40D0E-080C-CB0B-A9F2-E4710D74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2" y="166752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66D068BF-C150-E42C-A3DE-6E0D51197CD6}"/>
              </a:ext>
            </a:extLst>
          </p:cNvPr>
          <p:cNvSpPr txBox="1"/>
          <p:nvPr/>
        </p:nvSpPr>
        <p:spPr>
          <a:xfrm>
            <a:off x="925346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0.048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0CEFEDBA-774D-710B-48EF-A3DEE0D10FA0}"/>
              </a:ext>
            </a:extLst>
          </p:cNvPr>
          <p:cNvSpPr txBox="1"/>
          <p:nvPr/>
        </p:nvSpPr>
        <p:spPr>
          <a:xfrm>
            <a:off x="925346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0.102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6FDFEE04-E24E-A942-BBD0-7A9B0269BC0C}"/>
              </a:ext>
            </a:extLst>
          </p:cNvPr>
          <p:cNvSpPr txBox="1"/>
          <p:nvPr/>
        </p:nvSpPr>
        <p:spPr>
          <a:xfrm>
            <a:off x="2268538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0.05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931AAB79-78C2-8B68-CA8D-3DDCBBC687BD}"/>
              </a:ext>
            </a:extLst>
          </p:cNvPr>
          <p:cNvSpPr txBox="1"/>
          <p:nvPr/>
        </p:nvSpPr>
        <p:spPr>
          <a:xfrm>
            <a:off x="2268538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42.407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60C0F16B-B087-8F29-1EDC-ED561410ACE6}"/>
              </a:ext>
            </a:extLst>
          </p:cNvPr>
          <p:cNvSpPr txBox="1"/>
          <p:nvPr/>
        </p:nvSpPr>
        <p:spPr>
          <a:xfrm>
            <a:off x="3609435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10.850</a:t>
            </a: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A5D48041-332E-6742-4D42-EC6B15EA0974}"/>
              </a:ext>
            </a:extLst>
          </p:cNvPr>
          <p:cNvSpPr txBox="1"/>
          <p:nvPr/>
        </p:nvSpPr>
        <p:spPr>
          <a:xfrm>
            <a:off x="3609435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0.003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99F35A50-1ACB-CF18-871D-74A24D58D359}"/>
              </a:ext>
            </a:extLst>
          </p:cNvPr>
          <p:cNvSpPr txBox="1"/>
          <p:nvPr/>
        </p:nvSpPr>
        <p:spPr>
          <a:xfrm>
            <a:off x="4941900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6.700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08C2F8BF-9917-A9A3-AADC-B4A7799A13A8}"/>
              </a:ext>
            </a:extLst>
          </p:cNvPr>
          <p:cNvSpPr txBox="1"/>
          <p:nvPr/>
        </p:nvSpPr>
        <p:spPr>
          <a:xfrm>
            <a:off x="4941900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9.310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868706DD-A43A-E82C-C8A5-93B8FC06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59" y="236974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43">
            <a:extLst>
              <a:ext uri="{FF2B5EF4-FFF2-40B4-BE49-F238E27FC236}">
                <a16:creationId xmlns:a16="http://schemas.microsoft.com/office/drawing/2014/main" id="{2D0DEE14-9C97-D91A-AC84-EE749B1AE371}"/>
              </a:ext>
            </a:extLst>
          </p:cNvPr>
          <p:cNvSpPr txBox="1"/>
          <p:nvPr/>
        </p:nvSpPr>
        <p:spPr>
          <a:xfrm>
            <a:off x="2240065" y="2618703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0.20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CEBD2427-78A7-D9E7-5A2A-1381491F2308}"/>
              </a:ext>
            </a:extLst>
          </p:cNvPr>
          <p:cNvSpPr txBox="1"/>
          <p:nvPr/>
        </p:nvSpPr>
        <p:spPr>
          <a:xfrm>
            <a:off x="3806927" y="2618703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1.080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813F46-BD49-02D7-280C-0892C405EB5A}"/>
              </a:ext>
            </a:extLst>
          </p:cNvPr>
          <p:cNvCxnSpPr/>
          <p:nvPr/>
        </p:nvCxnSpPr>
        <p:spPr bwMode="auto">
          <a:xfrm flipH="1">
            <a:off x="4392613" y="270345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0B7B21A-7B95-2470-888B-8D8D8BC9CCFE}"/>
              </a:ext>
            </a:extLst>
          </p:cNvPr>
          <p:cNvCxnSpPr/>
          <p:nvPr/>
        </p:nvCxnSpPr>
        <p:spPr bwMode="auto">
          <a:xfrm flipH="1">
            <a:off x="2780438" y="270345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45DF436-3FF2-2EFA-D42F-41BCE82E9D5E}"/>
              </a:ext>
            </a:extLst>
          </p:cNvPr>
          <p:cNvCxnSpPr/>
          <p:nvPr/>
        </p:nvCxnSpPr>
        <p:spPr bwMode="auto">
          <a:xfrm flipH="1">
            <a:off x="4257064" y="3742919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B91C793-0DB4-620E-9268-1CE4BF2DABCB}"/>
              </a:ext>
            </a:extLst>
          </p:cNvPr>
          <p:cNvCxnSpPr/>
          <p:nvPr/>
        </p:nvCxnSpPr>
        <p:spPr bwMode="auto">
          <a:xfrm flipH="1">
            <a:off x="5445652" y="3742919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0C11C46-EE7D-20FE-78BC-53A3979026C4}"/>
              </a:ext>
            </a:extLst>
          </p:cNvPr>
          <p:cNvCxnSpPr/>
          <p:nvPr/>
        </p:nvCxnSpPr>
        <p:spPr bwMode="auto">
          <a:xfrm flipH="1">
            <a:off x="5554077" y="3742919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EE3E823-A427-AD00-5169-F06E043D9BB4}"/>
              </a:ext>
            </a:extLst>
          </p:cNvPr>
          <p:cNvCxnSpPr/>
          <p:nvPr/>
        </p:nvCxnSpPr>
        <p:spPr bwMode="auto">
          <a:xfrm flipH="1">
            <a:off x="5544108" y="424697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1DDC545B-5906-24EE-4367-3C528B52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98" y="2008800"/>
            <a:ext cx="1181265" cy="9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F0F88DF9-403E-D2ED-6017-BE91F7DEF8D6}"/>
              </a:ext>
            </a:extLst>
          </p:cNvPr>
          <p:cNvSpPr/>
          <p:nvPr/>
        </p:nvSpPr>
        <p:spPr>
          <a:xfrm>
            <a:off x="6639283" y="288293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49359" y="2369743"/>
            <a:ext cx="3192541" cy="843233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89" name="그룹 88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2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TextBox 94"/>
          <p:cNvSpPr txBox="1"/>
          <p:nvPr/>
        </p:nvSpPr>
        <p:spPr>
          <a:xfrm>
            <a:off x="7018371" y="1092168"/>
            <a:ext cx="2125629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\lesson03\ops\ms_lesson03\ms_42_3_03_03_01.html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791580" y="3537012"/>
            <a:ext cx="5451207" cy="12241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소수에서 생략할 수 있는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찾아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3DA40D0E-080C-CB0B-A9F2-E4710D74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2" y="166752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66D068BF-C150-E42C-A3DE-6E0D51197CD6}"/>
              </a:ext>
            </a:extLst>
          </p:cNvPr>
          <p:cNvSpPr txBox="1"/>
          <p:nvPr/>
        </p:nvSpPr>
        <p:spPr>
          <a:xfrm>
            <a:off x="925346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0.170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0CEFEDBA-774D-710B-48EF-A3DEE0D10FA0}"/>
              </a:ext>
            </a:extLst>
          </p:cNvPr>
          <p:cNvSpPr txBox="1"/>
          <p:nvPr/>
        </p:nvSpPr>
        <p:spPr>
          <a:xfrm>
            <a:off x="925346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0.006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6FDFEE04-E24E-A942-BBD0-7A9B0269BC0C}"/>
              </a:ext>
            </a:extLst>
          </p:cNvPr>
          <p:cNvSpPr txBox="1"/>
          <p:nvPr/>
        </p:nvSpPr>
        <p:spPr>
          <a:xfrm>
            <a:off x="2268538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1.09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931AAB79-78C2-8B68-CA8D-3DDCBBC687BD}"/>
              </a:ext>
            </a:extLst>
          </p:cNvPr>
          <p:cNvSpPr txBox="1"/>
          <p:nvPr/>
        </p:nvSpPr>
        <p:spPr>
          <a:xfrm>
            <a:off x="2268538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15.040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60C0F16B-B087-8F29-1EDC-ED561410ACE6}"/>
              </a:ext>
            </a:extLst>
          </p:cNvPr>
          <p:cNvSpPr txBox="1"/>
          <p:nvPr/>
        </p:nvSpPr>
        <p:spPr>
          <a:xfrm>
            <a:off x="3609435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4.210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A5D48041-332E-6742-4D42-EC6B15EA0974}"/>
              </a:ext>
            </a:extLst>
          </p:cNvPr>
          <p:cNvSpPr txBox="1"/>
          <p:nvPr/>
        </p:nvSpPr>
        <p:spPr>
          <a:xfrm>
            <a:off x="3609435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.003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99F35A50-1ACB-CF18-871D-74A24D58D359}"/>
              </a:ext>
            </a:extLst>
          </p:cNvPr>
          <p:cNvSpPr txBox="1"/>
          <p:nvPr/>
        </p:nvSpPr>
        <p:spPr>
          <a:xfrm>
            <a:off x="4941900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8.304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08C2F8BF-9917-A9A3-AADC-B4A7799A13A8}"/>
              </a:ext>
            </a:extLst>
          </p:cNvPr>
          <p:cNvSpPr txBox="1"/>
          <p:nvPr/>
        </p:nvSpPr>
        <p:spPr>
          <a:xfrm>
            <a:off x="4941900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10.500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868706DD-A43A-E82C-C8A5-93B8FC06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59" y="236974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2D0DEE14-9C97-D91A-AC84-EE749B1AE371}"/>
              </a:ext>
            </a:extLst>
          </p:cNvPr>
          <p:cNvSpPr txBox="1"/>
          <p:nvPr/>
        </p:nvSpPr>
        <p:spPr>
          <a:xfrm>
            <a:off x="2240065" y="2618703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CEBD2427-78A7-D9E7-5A2A-1381491F2308}"/>
              </a:ext>
            </a:extLst>
          </p:cNvPr>
          <p:cNvSpPr txBox="1"/>
          <p:nvPr/>
        </p:nvSpPr>
        <p:spPr>
          <a:xfrm>
            <a:off x="3806927" y="2618703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2.070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C813F46-BD49-02D7-280C-0892C405EB5A}"/>
              </a:ext>
            </a:extLst>
          </p:cNvPr>
          <p:cNvCxnSpPr/>
          <p:nvPr/>
        </p:nvCxnSpPr>
        <p:spPr bwMode="auto">
          <a:xfrm flipH="1">
            <a:off x="4392613" y="270345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0B7B21A-7B95-2470-888B-8D8D8BC9CCFE}"/>
              </a:ext>
            </a:extLst>
          </p:cNvPr>
          <p:cNvCxnSpPr/>
          <p:nvPr/>
        </p:nvCxnSpPr>
        <p:spPr bwMode="auto">
          <a:xfrm flipH="1">
            <a:off x="2780438" y="270345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45DF436-3FF2-2EFA-D42F-41BCE82E9D5E}"/>
              </a:ext>
            </a:extLst>
          </p:cNvPr>
          <p:cNvCxnSpPr/>
          <p:nvPr/>
        </p:nvCxnSpPr>
        <p:spPr bwMode="auto">
          <a:xfrm flipH="1">
            <a:off x="2926707" y="4237450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5" name="Picture 4">
            <a:extLst>
              <a:ext uri="{FF2B5EF4-FFF2-40B4-BE49-F238E27FC236}">
                <a16:creationId xmlns:a16="http://schemas.microsoft.com/office/drawing/2014/main" id="{1DDC545B-5906-24EE-4367-3C528B52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98" y="2008800"/>
            <a:ext cx="1181265" cy="9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1749359" y="2369743"/>
            <a:ext cx="3192541" cy="843233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45DF436-3FF2-2EFA-D42F-41BCE82E9D5E}"/>
              </a:ext>
            </a:extLst>
          </p:cNvPr>
          <p:cNvCxnSpPr/>
          <p:nvPr/>
        </p:nvCxnSpPr>
        <p:spPr bwMode="auto">
          <a:xfrm flipH="1">
            <a:off x="4206567" y="3742919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45DF436-3FF2-2EFA-D42F-41BCE82E9D5E}"/>
              </a:ext>
            </a:extLst>
          </p:cNvPr>
          <p:cNvCxnSpPr/>
          <p:nvPr/>
        </p:nvCxnSpPr>
        <p:spPr bwMode="auto">
          <a:xfrm flipH="1">
            <a:off x="5474442" y="4237450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45DF436-3FF2-2EFA-D42F-41BCE82E9D5E}"/>
              </a:ext>
            </a:extLst>
          </p:cNvPr>
          <p:cNvCxnSpPr/>
          <p:nvPr/>
        </p:nvCxnSpPr>
        <p:spPr bwMode="auto">
          <a:xfrm flipH="1">
            <a:off x="5589869" y="4237450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0F88DF9-403E-D2ED-6017-BE91F7DEF8D6}"/>
              </a:ext>
            </a:extLst>
          </p:cNvPr>
          <p:cNvSpPr/>
          <p:nvPr/>
        </p:nvSpPr>
        <p:spPr>
          <a:xfrm>
            <a:off x="6639283" y="288293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5DF436-3FF2-2EFA-D42F-41BCE82E9D5E}"/>
              </a:ext>
            </a:extLst>
          </p:cNvPr>
          <p:cNvCxnSpPr/>
          <p:nvPr/>
        </p:nvCxnSpPr>
        <p:spPr bwMode="auto">
          <a:xfrm flipH="1">
            <a:off x="1528958" y="3741223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91580" y="3537012"/>
            <a:ext cx="5451207" cy="12241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소수에서 생략할 수 있는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찾아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6" name="Picture 2">
            <a:extLst>
              <a:ext uri="{FF2B5EF4-FFF2-40B4-BE49-F238E27FC236}">
                <a16:creationId xmlns:a16="http://schemas.microsoft.com/office/drawing/2014/main" id="{3DA40D0E-080C-CB0B-A9F2-E4710D74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2" y="166752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66D068BF-C150-E42C-A3DE-6E0D51197CD6}"/>
              </a:ext>
            </a:extLst>
          </p:cNvPr>
          <p:cNvSpPr txBox="1"/>
          <p:nvPr/>
        </p:nvSpPr>
        <p:spPr>
          <a:xfrm>
            <a:off x="925346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0.048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0CEFEDBA-774D-710B-48EF-A3DEE0D10FA0}"/>
              </a:ext>
            </a:extLst>
          </p:cNvPr>
          <p:cNvSpPr txBox="1"/>
          <p:nvPr/>
        </p:nvSpPr>
        <p:spPr>
          <a:xfrm>
            <a:off x="925346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0.102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6FDFEE04-E24E-A942-BBD0-7A9B0269BC0C}"/>
              </a:ext>
            </a:extLst>
          </p:cNvPr>
          <p:cNvSpPr txBox="1"/>
          <p:nvPr/>
        </p:nvSpPr>
        <p:spPr>
          <a:xfrm>
            <a:off x="2268538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0.05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931AAB79-78C2-8B68-CA8D-3DDCBBC687BD}"/>
              </a:ext>
            </a:extLst>
          </p:cNvPr>
          <p:cNvSpPr txBox="1"/>
          <p:nvPr/>
        </p:nvSpPr>
        <p:spPr>
          <a:xfrm>
            <a:off x="2268538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42.407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60C0F16B-B087-8F29-1EDC-ED561410ACE6}"/>
              </a:ext>
            </a:extLst>
          </p:cNvPr>
          <p:cNvSpPr txBox="1"/>
          <p:nvPr/>
        </p:nvSpPr>
        <p:spPr>
          <a:xfrm>
            <a:off x="3609435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10.850</a:t>
            </a: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A5D48041-332E-6742-4D42-EC6B15EA0974}"/>
              </a:ext>
            </a:extLst>
          </p:cNvPr>
          <p:cNvSpPr txBox="1"/>
          <p:nvPr/>
        </p:nvSpPr>
        <p:spPr>
          <a:xfrm>
            <a:off x="3609435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0.003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99F35A50-1ACB-CF18-871D-74A24D58D359}"/>
              </a:ext>
            </a:extLst>
          </p:cNvPr>
          <p:cNvSpPr txBox="1"/>
          <p:nvPr/>
        </p:nvSpPr>
        <p:spPr>
          <a:xfrm>
            <a:off x="4941900" y="3686247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6.700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08C2F8BF-9917-A9A3-AADC-B4A7799A13A8}"/>
              </a:ext>
            </a:extLst>
          </p:cNvPr>
          <p:cNvSpPr txBox="1"/>
          <p:nvPr/>
        </p:nvSpPr>
        <p:spPr>
          <a:xfrm>
            <a:off x="4941900" y="4175486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9.310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868706DD-A43A-E82C-C8A5-93B8FC06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59" y="236974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43">
            <a:extLst>
              <a:ext uri="{FF2B5EF4-FFF2-40B4-BE49-F238E27FC236}">
                <a16:creationId xmlns:a16="http://schemas.microsoft.com/office/drawing/2014/main" id="{2D0DEE14-9C97-D91A-AC84-EE749B1AE371}"/>
              </a:ext>
            </a:extLst>
          </p:cNvPr>
          <p:cNvSpPr txBox="1"/>
          <p:nvPr/>
        </p:nvSpPr>
        <p:spPr>
          <a:xfrm>
            <a:off x="2240065" y="2618703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0.20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CEBD2427-78A7-D9E7-5A2A-1381491F2308}"/>
              </a:ext>
            </a:extLst>
          </p:cNvPr>
          <p:cNvSpPr txBox="1"/>
          <p:nvPr/>
        </p:nvSpPr>
        <p:spPr>
          <a:xfrm>
            <a:off x="3806927" y="2618703"/>
            <a:ext cx="9540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1.080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813F46-BD49-02D7-280C-0892C405EB5A}"/>
              </a:ext>
            </a:extLst>
          </p:cNvPr>
          <p:cNvCxnSpPr/>
          <p:nvPr/>
        </p:nvCxnSpPr>
        <p:spPr bwMode="auto">
          <a:xfrm flipH="1">
            <a:off x="4392613" y="270345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0B7B21A-7B95-2470-888B-8D8D8BC9CCFE}"/>
              </a:ext>
            </a:extLst>
          </p:cNvPr>
          <p:cNvCxnSpPr/>
          <p:nvPr/>
        </p:nvCxnSpPr>
        <p:spPr bwMode="auto">
          <a:xfrm flipH="1">
            <a:off x="2780438" y="270345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45DF436-3FF2-2EFA-D42F-41BCE82E9D5E}"/>
              </a:ext>
            </a:extLst>
          </p:cNvPr>
          <p:cNvCxnSpPr/>
          <p:nvPr/>
        </p:nvCxnSpPr>
        <p:spPr bwMode="auto">
          <a:xfrm flipH="1">
            <a:off x="4257064" y="3742919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B91C793-0DB4-620E-9268-1CE4BF2DABCB}"/>
              </a:ext>
            </a:extLst>
          </p:cNvPr>
          <p:cNvCxnSpPr/>
          <p:nvPr/>
        </p:nvCxnSpPr>
        <p:spPr bwMode="auto">
          <a:xfrm flipH="1">
            <a:off x="5445652" y="3742919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0C11C46-EE7D-20FE-78BC-53A3979026C4}"/>
              </a:ext>
            </a:extLst>
          </p:cNvPr>
          <p:cNvCxnSpPr/>
          <p:nvPr/>
        </p:nvCxnSpPr>
        <p:spPr bwMode="auto">
          <a:xfrm flipH="1">
            <a:off x="5554077" y="3742919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EE3E823-A427-AD00-5169-F06E043D9BB4}"/>
              </a:ext>
            </a:extLst>
          </p:cNvPr>
          <p:cNvCxnSpPr/>
          <p:nvPr/>
        </p:nvCxnSpPr>
        <p:spPr bwMode="auto">
          <a:xfrm flipH="1">
            <a:off x="5544108" y="4246975"/>
            <a:ext cx="170920" cy="262145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1DDC545B-5906-24EE-4367-3C528B52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98" y="2008800"/>
            <a:ext cx="1181265" cy="9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749359" y="2369743"/>
            <a:ext cx="3192541" cy="843233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85BFD5-268C-26C9-B61C-FE9B7B05F24A}"/>
              </a:ext>
            </a:extLst>
          </p:cNvPr>
          <p:cNvSpPr/>
          <p:nvPr/>
        </p:nvSpPr>
        <p:spPr>
          <a:xfrm>
            <a:off x="215516" y="4419175"/>
            <a:ext cx="6667165" cy="581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38">
            <a:extLst>
              <a:ext uri="{FF2B5EF4-FFF2-40B4-BE49-F238E27FC236}">
                <a16:creationId xmlns:a16="http://schemas.microsoft.com/office/drawing/2014/main" id="{4055B441-1290-3858-504B-CF4003B98136}"/>
              </a:ext>
            </a:extLst>
          </p:cNvPr>
          <p:cNvSpPr/>
          <p:nvPr/>
        </p:nvSpPr>
        <p:spPr>
          <a:xfrm>
            <a:off x="361249" y="428164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A729E7-D4CD-6A5D-B33D-4DD7352F9A18}"/>
              </a:ext>
            </a:extLst>
          </p:cNvPr>
          <p:cNvSpPr txBox="1"/>
          <p:nvPr/>
        </p:nvSpPr>
        <p:spPr>
          <a:xfrm>
            <a:off x="588319" y="462968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오른쪽 끝자리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생략할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6E4CECD2-46DF-1E85-45E1-C79689C7475E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342752-9DBD-6408-490A-548E92AA4174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493755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41846</TotalTime>
  <Words>1792</Words>
  <Application>Microsoft Office PowerPoint</Application>
  <PresentationFormat>화면 슬라이드 쇼(4:3)</PresentationFormat>
  <Paragraphs>485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7470</cp:revision>
  <dcterms:created xsi:type="dcterms:W3CDTF">2008-07-15T12:19:11Z</dcterms:created>
  <dcterms:modified xsi:type="dcterms:W3CDTF">2022-07-01T05:53:00Z</dcterms:modified>
</cp:coreProperties>
</file>