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3C9AD"/>
    <a:srgbClr val="A9A4CC"/>
    <a:srgbClr val="DAE9C7"/>
    <a:srgbClr val="F4D2D3"/>
    <a:srgbClr val="FCF7BD"/>
    <a:srgbClr val="EFDDEA"/>
    <a:srgbClr val="DEB287"/>
    <a:srgbClr val="D5E9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4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992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168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398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1164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색깔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색깔 선과 함께 각각의 선 끝에 있는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프로토에 맞게 버튼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진입화면으로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\lesson03\ops\ms_lesson03\ms_42_3_09_01_01.html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suhi_p_0402_03_0010.html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532" y="1552726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따라가서      안에 알맞은 수를 써넣고 배운 내용을 정리해 봅시다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8" y="15700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54674"/>
              </p:ext>
            </p:extLst>
          </p:nvPr>
        </p:nvGraphicFramePr>
        <p:xfrm>
          <a:off x="7092280" y="6037939"/>
          <a:ext cx="4320480" cy="656652"/>
        </p:xfrm>
        <a:graphic>
          <a:graphicData uri="http://schemas.openxmlformats.org/drawingml/2006/table">
            <a:tbl>
              <a:tblPr/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/ line_01.svg ~ line_05.svg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\lesson03\ops\ms_lesson03\images\ms_42_3_09_01_01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95A2A7C6-A904-3B1F-9EA7-D016BA2FA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196" y="1978107"/>
            <a:ext cx="2125289" cy="20064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2" y="2229834"/>
            <a:ext cx="6289666" cy="628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332" y="2708920"/>
            <a:ext cx="119135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 m</a:t>
            </a: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9" y="30474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541189" y="2646162"/>
            <a:ext cx="159210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2.75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2.705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02470" y="2643880"/>
            <a:ext cx="14895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0.684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한 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2709" y="2816932"/>
            <a:ext cx="120738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2.91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46189" y="2888940"/>
            <a:ext cx="14766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13.2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10.85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74" y="33493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1727684" y="35093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7169" y="7569460"/>
            <a:ext cx="8130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0.043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35996" y="7569460"/>
            <a:ext cx="6719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2.75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0575" y="7569460"/>
            <a:ext cx="6719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68.4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2938" y="7569460"/>
            <a:ext cx="6719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6089" y="7569460"/>
            <a:ext cx="6719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65" y="3533620"/>
            <a:ext cx="5138919" cy="381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" y="3501008"/>
            <a:ext cx="3908356" cy="385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52" y="3541520"/>
            <a:ext cx="2683128" cy="381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10" y="3573016"/>
            <a:ext cx="4867403" cy="37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4949549" cy="367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69" y="8109520"/>
            <a:ext cx="1080000" cy="339623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5370631" y="8157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85" y="33493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94" y="33493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32" y="33493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48" y="33493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텍스트 색은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(#00a0ff,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40461" y="2240868"/>
            <a:ext cx="5903747" cy="17281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suhi_p_0402_03_0010.html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791" y="2167395"/>
            <a:ext cx="59261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err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자릿값의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원리를 바탕으로 소수 두 자리 수와 소수 세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8791" y="2504219"/>
            <a:ext cx="59261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수를 이해하고 읽고 쓸 수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소수의 크기를 비교할 수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수의 범위에서 소수의 덧셈과 뺄셈의  계산 원리를 이해하고 그 계산을 할 수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41399</TotalTime>
  <Words>371</Words>
  <Application>Microsoft Office PowerPoint</Application>
  <PresentationFormat>화면 슬라이드 쇼(4:3)</PresentationFormat>
  <Paragraphs>129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7210</cp:revision>
  <dcterms:created xsi:type="dcterms:W3CDTF">2008-07-15T12:19:11Z</dcterms:created>
  <dcterms:modified xsi:type="dcterms:W3CDTF">2022-07-04T01:36:35Z</dcterms:modified>
</cp:coreProperties>
</file>