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93" r:id="rId4"/>
    <p:sldId id="1418" r:id="rId5"/>
    <p:sldId id="1417" r:id="rId6"/>
    <p:sldId id="1097" r:id="rId7"/>
    <p:sldId id="1374" r:id="rId8"/>
    <p:sldId id="1416" r:id="rId9"/>
    <p:sldId id="1423" r:id="rId10"/>
    <p:sldId id="1400" r:id="rId11"/>
    <p:sldId id="1351" r:id="rId12"/>
    <p:sldId id="1401" r:id="rId13"/>
    <p:sldId id="1352" r:id="rId14"/>
    <p:sldId id="1402" r:id="rId15"/>
    <p:sldId id="1353" r:id="rId16"/>
    <p:sldId id="1419" r:id="rId17"/>
    <p:sldId id="1420" r:id="rId18"/>
    <p:sldId id="1421" r:id="rId19"/>
    <p:sldId id="1355" r:id="rId20"/>
    <p:sldId id="1411" r:id="rId21"/>
    <p:sldId id="1412" r:id="rId22"/>
    <p:sldId id="1413" r:id="rId23"/>
    <p:sldId id="1357" r:id="rId24"/>
    <p:sldId id="1422" r:id="rId25"/>
    <p:sldId id="1359" r:id="rId26"/>
    <p:sldId id="1403" r:id="rId27"/>
    <p:sldId id="1361" r:id="rId28"/>
    <p:sldId id="1404" r:id="rId29"/>
    <p:sldId id="1363" r:id="rId30"/>
    <p:sldId id="1406" r:id="rId31"/>
    <p:sldId id="1415" r:id="rId32"/>
    <p:sldId id="1407" r:id="rId33"/>
    <p:sldId id="1368" r:id="rId34"/>
    <p:sldId id="1315" r:id="rId3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4E0"/>
    <a:srgbClr val="00A0FF"/>
    <a:srgbClr val="E46C0A"/>
    <a:srgbClr val="FDD09E"/>
    <a:srgbClr val="F5A21B"/>
    <a:srgbClr val="C99447"/>
    <a:srgbClr val="A04614"/>
    <a:srgbClr val="FF0000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3" autoAdjust="0"/>
    <p:restoredTop sz="96909" autoAdjust="0"/>
  </p:normalViewPr>
  <p:slideViewPr>
    <p:cSldViewPr>
      <p:cViewPr varScale="1">
        <p:scale>
          <a:sx n="99" d="100"/>
          <a:sy n="99" d="100"/>
        </p:scale>
        <p:origin x="-348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data2.tsherpa.co.kr/tsherpa/multimedia/Flash/2022/curri/index.html?flashxmlnum=yrhj07&amp;classno=E-curri04-math-H_2022/41/suh_h_0401_01_0910/suh_h_0401_01_0910_301_1.html&amp;id=1440575&amp;classa=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5708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2714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53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08~09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63EC5A7B-13A0-566D-ED28-8FAFAFB2792C}"/>
              </a:ext>
            </a:extLst>
          </p:cNvPr>
          <p:cNvGrpSpPr/>
          <p:nvPr/>
        </p:nvGrpSpPr>
        <p:grpSpPr>
          <a:xfrm>
            <a:off x="686498" y="1808820"/>
            <a:ext cx="5685360" cy="2518317"/>
            <a:chOff x="686498" y="1734043"/>
            <a:chExt cx="5685360" cy="2518317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C50E3DB7-D864-FFE7-D8FE-0A09A8C6BDAF}"/>
                </a:ext>
              </a:extLst>
            </p:cNvPr>
            <p:cNvGrpSpPr/>
            <p:nvPr/>
          </p:nvGrpSpPr>
          <p:grpSpPr>
            <a:xfrm>
              <a:off x="686498" y="1734043"/>
              <a:ext cx="5685360" cy="2518317"/>
              <a:chOff x="686498" y="1734043"/>
              <a:chExt cx="5685360" cy="2518317"/>
            </a:xfrm>
          </p:grpSpPr>
          <p:sp>
            <p:nvSpPr>
              <p:cNvPr id="106" name="모서리가 둥근 직사각형 1">
                <a:extLst>
                  <a:ext uri="{FF2B5EF4-FFF2-40B4-BE49-F238E27FC236}">
                    <a16:creationId xmlns:a16="http://schemas.microsoft.com/office/drawing/2014/main" xmlns="" id="{5D330AB4-F0A3-E936-C9E5-8A9A062D1F17}"/>
                  </a:ext>
                </a:extLst>
              </p:cNvPr>
              <p:cNvSpPr/>
              <p:nvPr/>
            </p:nvSpPr>
            <p:spPr>
              <a:xfrm>
                <a:off x="686498" y="1734043"/>
                <a:ext cx="5685360" cy="251831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xmlns="" id="{E1F7BB2A-31F2-A03C-05C0-6E402DA80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2910" y="1896504"/>
                <a:ext cx="5432536" cy="2154599"/>
              </a:xfrm>
              <a:prstGeom prst="rect">
                <a:avLst/>
              </a:prstGeom>
            </p:spPr>
          </p:pic>
        </p:grpSp>
        <p:sp>
          <p:nvSpPr>
            <p:cNvPr id="90" name="사각형: 둥근 모서리 6">
              <a:extLst>
                <a:ext uri="{FF2B5EF4-FFF2-40B4-BE49-F238E27FC236}">
                  <a16:creationId xmlns:a16="http://schemas.microsoft.com/office/drawing/2014/main" xmlns="" id="{92D2E483-DB96-0F9B-BA0C-4E1922EDE1DA}"/>
                </a:ext>
              </a:extLst>
            </p:cNvPr>
            <p:cNvSpPr/>
            <p:nvPr/>
          </p:nvSpPr>
          <p:spPr>
            <a:xfrm>
              <a:off x="1223628" y="2492896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1" name="사각형: 둥근 모서리 39">
              <a:extLst>
                <a:ext uri="{FF2B5EF4-FFF2-40B4-BE49-F238E27FC236}">
                  <a16:creationId xmlns:a16="http://schemas.microsoft.com/office/drawing/2014/main" xmlns="" id="{CF9FB1A5-5E3F-FA6D-9DA3-C608E9D608C4}"/>
                </a:ext>
              </a:extLst>
            </p:cNvPr>
            <p:cNvSpPr/>
            <p:nvPr/>
          </p:nvSpPr>
          <p:spPr>
            <a:xfrm>
              <a:off x="2519772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2" name="사각형: 둥근 모서리 40">
              <a:extLst>
                <a:ext uri="{FF2B5EF4-FFF2-40B4-BE49-F238E27FC236}">
                  <a16:creationId xmlns:a16="http://schemas.microsoft.com/office/drawing/2014/main" xmlns="" id="{C257FC35-07C9-85FA-7799-26FD7FB0BF89}"/>
                </a:ext>
              </a:extLst>
            </p:cNvPr>
            <p:cNvSpPr/>
            <p:nvPr/>
          </p:nvSpPr>
          <p:spPr>
            <a:xfrm>
              <a:off x="3995936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3" name="사각형: 둥근 모서리 41">
              <a:extLst>
                <a:ext uri="{FF2B5EF4-FFF2-40B4-BE49-F238E27FC236}">
                  <a16:creationId xmlns:a16="http://schemas.microsoft.com/office/drawing/2014/main" xmlns="" id="{DFF4F047-156B-9DD1-3B80-EAA0765F2E36}"/>
                </a:ext>
              </a:extLst>
            </p:cNvPr>
            <p:cNvSpPr/>
            <p:nvPr/>
          </p:nvSpPr>
          <p:spPr>
            <a:xfrm>
              <a:off x="5292080" y="2564311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4" name="사각형: 둥근 모서리 42">
              <a:extLst>
                <a:ext uri="{FF2B5EF4-FFF2-40B4-BE49-F238E27FC236}">
                  <a16:creationId xmlns:a16="http://schemas.microsoft.com/office/drawing/2014/main" xmlns="" id="{D2731E53-7200-2537-028B-A9E1E8F4B2E4}"/>
                </a:ext>
              </a:extLst>
            </p:cNvPr>
            <p:cNvSpPr/>
            <p:nvPr/>
          </p:nvSpPr>
          <p:spPr>
            <a:xfrm>
              <a:off x="5251554" y="331344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5" name="사각형: 둥근 모서리 43">
              <a:extLst>
                <a:ext uri="{FF2B5EF4-FFF2-40B4-BE49-F238E27FC236}">
                  <a16:creationId xmlns:a16="http://schemas.microsoft.com/office/drawing/2014/main" xmlns="" id="{6D404BA1-5E11-2CD8-3A77-3589FED517FA}"/>
                </a:ext>
              </a:extLst>
            </p:cNvPr>
            <p:cNvSpPr/>
            <p:nvPr/>
          </p:nvSpPr>
          <p:spPr>
            <a:xfrm>
              <a:off x="3771188" y="341776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6" name="사각형: 둥근 모서리 44">
              <a:extLst>
                <a:ext uri="{FF2B5EF4-FFF2-40B4-BE49-F238E27FC236}">
                  <a16:creationId xmlns:a16="http://schemas.microsoft.com/office/drawing/2014/main" xmlns="" id="{EDD13FD6-2F46-771A-8C3E-5D7D7FEA506C}"/>
                </a:ext>
              </a:extLst>
            </p:cNvPr>
            <p:cNvSpPr/>
            <p:nvPr/>
          </p:nvSpPr>
          <p:spPr>
            <a:xfrm>
              <a:off x="2591780" y="3313445"/>
              <a:ext cx="252028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7" name="사각형: 둥근 모서리 45">
              <a:extLst>
                <a:ext uri="{FF2B5EF4-FFF2-40B4-BE49-F238E27FC236}">
                  <a16:creationId xmlns:a16="http://schemas.microsoft.com/office/drawing/2014/main" xmlns="" id="{F931C9BE-2476-F0C5-BF20-0025C62ACDDA}"/>
                </a:ext>
              </a:extLst>
            </p:cNvPr>
            <p:cNvSpPr/>
            <p:nvPr/>
          </p:nvSpPr>
          <p:spPr>
            <a:xfrm>
              <a:off x="1266597" y="3298390"/>
              <a:ext cx="216024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FE3C1783-F835-6045-2A81-3FFA7BFBA358}"/>
                </a:ext>
              </a:extLst>
            </p:cNvPr>
            <p:cNvSpPr txBox="1"/>
            <p:nvPr/>
          </p:nvSpPr>
          <p:spPr>
            <a:xfrm>
              <a:off x="995451" y="2405134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188AA723-12C2-9DEB-4081-49D8120DA856}"/>
                </a:ext>
              </a:extLst>
            </p:cNvPr>
            <p:cNvSpPr txBox="1"/>
            <p:nvPr/>
          </p:nvSpPr>
          <p:spPr>
            <a:xfrm>
              <a:off x="2293147" y="22010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570A2E81-940D-9775-5FAF-1C8438E1A064}"/>
                </a:ext>
              </a:extLst>
            </p:cNvPr>
            <p:cNvSpPr txBox="1"/>
            <p:nvPr/>
          </p:nvSpPr>
          <p:spPr>
            <a:xfrm>
              <a:off x="3738607" y="2219711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E904FF4-722E-A483-71AA-3DB851680AB0}"/>
                </a:ext>
              </a:extLst>
            </p:cNvPr>
            <p:cNvSpPr txBox="1"/>
            <p:nvPr/>
          </p:nvSpPr>
          <p:spPr>
            <a:xfrm>
              <a:off x="5065455" y="2477093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BA46C55E-2A1D-E4B1-E929-92FB34B52DF8}"/>
                </a:ext>
              </a:extLst>
            </p:cNvPr>
            <p:cNvSpPr txBox="1"/>
            <p:nvPr/>
          </p:nvSpPr>
          <p:spPr>
            <a:xfrm>
              <a:off x="1009268" y="323317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7EDC4300-21DD-829F-3A85-CF485AFC5854}"/>
                </a:ext>
              </a:extLst>
            </p:cNvPr>
            <p:cNvSpPr txBox="1"/>
            <p:nvPr/>
          </p:nvSpPr>
          <p:spPr>
            <a:xfrm>
              <a:off x="2352453" y="321363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6C1F4B1E-8B14-59CB-1EAC-A45C1829E1DF}"/>
                </a:ext>
              </a:extLst>
            </p:cNvPr>
            <p:cNvSpPr txBox="1"/>
            <p:nvPr/>
          </p:nvSpPr>
          <p:spPr>
            <a:xfrm>
              <a:off x="3481279" y="33165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3FC8DBB1-B140-A43A-B63A-E80769495F3E}"/>
                </a:ext>
              </a:extLst>
            </p:cNvPr>
            <p:cNvSpPr txBox="1"/>
            <p:nvPr/>
          </p:nvSpPr>
          <p:spPr>
            <a:xfrm>
              <a:off x="4968044" y="324450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004EC9CD-9547-17CC-C8D5-90853AFB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C4093D9-A05B-5AED-AE83-790273A9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230B9524-7C9D-1D91-ED89-310A62467C59}"/>
              </a:ext>
            </a:extLst>
          </p:cNvPr>
          <p:cNvGrpSpPr/>
          <p:nvPr/>
        </p:nvGrpSpPr>
        <p:grpSpPr>
          <a:xfrm>
            <a:off x="2279782" y="4608777"/>
            <a:ext cx="2669104" cy="538856"/>
            <a:chOff x="4647654" y="1679148"/>
            <a:chExt cx="2669104" cy="5388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E50FFD3-F645-2439-873E-5AA318661113}"/>
                </a:ext>
              </a:extLst>
            </p:cNvPr>
            <p:cNvSpPr/>
            <p:nvPr/>
          </p:nvSpPr>
          <p:spPr bwMode="auto">
            <a:xfrm>
              <a:off x="4647654" y="1833284"/>
              <a:ext cx="245168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11386CA9-BC38-E544-8F4B-0F36770D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2517CE6-454D-208C-B01C-5B604F901009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F522B65C-6A3A-FE51-658A-336A23063CCF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2ACB87C9-3BDE-5D43-A603-6C8CD966D3F8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이등변삼각형은 두 변의 길이가 같은 삼각형이므로 이등변삼각형은 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43858F6D-8FE2-CA39-FB7D-64E0EB217259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51B5498D-2952-34C9-D79B-8D7F5BD9992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6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4BB9F16B-6E05-D1AE-1509-B5F2F7AD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슬라이드와 동일하게 적용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84AF2539-03F4-3F6B-4E63-1F6C31BD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01E26E91-2A4F-3616-BF25-8C76433DF415}"/>
              </a:ext>
            </a:extLst>
          </p:cNvPr>
          <p:cNvSpPr/>
          <p:nvPr/>
        </p:nvSpPr>
        <p:spPr>
          <a:xfrm>
            <a:off x="121456" y="2562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167B818D-09F1-6481-E28B-26F5D0825D22}"/>
              </a:ext>
            </a:extLst>
          </p:cNvPr>
          <p:cNvGrpSpPr/>
          <p:nvPr/>
        </p:nvGrpSpPr>
        <p:grpSpPr>
          <a:xfrm>
            <a:off x="3024034" y="4473116"/>
            <a:ext cx="1182585" cy="538856"/>
            <a:chOff x="5391906" y="1679148"/>
            <a:chExt cx="1182585" cy="5388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4CF324F-5842-8DD6-A77C-B6F203CE8758}"/>
                </a:ext>
              </a:extLst>
            </p:cNvPr>
            <p:cNvSpPr/>
            <p:nvPr/>
          </p:nvSpPr>
          <p:spPr bwMode="auto">
            <a:xfrm>
              <a:off x="5391906" y="1833284"/>
              <a:ext cx="963178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3D4E9914-7567-F08A-2154-A13F79C3E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4491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1AC82205-1A85-71B2-3A53-EF307DC8EFA1}"/>
              </a:ext>
            </a:extLst>
          </p:cNvPr>
          <p:cNvSpPr/>
          <p:nvPr/>
        </p:nvSpPr>
        <p:spPr>
          <a:xfrm>
            <a:off x="657171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9AF901C-8C22-F392-BD38-F36B5224355B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63EC5A7B-13A0-566D-ED28-8FAFAFB2792C}"/>
              </a:ext>
            </a:extLst>
          </p:cNvPr>
          <p:cNvGrpSpPr/>
          <p:nvPr/>
        </p:nvGrpSpPr>
        <p:grpSpPr>
          <a:xfrm>
            <a:off x="686498" y="1808820"/>
            <a:ext cx="5685360" cy="2518317"/>
            <a:chOff x="686498" y="1734043"/>
            <a:chExt cx="5685360" cy="251831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C50E3DB7-D864-FFE7-D8FE-0A09A8C6BDAF}"/>
                </a:ext>
              </a:extLst>
            </p:cNvPr>
            <p:cNvGrpSpPr/>
            <p:nvPr/>
          </p:nvGrpSpPr>
          <p:grpSpPr>
            <a:xfrm>
              <a:off x="686498" y="1734043"/>
              <a:ext cx="5685360" cy="2518317"/>
              <a:chOff x="686498" y="1734043"/>
              <a:chExt cx="5685360" cy="2518317"/>
            </a:xfrm>
          </p:grpSpPr>
          <p:sp>
            <p:nvSpPr>
              <p:cNvPr id="109" name="모서리가 둥근 직사각형 1">
                <a:extLst>
                  <a:ext uri="{FF2B5EF4-FFF2-40B4-BE49-F238E27FC236}">
                    <a16:creationId xmlns:a16="http://schemas.microsoft.com/office/drawing/2014/main" xmlns="" id="{5D330AB4-F0A3-E936-C9E5-8A9A062D1F17}"/>
                  </a:ext>
                </a:extLst>
              </p:cNvPr>
              <p:cNvSpPr/>
              <p:nvPr/>
            </p:nvSpPr>
            <p:spPr>
              <a:xfrm>
                <a:off x="686498" y="1734043"/>
                <a:ext cx="5685360" cy="251831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xmlns="" id="{E1F7BB2A-31F2-A03C-05C0-6E402DA80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910" y="1896504"/>
                <a:ext cx="5432536" cy="2154599"/>
              </a:xfrm>
              <a:prstGeom prst="rect">
                <a:avLst/>
              </a:prstGeom>
            </p:spPr>
          </p:pic>
        </p:grpSp>
        <p:sp>
          <p:nvSpPr>
            <p:cNvPr id="93" name="사각형: 둥근 모서리 6">
              <a:extLst>
                <a:ext uri="{FF2B5EF4-FFF2-40B4-BE49-F238E27FC236}">
                  <a16:creationId xmlns:a16="http://schemas.microsoft.com/office/drawing/2014/main" xmlns="" id="{92D2E483-DB96-0F9B-BA0C-4E1922EDE1DA}"/>
                </a:ext>
              </a:extLst>
            </p:cNvPr>
            <p:cNvSpPr/>
            <p:nvPr/>
          </p:nvSpPr>
          <p:spPr>
            <a:xfrm>
              <a:off x="1223628" y="2492896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4" name="사각형: 둥근 모서리 39">
              <a:extLst>
                <a:ext uri="{FF2B5EF4-FFF2-40B4-BE49-F238E27FC236}">
                  <a16:creationId xmlns:a16="http://schemas.microsoft.com/office/drawing/2014/main" xmlns="" id="{CF9FB1A5-5E3F-FA6D-9DA3-C608E9D608C4}"/>
                </a:ext>
              </a:extLst>
            </p:cNvPr>
            <p:cNvSpPr/>
            <p:nvPr/>
          </p:nvSpPr>
          <p:spPr>
            <a:xfrm>
              <a:off x="2519772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5" name="사각형: 둥근 모서리 40">
              <a:extLst>
                <a:ext uri="{FF2B5EF4-FFF2-40B4-BE49-F238E27FC236}">
                  <a16:creationId xmlns:a16="http://schemas.microsoft.com/office/drawing/2014/main" xmlns="" id="{C257FC35-07C9-85FA-7799-26FD7FB0BF89}"/>
                </a:ext>
              </a:extLst>
            </p:cNvPr>
            <p:cNvSpPr/>
            <p:nvPr/>
          </p:nvSpPr>
          <p:spPr>
            <a:xfrm>
              <a:off x="3995936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6" name="사각형: 둥근 모서리 41">
              <a:extLst>
                <a:ext uri="{FF2B5EF4-FFF2-40B4-BE49-F238E27FC236}">
                  <a16:creationId xmlns:a16="http://schemas.microsoft.com/office/drawing/2014/main" xmlns="" id="{DFF4F047-156B-9DD1-3B80-EAA0765F2E36}"/>
                </a:ext>
              </a:extLst>
            </p:cNvPr>
            <p:cNvSpPr/>
            <p:nvPr/>
          </p:nvSpPr>
          <p:spPr>
            <a:xfrm>
              <a:off x="5292080" y="2564311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7" name="사각형: 둥근 모서리 42">
              <a:extLst>
                <a:ext uri="{FF2B5EF4-FFF2-40B4-BE49-F238E27FC236}">
                  <a16:creationId xmlns:a16="http://schemas.microsoft.com/office/drawing/2014/main" xmlns="" id="{D2731E53-7200-2537-028B-A9E1E8F4B2E4}"/>
                </a:ext>
              </a:extLst>
            </p:cNvPr>
            <p:cNvSpPr/>
            <p:nvPr/>
          </p:nvSpPr>
          <p:spPr>
            <a:xfrm>
              <a:off x="5251554" y="331344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8" name="사각형: 둥근 모서리 43">
              <a:extLst>
                <a:ext uri="{FF2B5EF4-FFF2-40B4-BE49-F238E27FC236}">
                  <a16:creationId xmlns:a16="http://schemas.microsoft.com/office/drawing/2014/main" xmlns="" id="{6D404BA1-5E11-2CD8-3A77-3589FED517FA}"/>
                </a:ext>
              </a:extLst>
            </p:cNvPr>
            <p:cNvSpPr/>
            <p:nvPr/>
          </p:nvSpPr>
          <p:spPr>
            <a:xfrm>
              <a:off x="3771188" y="341776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99" name="사각형: 둥근 모서리 44">
              <a:extLst>
                <a:ext uri="{FF2B5EF4-FFF2-40B4-BE49-F238E27FC236}">
                  <a16:creationId xmlns:a16="http://schemas.microsoft.com/office/drawing/2014/main" xmlns="" id="{EDD13FD6-2F46-771A-8C3E-5D7D7FEA506C}"/>
                </a:ext>
              </a:extLst>
            </p:cNvPr>
            <p:cNvSpPr/>
            <p:nvPr/>
          </p:nvSpPr>
          <p:spPr>
            <a:xfrm>
              <a:off x="2591780" y="3313445"/>
              <a:ext cx="252028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0" name="사각형: 둥근 모서리 45">
              <a:extLst>
                <a:ext uri="{FF2B5EF4-FFF2-40B4-BE49-F238E27FC236}">
                  <a16:creationId xmlns:a16="http://schemas.microsoft.com/office/drawing/2014/main" xmlns="" id="{F931C9BE-2476-F0C5-BF20-0025C62ACDDA}"/>
                </a:ext>
              </a:extLst>
            </p:cNvPr>
            <p:cNvSpPr/>
            <p:nvPr/>
          </p:nvSpPr>
          <p:spPr>
            <a:xfrm>
              <a:off x="1266597" y="3298390"/>
              <a:ext cx="216024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E3C1783-F835-6045-2A81-3FFA7BFBA358}"/>
                </a:ext>
              </a:extLst>
            </p:cNvPr>
            <p:cNvSpPr txBox="1"/>
            <p:nvPr/>
          </p:nvSpPr>
          <p:spPr>
            <a:xfrm>
              <a:off x="995451" y="2405134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188AA723-12C2-9DEB-4081-49D8120DA856}"/>
                </a:ext>
              </a:extLst>
            </p:cNvPr>
            <p:cNvSpPr txBox="1"/>
            <p:nvPr/>
          </p:nvSpPr>
          <p:spPr>
            <a:xfrm>
              <a:off x="2293147" y="22010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570A2E81-940D-9775-5FAF-1C8438E1A064}"/>
                </a:ext>
              </a:extLst>
            </p:cNvPr>
            <p:cNvSpPr txBox="1"/>
            <p:nvPr/>
          </p:nvSpPr>
          <p:spPr>
            <a:xfrm>
              <a:off x="3738607" y="2219711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BE904FF4-722E-A483-71AA-3DB851680AB0}"/>
                </a:ext>
              </a:extLst>
            </p:cNvPr>
            <p:cNvSpPr txBox="1"/>
            <p:nvPr/>
          </p:nvSpPr>
          <p:spPr>
            <a:xfrm>
              <a:off x="5065455" y="2477093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BA46C55E-2A1D-E4B1-E929-92FB34B52DF8}"/>
                </a:ext>
              </a:extLst>
            </p:cNvPr>
            <p:cNvSpPr txBox="1"/>
            <p:nvPr/>
          </p:nvSpPr>
          <p:spPr>
            <a:xfrm>
              <a:off x="1009268" y="323317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7EDC4300-21DD-829F-3A85-CF485AFC5854}"/>
                </a:ext>
              </a:extLst>
            </p:cNvPr>
            <p:cNvSpPr txBox="1"/>
            <p:nvPr/>
          </p:nvSpPr>
          <p:spPr>
            <a:xfrm>
              <a:off x="2352453" y="321363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6C1F4B1E-8B14-59CB-1EAC-A45C1829E1DF}"/>
                </a:ext>
              </a:extLst>
            </p:cNvPr>
            <p:cNvSpPr txBox="1"/>
            <p:nvPr/>
          </p:nvSpPr>
          <p:spPr>
            <a:xfrm>
              <a:off x="3481279" y="33165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3FC8DBB1-B140-A43A-B63A-E80769495F3E}"/>
                </a:ext>
              </a:extLst>
            </p:cNvPr>
            <p:cNvSpPr txBox="1"/>
            <p:nvPr/>
          </p:nvSpPr>
          <p:spPr>
            <a:xfrm>
              <a:off x="4968044" y="324450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1" y="21465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12" y="35836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359836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91" y="227823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23" y="22878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03" y="370640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51" y="35836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449" y="25676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AABAE25F-681C-206E-135F-4D72A6001E85}"/>
              </a:ext>
            </a:extLst>
          </p:cNvPr>
          <p:cNvSpPr/>
          <p:nvPr/>
        </p:nvSpPr>
        <p:spPr>
          <a:xfrm>
            <a:off x="1726132" y="19565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167B818D-09F1-6481-E28B-26F5D0825D22}"/>
              </a:ext>
            </a:extLst>
          </p:cNvPr>
          <p:cNvGrpSpPr/>
          <p:nvPr/>
        </p:nvGrpSpPr>
        <p:grpSpPr>
          <a:xfrm>
            <a:off x="3024034" y="4473116"/>
            <a:ext cx="1182585" cy="538856"/>
            <a:chOff x="5391906" y="1679148"/>
            <a:chExt cx="1182585" cy="538856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64CF324F-5842-8DD6-A77C-B6F203CE8758}"/>
                </a:ext>
              </a:extLst>
            </p:cNvPr>
            <p:cNvSpPr/>
            <p:nvPr/>
          </p:nvSpPr>
          <p:spPr bwMode="auto">
            <a:xfrm>
              <a:off x="5391906" y="1833284"/>
              <a:ext cx="963178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</a:t>
              </a: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3D4E9914-7567-F08A-2154-A13F79C3E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4491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63EC5A7B-13A0-566D-ED28-8FAFAFB2792C}"/>
              </a:ext>
            </a:extLst>
          </p:cNvPr>
          <p:cNvGrpSpPr/>
          <p:nvPr/>
        </p:nvGrpSpPr>
        <p:grpSpPr>
          <a:xfrm>
            <a:off x="686498" y="1808820"/>
            <a:ext cx="5685360" cy="2518317"/>
            <a:chOff x="686498" y="1734043"/>
            <a:chExt cx="5685360" cy="2518317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C50E3DB7-D864-FFE7-D8FE-0A09A8C6BDAF}"/>
                </a:ext>
              </a:extLst>
            </p:cNvPr>
            <p:cNvGrpSpPr/>
            <p:nvPr/>
          </p:nvGrpSpPr>
          <p:grpSpPr>
            <a:xfrm>
              <a:off x="686498" y="1734043"/>
              <a:ext cx="5685360" cy="2518317"/>
              <a:chOff x="686498" y="1734043"/>
              <a:chExt cx="5685360" cy="2518317"/>
            </a:xfrm>
          </p:grpSpPr>
          <p:sp>
            <p:nvSpPr>
              <p:cNvPr id="93" name="모서리가 둥근 직사각형 1">
                <a:extLst>
                  <a:ext uri="{FF2B5EF4-FFF2-40B4-BE49-F238E27FC236}">
                    <a16:creationId xmlns:a16="http://schemas.microsoft.com/office/drawing/2014/main" xmlns="" id="{5D330AB4-F0A3-E936-C9E5-8A9A062D1F17}"/>
                  </a:ext>
                </a:extLst>
              </p:cNvPr>
              <p:cNvSpPr/>
              <p:nvPr/>
            </p:nvSpPr>
            <p:spPr>
              <a:xfrm>
                <a:off x="686498" y="1734043"/>
                <a:ext cx="5685360" cy="251831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xmlns="" id="{E1F7BB2A-31F2-A03C-05C0-6E402DA80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910" y="1896504"/>
                <a:ext cx="5432536" cy="2154599"/>
              </a:xfrm>
              <a:prstGeom prst="rect">
                <a:avLst/>
              </a:prstGeom>
            </p:spPr>
          </p:pic>
        </p:grpSp>
        <p:sp>
          <p:nvSpPr>
            <p:cNvPr id="74" name="사각형: 둥근 모서리 6">
              <a:extLst>
                <a:ext uri="{FF2B5EF4-FFF2-40B4-BE49-F238E27FC236}">
                  <a16:creationId xmlns:a16="http://schemas.microsoft.com/office/drawing/2014/main" xmlns="" id="{92D2E483-DB96-0F9B-BA0C-4E1922EDE1DA}"/>
                </a:ext>
              </a:extLst>
            </p:cNvPr>
            <p:cNvSpPr/>
            <p:nvPr/>
          </p:nvSpPr>
          <p:spPr>
            <a:xfrm>
              <a:off x="1223628" y="2492896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5" name="사각형: 둥근 모서리 39">
              <a:extLst>
                <a:ext uri="{FF2B5EF4-FFF2-40B4-BE49-F238E27FC236}">
                  <a16:creationId xmlns:a16="http://schemas.microsoft.com/office/drawing/2014/main" xmlns="" id="{CF9FB1A5-5E3F-FA6D-9DA3-C608E9D608C4}"/>
                </a:ext>
              </a:extLst>
            </p:cNvPr>
            <p:cNvSpPr/>
            <p:nvPr/>
          </p:nvSpPr>
          <p:spPr>
            <a:xfrm>
              <a:off x="2519772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6" name="사각형: 둥근 모서리 40">
              <a:extLst>
                <a:ext uri="{FF2B5EF4-FFF2-40B4-BE49-F238E27FC236}">
                  <a16:creationId xmlns:a16="http://schemas.microsoft.com/office/drawing/2014/main" xmlns="" id="{C257FC35-07C9-85FA-7799-26FD7FB0BF89}"/>
                </a:ext>
              </a:extLst>
            </p:cNvPr>
            <p:cNvSpPr/>
            <p:nvPr/>
          </p:nvSpPr>
          <p:spPr>
            <a:xfrm>
              <a:off x="3995936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7" name="사각형: 둥근 모서리 41">
              <a:extLst>
                <a:ext uri="{FF2B5EF4-FFF2-40B4-BE49-F238E27FC236}">
                  <a16:creationId xmlns:a16="http://schemas.microsoft.com/office/drawing/2014/main" xmlns="" id="{DFF4F047-156B-9DD1-3B80-EAA0765F2E36}"/>
                </a:ext>
              </a:extLst>
            </p:cNvPr>
            <p:cNvSpPr/>
            <p:nvPr/>
          </p:nvSpPr>
          <p:spPr>
            <a:xfrm>
              <a:off x="5292080" y="2564311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9" name="사각형: 둥근 모서리 42">
              <a:extLst>
                <a:ext uri="{FF2B5EF4-FFF2-40B4-BE49-F238E27FC236}">
                  <a16:creationId xmlns:a16="http://schemas.microsoft.com/office/drawing/2014/main" xmlns="" id="{D2731E53-7200-2537-028B-A9E1E8F4B2E4}"/>
                </a:ext>
              </a:extLst>
            </p:cNvPr>
            <p:cNvSpPr/>
            <p:nvPr/>
          </p:nvSpPr>
          <p:spPr>
            <a:xfrm>
              <a:off x="5251554" y="331344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1" name="사각형: 둥근 모서리 43">
              <a:extLst>
                <a:ext uri="{FF2B5EF4-FFF2-40B4-BE49-F238E27FC236}">
                  <a16:creationId xmlns:a16="http://schemas.microsoft.com/office/drawing/2014/main" xmlns="" id="{6D404BA1-5E11-2CD8-3A77-3589FED517FA}"/>
                </a:ext>
              </a:extLst>
            </p:cNvPr>
            <p:cNvSpPr/>
            <p:nvPr/>
          </p:nvSpPr>
          <p:spPr>
            <a:xfrm>
              <a:off x="3771188" y="341776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2" name="사각형: 둥근 모서리 44">
              <a:extLst>
                <a:ext uri="{FF2B5EF4-FFF2-40B4-BE49-F238E27FC236}">
                  <a16:creationId xmlns:a16="http://schemas.microsoft.com/office/drawing/2014/main" xmlns="" id="{EDD13FD6-2F46-771A-8C3E-5D7D7FEA506C}"/>
                </a:ext>
              </a:extLst>
            </p:cNvPr>
            <p:cNvSpPr/>
            <p:nvPr/>
          </p:nvSpPr>
          <p:spPr>
            <a:xfrm>
              <a:off x="2591780" y="3313445"/>
              <a:ext cx="252028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3" name="사각형: 둥근 모서리 45">
              <a:extLst>
                <a:ext uri="{FF2B5EF4-FFF2-40B4-BE49-F238E27FC236}">
                  <a16:creationId xmlns:a16="http://schemas.microsoft.com/office/drawing/2014/main" xmlns="" id="{F931C9BE-2476-F0C5-BF20-0025C62ACDDA}"/>
                </a:ext>
              </a:extLst>
            </p:cNvPr>
            <p:cNvSpPr/>
            <p:nvPr/>
          </p:nvSpPr>
          <p:spPr>
            <a:xfrm>
              <a:off x="1266597" y="3298390"/>
              <a:ext cx="216024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FE3C1783-F835-6045-2A81-3FFA7BFBA358}"/>
                </a:ext>
              </a:extLst>
            </p:cNvPr>
            <p:cNvSpPr txBox="1"/>
            <p:nvPr/>
          </p:nvSpPr>
          <p:spPr>
            <a:xfrm>
              <a:off x="995451" y="2405134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188AA723-12C2-9DEB-4081-49D8120DA856}"/>
                </a:ext>
              </a:extLst>
            </p:cNvPr>
            <p:cNvSpPr txBox="1"/>
            <p:nvPr/>
          </p:nvSpPr>
          <p:spPr>
            <a:xfrm>
              <a:off x="2293147" y="22010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70A2E81-940D-9775-5FAF-1C8438E1A064}"/>
                </a:ext>
              </a:extLst>
            </p:cNvPr>
            <p:cNvSpPr txBox="1"/>
            <p:nvPr/>
          </p:nvSpPr>
          <p:spPr>
            <a:xfrm>
              <a:off x="3738607" y="2219711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BE904FF4-722E-A483-71AA-3DB851680AB0}"/>
                </a:ext>
              </a:extLst>
            </p:cNvPr>
            <p:cNvSpPr txBox="1"/>
            <p:nvPr/>
          </p:nvSpPr>
          <p:spPr>
            <a:xfrm>
              <a:off x="5065455" y="2477093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BA46C55E-2A1D-E4B1-E929-92FB34B52DF8}"/>
                </a:ext>
              </a:extLst>
            </p:cNvPr>
            <p:cNvSpPr txBox="1"/>
            <p:nvPr/>
          </p:nvSpPr>
          <p:spPr>
            <a:xfrm>
              <a:off x="1009268" y="323317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7EDC4300-21DD-829F-3A85-CF485AFC5854}"/>
                </a:ext>
              </a:extLst>
            </p:cNvPr>
            <p:cNvSpPr txBox="1"/>
            <p:nvPr/>
          </p:nvSpPr>
          <p:spPr>
            <a:xfrm>
              <a:off x="2352453" y="321363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6C1F4B1E-8B14-59CB-1EAC-A45C1829E1DF}"/>
                </a:ext>
              </a:extLst>
            </p:cNvPr>
            <p:cNvSpPr txBox="1"/>
            <p:nvPr/>
          </p:nvSpPr>
          <p:spPr>
            <a:xfrm>
              <a:off x="3481279" y="33165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3FC8DBB1-B140-A43A-B63A-E80769495F3E}"/>
                </a:ext>
              </a:extLst>
            </p:cNvPr>
            <p:cNvSpPr txBox="1"/>
            <p:nvPr/>
          </p:nvSpPr>
          <p:spPr>
            <a:xfrm>
              <a:off x="4968044" y="324450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정삼각형을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84AF2539-03F4-3F6B-4E63-1F6C31BD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ADD92953-80EC-E9F9-AE1B-5B2AC5ABA32A}"/>
              </a:ext>
            </a:extLst>
          </p:cNvPr>
          <p:cNvGrpSpPr/>
          <p:nvPr/>
        </p:nvGrpSpPr>
        <p:grpSpPr>
          <a:xfrm>
            <a:off x="198562" y="4062981"/>
            <a:ext cx="6667165" cy="1174384"/>
            <a:chOff x="192745" y="4098906"/>
            <a:chExt cx="6667165" cy="117438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5EE0E7C8-4454-9DCE-5684-DDBE071B37D5}"/>
                </a:ext>
              </a:extLst>
            </p:cNvPr>
            <p:cNvSpPr/>
            <p:nvPr/>
          </p:nvSpPr>
          <p:spPr>
            <a:xfrm>
              <a:off x="192745" y="4292571"/>
              <a:ext cx="6667165" cy="792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정삼각형은 세 변의 길이가 같은 삼각형이므로 정삼각형은 </a:t>
              </a:r>
              <a:r>
                <a:rPr lang="ko-KR" altLang="en-US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r>
                <a:rPr lang="en-US" altLang="ko-KR" sz="16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xmlns="" id="{A744068E-332D-B256-3A03-BE772DF0A937}"/>
                </a:ext>
              </a:extLst>
            </p:cNvPr>
            <p:cNvSpPr/>
            <p:nvPr/>
          </p:nvSpPr>
          <p:spPr>
            <a:xfrm>
              <a:off x="338478" y="40989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8E042803-0D40-1179-42B6-99426D27CF4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E0E1DAD-17EF-1384-DF21-F2EC199884D1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1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354D4DA-9DF0-C8CC-2331-005C96290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43352"/>
              </p:ext>
            </p:extLst>
          </p:nvPr>
        </p:nvGraphicFramePr>
        <p:xfrm>
          <a:off x="507344" y="4451516"/>
          <a:ext cx="5956437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85479">
                  <a:extLst>
                    <a:ext uri="{9D8B030D-6E8A-4147-A177-3AD203B41FA5}">
                      <a16:colId xmlns:a16="http://schemas.microsoft.com/office/drawing/2014/main" xmlns="" val="1057081904"/>
                    </a:ext>
                  </a:extLst>
                </a:gridCol>
                <a:gridCol w="1985479">
                  <a:extLst>
                    <a:ext uri="{9D8B030D-6E8A-4147-A177-3AD203B41FA5}">
                      <a16:colId xmlns:a16="http://schemas.microsoft.com/office/drawing/2014/main" xmlns="" val="63155530"/>
                    </a:ext>
                  </a:extLst>
                </a:gridCol>
                <a:gridCol w="1985479">
                  <a:extLst>
                    <a:ext uri="{9D8B030D-6E8A-4147-A177-3AD203B41FA5}">
                      <a16:colId xmlns:a16="http://schemas.microsoft.com/office/drawing/2014/main" xmlns="" val="9978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694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4885333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712F698-5B3E-5710-8222-B15286B4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205" y="4644572"/>
            <a:ext cx="353133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CAD4106-BB5E-AF33-FFFA-D3EF81DC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14" y="4644572"/>
            <a:ext cx="353133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A61D7603-7BBB-C3EE-6A11-612302F3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09" y="4644572"/>
            <a:ext cx="353133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3DBB50D6-0484-DDCF-807D-9BE94727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A90840D7-D380-3AA8-FA7E-5EE78321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C63C3350-1001-4342-87D1-ED754D183D5A}"/>
              </a:ext>
            </a:extLst>
          </p:cNvPr>
          <p:cNvSpPr/>
          <p:nvPr/>
        </p:nvSpPr>
        <p:spPr>
          <a:xfrm>
            <a:off x="121456" y="2562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455782C8-956A-C676-7123-C80DBB99FC73}"/>
              </a:ext>
            </a:extLst>
          </p:cNvPr>
          <p:cNvSpPr/>
          <p:nvPr/>
        </p:nvSpPr>
        <p:spPr>
          <a:xfrm>
            <a:off x="657171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2E0711D6-4480-2356-5FA1-F2CA944093F9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63EC5A7B-13A0-566D-ED28-8FAFAFB2792C}"/>
              </a:ext>
            </a:extLst>
          </p:cNvPr>
          <p:cNvGrpSpPr/>
          <p:nvPr/>
        </p:nvGrpSpPr>
        <p:grpSpPr>
          <a:xfrm>
            <a:off x="686498" y="1808820"/>
            <a:ext cx="5685360" cy="2518317"/>
            <a:chOff x="686498" y="1734043"/>
            <a:chExt cx="5685360" cy="2518317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C50E3DB7-D864-FFE7-D8FE-0A09A8C6BDAF}"/>
                </a:ext>
              </a:extLst>
            </p:cNvPr>
            <p:cNvGrpSpPr/>
            <p:nvPr/>
          </p:nvGrpSpPr>
          <p:grpSpPr>
            <a:xfrm>
              <a:off x="686498" y="1734043"/>
              <a:ext cx="5685360" cy="2518317"/>
              <a:chOff x="686498" y="1734043"/>
              <a:chExt cx="5685360" cy="2518317"/>
            </a:xfrm>
          </p:grpSpPr>
          <p:sp>
            <p:nvSpPr>
              <p:cNvPr id="85" name="모서리가 둥근 직사각형 1">
                <a:extLst>
                  <a:ext uri="{FF2B5EF4-FFF2-40B4-BE49-F238E27FC236}">
                    <a16:creationId xmlns:a16="http://schemas.microsoft.com/office/drawing/2014/main" xmlns="" id="{5D330AB4-F0A3-E936-C9E5-8A9A062D1F17}"/>
                  </a:ext>
                </a:extLst>
              </p:cNvPr>
              <p:cNvSpPr/>
              <p:nvPr/>
            </p:nvSpPr>
            <p:spPr>
              <a:xfrm>
                <a:off x="686498" y="1734043"/>
                <a:ext cx="5685360" cy="251831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xmlns="" id="{E1F7BB2A-31F2-A03C-05C0-6E402DA80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910" y="1896504"/>
                <a:ext cx="5432536" cy="2154599"/>
              </a:xfrm>
              <a:prstGeom prst="rect">
                <a:avLst/>
              </a:prstGeom>
            </p:spPr>
          </p:pic>
        </p:grpSp>
        <p:sp>
          <p:nvSpPr>
            <p:cNvPr id="66" name="사각형: 둥근 모서리 6">
              <a:extLst>
                <a:ext uri="{FF2B5EF4-FFF2-40B4-BE49-F238E27FC236}">
                  <a16:creationId xmlns:a16="http://schemas.microsoft.com/office/drawing/2014/main" xmlns="" id="{92D2E483-DB96-0F9B-BA0C-4E1922EDE1DA}"/>
                </a:ext>
              </a:extLst>
            </p:cNvPr>
            <p:cNvSpPr/>
            <p:nvPr/>
          </p:nvSpPr>
          <p:spPr>
            <a:xfrm>
              <a:off x="1223628" y="2492896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7" name="사각형: 둥근 모서리 39">
              <a:extLst>
                <a:ext uri="{FF2B5EF4-FFF2-40B4-BE49-F238E27FC236}">
                  <a16:creationId xmlns:a16="http://schemas.microsoft.com/office/drawing/2014/main" xmlns="" id="{CF9FB1A5-5E3F-FA6D-9DA3-C608E9D608C4}"/>
                </a:ext>
              </a:extLst>
            </p:cNvPr>
            <p:cNvSpPr/>
            <p:nvPr/>
          </p:nvSpPr>
          <p:spPr>
            <a:xfrm>
              <a:off x="2519772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9" name="사각형: 둥근 모서리 40">
              <a:extLst>
                <a:ext uri="{FF2B5EF4-FFF2-40B4-BE49-F238E27FC236}">
                  <a16:creationId xmlns:a16="http://schemas.microsoft.com/office/drawing/2014/main" xmlns="" id="{C257FC35-07C9-85FA-7799-26FD7FB0BF89}"/>
                </a:ext>
              </a:extLst>
            </p:cNvPr>
            <p:cNvSpPr/>
            <p:nvPr/>
          </p:nvSpPr>
          <p:spPr>
            <a:xfrm>
              <a:off x="3995936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0" name="사각형: 둥근 모서리 41">
              <a:extLst>
                <a:ext uri="{FF2B5EF4-FFF2-40B4-BE49-F238E27FC236}">
                  <a16:creationId xmlns:a16="http://schemas.microsoft.com/office/drawing/2014/main" xmlns="" id="{DFF4F047-156B-9DD1-3B80-EAA0765F2E36}"/>
                </a:ext>
              </a:extLst>
            </p:cNvPr>
            <p:cNvSpPr/>
            <p:nvPr/>
          </p:nvSpPr>
          <p:spPr>
            <a:xfrm>
              <a:off x="5292080" y="2564311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1" name="사각형: 둥근 모서리 42">
              <a:extLst>
                <a:ext uri="{FF2B5EF4-FFF2-40B4-BE49-F238E27FC236}">
                  <a16:creationId xmlns:a16="http://schemas.microsoft.com/office/drawing/2014/main" xmlns="" id="{D2731E53-7200-2537-028B-A9E1E8F4B2E4}"/>
                </a:ext>
              </a:extLst>
            </p:cNvPr>
            <p:cNvSpPr/>
            <p:nvPr/>
          </p:nvSpPr>
          <p:spPr>
            <a:xfrm>
              <a:off x="5251554" y="331344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2" name="사각형: 둥근 모서리 43">
              <a:extLst>
                <a:ext uri="{FF2B5EF4-FFF2-40B4-BE49-F238E27FC236}">
                  <a16:creationId xmlns:a16="http://schemas.microsoft.com/office/drawing/2014/main" xmlns="" id="{6D404BA1-5E11-2CD8-3A77-3589FED517FA}"/>
                </a:ext>
              </a:extLst>
            </p:cNvPr>
            <p:cNvSpPr/>
            <p:nvPr/>
          </p:nvSpPr>
          <p:spPr>
            <a:xfrm>
              <a:off x="3771188" y="341776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3" name="사각형: 둥근 모서리 44">
              <a:extLst>
                <a:ext uri="{FF2B5EF4-FFF2-40B4-BE49-F238E27FC236}">
                  <a16:creationId xmlns:a16="http://schemas.microsoft.com/office/drawing/2014/main" xmlns="" id="{EDD13FD6-2F46-771A-8C3E-5D7D7FEA506C}"/>
                </a:ext>
              </a:extLst>
            </p:cNvPr>
            <p:cNvSpPr/>
            <p:nvPr/>
          </p:nvSpPr>
          <p:spPr>
            <a:xfrm>
              <a:off x="2591780" y="3313445"/>
              <a:ext cx="252028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4" name="사각형: 둥근 모서리 45">
              <a:extLst>
                <a:ext uri="{FF2B5EF4-FFF2-40B4-BE49-F238E27FC236}">
                  <a16:creationId xmlns:a16="http://schemas.microsoft.com/office/drawing/2014/main" xmlns="" id="{F931C9BE-2476-F0C5-BF20-0025C62ACDDA}"/>
                </a:ext>
              </a:extLst>
            </p:cNvPr>
            <p:cNvSpPr/>
            <p:nvPr/>
          </p:nvSpPr>
          <p:spPr>
            <a:xfrm>
              <a:off x="1266597" y="3298390"/>
              <a:ext cx="216024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FE3C1783-F835-6045-2A81-3FFA7BFBA358}"/>
                </a:ext>
              </a:extLst>
            </p:cNvPr>
            <p:cNvSpPr txBox="1"/>
            <p:nvPr/>
          </p:nvSpPr>
          <p:spPr>
            <a:xfrm>
              <a:off x="995451" y="2405134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88AA723-12C2-9DEB-4081-49D8120DA856}"/>
                </a:ext>
              </a:extLst>
            </p:cNvPr>
            <p:cNvSpPr txBox="1"/>
            <p:nvPr/>
          </p:nvSpPr>
          <p:spPr>
            <a:xfrm>
              <a:off x="2293147" y="22010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570A2E81-940D-9775-5FAF-1C8438E1A064}"/>
                </a:ext>
              </a:extLst>
            </p:cNvPr>
            <p:cNvSpPr txBox="1"/>
            <p:nvPr/>
          </p:nvSpPr>
          <p:spPr>
            <a:xfrm>
              <a:off x="3738607" y="2219711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E904FF4-722E-A483-71AA-3DB851680AB0}"/>
                </a:ext>
              </a:extLst>
            </p:cNvPr>
            <p:cNvSpPr txBox="1"/>
            <p:nvPr/>
          </p:nvSpPr>
          <p:spPr>
            <a:xfrm>
              <a:off x="5065455" y="2477093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BA46C55E-2A1D-E4B1-E929-92FB34B52DF8}"/>
                </a:ext>
              </a:extLst>
            </p:cNvPr>
            <p:cNvSpPr txBox="1"/>
            <p:nvPr/>
          </p:nvSpPr>
          <p:spPr>
            <a:xfrm>
              <a:off x="1009268" y="323317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EDC4300-21DD-829F-3A85-CF485AFC5854}"/>
                </a:ext>
              </a:extLst>
            </p:cNvPr>
            <p:cNvSpPr txBox="1"/>
            <p:nvPr/>
          </p:nvSpPr>
          <p:spPr>
            <a:xfrm>
              <a:off x="2352453" y="321363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6C1F4B1E-8B14-59CB-1EAC-A45C1829E1DF}"/>
                </a:ext>
              </a:extLst>
            </p:cNvPr>
            <p:cNvSpPr txBox="1"/>
            <p:nvPr/>
          </p:nvSpPr>
          <p:spPr>
            <a:xfrm>
              <a:off x="3481279" y="33165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3FC8DBB1-B140-A43A-B63A-E80769495F3E}"/>
                </a:ext>
              </a:extLst>
            </p:cNvPr>
            <p:cNvSpPr txBox="1"/>
            <p:nvPr/>
          </p:nvSpPr>
          <p:spPr>
            <a:xfrm>
              <a:off x="4968044" y="324450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3EC5A7B-13A0-566D-ED28-8FAFAFB2792C}"/>
              </a:ext>
            </a:extLst>
          </p:cNvPr>
          <p:cNvGrpSpPr/>
          <p:nvPr/>
        </p:nvGrpSpPr>
        <p:grpSpPr>
          <a:xfrm>
            <a:off x="686498" y="1808820"/>
            <a:ext cx="5685360" cy="2518317"/>
            <a:chOff x="686498" y="1734043"/>
            <a:chExt cx="5685360" cy="2518317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C50E3DB7-D864-FFE7-D8FE-0A09A8C6BDAF}"/>
                </a:ext>
              </a:extLst>
            </p:cNvPr>
            <p:cNvGrpSpPr/>
            <p:nvPr/>
          </p:nvGrpSpPr>
          <p:grpSpPr>
            <a:xfrm>
              <a:off x="686498" y="1734043"/>
              <a:ext cx="5685360" cy="2518317"/>
              <a:chOff x="686498" y="1734043"/>
              <a:chExt cx="5685360" cy="2518317"/>
            </a:xfrm>
          </p:grpSpPr>
          <p:sp>
            <p:nvSpPr>
              <p:cNvPr id="74" name="모서리가 둥근 직사각형 1">
                <a:extLst>
                  <a:ext uri="{FF2B5EF4-FFF2-40B4-BE49-F238E27FC236}">
                    <a16:creationId xmlns:a16="http://schemas.microsoft.com/office/drawing/2014/main" xmlns="" id="{5D330AB4-F0A3-E936-C9E5-8A9A062D1F17}"/>
                  </a:ext>
                </a:extLst>
              </p:cNvPr>
              <p:cNvSpPr/>
              <p:nvPr/>
            </p:nvSpPr>
            <p:spPr>
              <a:xfrm>
                <a:off x="686498" y="1734043"/>
                <a:ext cx="5685360" cy="251831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xmlns="" id="{E1F7BB2A-31F2-A03C-05C0-6E402DA80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2910" y="1896504"/>
                <a:ext cx="5432536" cy="2154599"/>
              </a:xfrm>
              <a:prstGeom prst="rect">
                <a:avLst/>
              </a:prstGeom>
            </p:spPr>
          </p:pic>
        </p:grpSp>
        <p:sp>
          <p:nvSpPr>
            <p:cNvPr id="57" name="사각형: 둥근 모서리 6">
              <a:extLst>
                <a:ext uri="{FF2B5EF4-FFF2-40B4-BE49-F238E27FC236}">
                  <a16:creationId xmlns:a16="http://schemas.microsoft.com/office/drawing/2014/main" xmlns="" id="{92D2E483-DB96-0F9B-BA0C-4E1922EDE1DA}"/>
                </a:ext>
              </a:extLst>
            </p:cNvPr>
            <p:cNvSpPr/>
            <p:nvPr/>
          </p:nvSpPr>
          <p:spPr>
            <a:xfrm>
              <a:off x="1223628" y="2492896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8" name="사각형: 둥근 모서리 39">
              <a:extLst>
                <a:ext uri="{FF2B5EF4-FFF2-40B4-BE49-F238E27FC236}">
                  <a16:creationId xmlns:a16="http://schemas.microsoft.com/office/drawing/2014/main" xmlns="" id="{CF9FB1A5-5E3F-FA6D-9DA3-C608E9D608C4}"/>
                </a:ext>
              </a:extLst>
            </p:cNvPr>
            <p:cNvSpPr/>
            <p:nvPr/>
          </p:nvSpPr>
          <p:spPr>
            <a:xfrm>
              <a:off x="2519772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59" name="사각형: 둥근 모서리 40">
              <a:extLst>
                <a:ext uri="{FF2B5EF4-FFF2-40B4-BE49-F238E27FC236}">
                  <a16:creationId xmlns:a16="http://schemas.microsoft.com/office/drawing/2014/main" xmlns="" id="{C257FC35-07C9-85FA-7799-26FD7FB0BF89}"/>
                </a:ext>
              </a:extLst>
            </p:cNvPr>
            <p:cNvSpPr/>
            <p:nvPr/>
          </p:nvSpPr>
          <p:spPr>
            <a:xfrm>
              <a:off x="3995936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0" name="사각형: 둥근 모서리 41">
              <a:extLst>
                <a:ext uri="{FF2B5EF4-FFF2-40B4-BE49-F238E27FC236}">
                  <a16:creationId xmlns:a16="http://schemas.microsoft.com/office/drawing/2014/main" xmlns="" id="{DFF4F047-156B-9DD1-3B80-EAA0765F2E36}"/>
                </a:ext>
              </a:extLst>
            </p:cNvPr>
            <p:cNvSpPr/>
            <p:nvPr/>
          </p:nvSpPr>
          <p:spPr>
            <a:xfrm>
              <a:off x="5292080" y="2564311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1" name="사각형: 둥근 모서리 42">
              <a:extLst>
                <a:ext uri="{FF2B5EF4-FFF2-40B4-BE49-F238E27FC236}">
                  <a16:creationId xmlns:a16="http://schemas.microsoft.com/office/drawing/2014/main" xmlns="" id="{D2731E53-7200-2537-028B-A9E1E8F4B2E4}"/>
                </a:ext>
              </a:extLst>
            </p:cNvPr>
            <p:cNvSpPr/>
            <p:nvPr/>
          </p:nvSpPr>
          <p:spPr>
            <a:xfrm>
              <a:off x="5251554" y="331344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2" name="사각형: 둥근 모서리 43">
              <a:extLst>
                <a:ext uri="{FF2B5EF4-FFF2-40B4-BE49-F238E27FC236}">
                  <a16:creationId xmlns:a16="http://schemas.microsoft.com/office/drawing/2014/main" xmlns="" id="{6D404BA1-5E11-2CD8-3A77-3589FED517FA}"/>
                </a:ext>
              </a:extLst>
            </p:cNvPr>
            <p:cNvSpPr/>
            <p:nvPr/>
          </p:nvSpPr>
          <p:spPr>
            <a:xfrm>
              <a:off x="3771188" y="341776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3" name="사각형: 둥근 모서리 44">
              <a:extLst>
                <a:ext uri="{FF2B5EF4-FFF2-40B4-BE49-F238E27FC236}">
                  <a16:creationId xmlns:a16="http://schemas.microsoft.com/office/drawing/2014/main" xmlns="" id="{EDD13FD6-2F46-771A-8C3E-5D7D7FEA506C}"/>
                </a:ext>
              </a:extLst>
            </p:cNvPr>
            <p:cNvSpPr/>
            <p:nvPr/>
          </p:nvSpPr>
          <p:spPr>
            <a:xfrm>
              <a:off x="2591780" y="3313445"/>
              <a:ext cx="252028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4" name="사각형: 둥근 모서리 45">
              <a:extLst>
                <a:ext uri="{FF2B5EF4-FFF2-40B4-BE49-F238E27FC236}">
                  <a16:creationId xmlns:a16="http://schemas.microsoft.com/office/drawing/2014/main" xmlns="" id="{F931C9BE-2476-F0C5-BF20-0025C62ACDDA}"/>
                </a:ext>
              </a:extLst>
            </p:cNvPr>
            <p:cNvSpPr/>
            <p:nvPr/>
          </p:nvSpPr>
          <p:spPr>
            <a:xfrm>
              <a:off x="1266597" y="3298390"/>
              <a:ext cx="216024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FE3C1783-F835-6045-2A81-3FFA7BFBA358}"/>
                </a:ext>
              </a:extLst>
            </p:cNvPr>
            <p:cNvSpPr txBox="1"/>
            <p:nvPr/>
          </p:nvSpPr>
          <p:spPr>
            <a:xfrm>
              <a:off x="995451" y="2405134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188AA723-12C2-9DEB-4081-49D8120DA856}"/>
                </a:ext>
              </a:extLst>
            </p:cNvPr>
            <p:cNvSpPr txBox="1"/>
            <p:nvPr/>
          </p:nvSpPr>
          <p:spPr>
            <a:xfrm>
              <a:off x="2293147" y="22010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570A2E81-940D-9775-5FAF-1C8438E1A064}"/>
                </a:ext>
              </a:extLst>
            </p:cNvPr>
            <p:cNvSpPr txBox="1"/>
            <p:nvPr/>
          </p:nvSpPr>
          <p:spPr>
            <a:xfrm>
              <a:off x="3738607" y="2219711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E904FF4-722E-A483-71AA-3DB851680AB0}"/>
                </a:ext>
              </a:extLst>
            </p:cNvPr>
            <p:cNvSpPr txBox="1"/>
            <p:nvPr/>
          </p:nvSpPr>
          <p:spPr>
            <a:xfrm>
              <a:off x="5065455" y="2477093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BA46C55E-2A1D-E4B1-E929-92FB34B52DF8}"/>
                </a:ext>
              </a:extLst>
            </p:cNvPr>
            <p:cNvSpPr txBox="1"/>
            <p:nvPr/>
          </p:nvSpPr>
          <p:spPr>
            <a:xfrm>
              <a:off x="1009268" y="323317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EDC4300-21DD-829F-3A85-CF485AFC5854}"/>
                </a:ext>
              </a:extLst>
            </p:cNvPr>
            <p:cNvSpPr txBox="1"/>
            <p:nvPr/>
          </p:nvSpPr>
          <p:spPr>
            <a:xfrm>
              <a:off x="2352453" y="321363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6C1F4B1E-8B14-59CB-1EAC-A45C1829E1DF}"/>
                </a:ext>
              </a:extLst>
            </p:cNvPr>
            <p:cNvSpPr txBox="1"/>
            <p:nvPr/>
          </p:nvSpPr>
          <p:spPr>
            <a:xfrm>
              <a:off x="3481279" y="33165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3FC8DBB1-B140-A43A-B63A-E80769495F3E}"/>
                </a:ext>
              </a:extLst>
            </p:cNvPr>
            <p:cNvSpPr txBox="1"/>
            <p:nvPr/>
          </p:nvSpPr>
          <p:spPr>
            <a:xfrm>
              <a:off x="4968044" y="324450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</a:t>
              </a: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354D4DA-9DF0-C8CC-2331-005C96290913}"/>
              </a:ext>
            </a:extLst>
          </p:cNvPr>
          <p:cNvGraphicFramePr>
            <a:graphicFrameLocks noGrp="1"/>
          </p:cNvGraphicFramePr>
          <p:nvPr/>
        </p:nvGraphicFramePr>
        <p:xfrm>
          <a:off x="507344" y="4343504"/>
          <a:ext cx="5956437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85479">
                  <a:extLst>
                    <a:ext uri="{9D8B030D-6E8A-4147-A177-3AD203B41FA5}">
                      <a16:colId xmlns:a16="http://schemas.microsoft.com/office/drawing/2014/main" xmlns="" val="1057081904"/>
                    </a:ext>
                  </a:extLst>
                </a:gridCol>
                <a:gridCol w="1985479">
                  <a:extLst>
                    <a:ext uri="{9D8B030D-6E8A-4147-A177-3AD203B41FA5}">
                      <a16:colId xmlns:a16="http://schemas.microsoft.com/office/drawing/2014/main" xmlns="" val="63155530"/>
                    </a:ext>
                  </a:extLst>
                </a:gridCol>
                <a:gridCol w="1985479">
                  <a:extLst>
                    <a:ext uri="{9D8B030D-6E8A-4147-A177-3AD203B41FA5}">
                      <a16:colId xmlns:a16="http://schemas.microsoft.com/office/drawing/2014/main" xmlns="" val="9978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694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4885333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8712F698-5B3E-5710-8222-B15286B40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205" y="4536560"/>
            <a:ext cx="353133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CAD4106-BB5E-AF33-FFFA-D3EF81DC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14" y="4536560"/>
            <a:ext cx="353133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A61D7603-7BBB-C3EE-6A11-612302F3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09" y="4536560"/>
            <a:ext cx="353133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A90840D7-D380-3AA8-FA7E-5EE78321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4AB5E1EA-FBE2-E393-04F4-6821C73825E1}"/>
              </a:ext>
            </a:extLst>
          </p:cNvPr>
          <p:cNvGrpSpPr/>
          <p:nvPr/>
        </p:nvGrpSpPr>
        <p:grpSpPr>
          <a:xfrm>
            <a:off x="198562" y="3185493"/>
            <a:ext cx="6667165" cy="2051872"/>
            <a:chOff x="192745" y="3221418"/>
            <a:chExt cx="6667165" cy="205187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32A3E4-AA5D-F443-0463-168B59F1ED28}"/>
                </a:ext>
              </a:extLst>
            </p:cNvPr>
            <p:cNvSpPr/>
            <p:nvPr/>
          </p:nvSpPr>
          <p:spPr>
            <a:xfrm>
              <a:off x="192745" y="3406680"/>
              <a:ext cx="6667165" cy="1678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839F836F-FA8F-7B75-79A8-09DB7F87294B}"/>
                </a:ext>
              </a:extLst>
            </p:cNvPr>
            <p:cNvSpPr/>
            <p:nvPr/>
          </p:nvSpPr>
          <p:spPr>
            <a:xfrm>
              <a:off x="338478" y="322141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853F6753-9A01-4E5C-6C25-D72C91861A8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672164-FCFB-BE9D-845C-53EFFC5F3B62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9F511D4-BF67-9EB3-A388-C5088B20CF45}"/>
              </a:ext>
            </a:extLst>
          </p:cNvPr>
          <p:cNvSpPr txBox="1"/>
          <p:nvPr/>
        </p:nvSpPr>
        <p:spPr>
          <a:xfrm>
            <a:off x="383996" y="3529867"/>
            <a:ext cx="642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예각삼각형은 세 각이 모두 예각인 삼각형이므로 예각삼각형은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5D652E5-121C-3A5F-6C8B-61A338DF6DD6}"/>
              </a:ext>
            </a:extLst>
          </p:cNvPr>
          <p:cNvSpPr txBox="1"/>
          <p:nvPr/>
        </p:nvSpPr>
        <p:spPr>
          <a:xfrm>
            <a:off x="383996" y="4102383"/>
            <a:ext cx="642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둔각삼각형은 한 각이 둔각인 삼각형이므로 둔각삼각형은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F36014D-3B03-31DC-7ECC-007CEB1E9E57}"/>
              </a:ext>
            </a:extLst>
          </p:cNvPr>
          <p:cNvSpPr txBox="1"/>
          <p:nvPr/>
        </p:nvSpPr>
        <p:spPr>
          <a:xfrm>
            <a:off x="383996" y="4464405"/>
            <a:ext cx="642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직각삼각형은 한 각이 직각인 삼각형이므로 직각삼각형은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E9E5AE5B-51E4-BF80-F4A5-67D898D2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" y="363943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657CB6D8-F373-7A5C-7C81-720D00DE5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" y="422147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6BCFCD95-0D11-8FB9-D963-E6AEE84C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" y="458349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7E4AFD8-4891-AD31-E9D2-29AF7AB13250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76FA972-43D5-AB6B-3376-E4A84E1ED4C5}"/>
              </a:ext>
            </a:extLst>
          </p:cNvPr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기능은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4-2\app\resource\contents\lesson02\ops\2\2_7_05.html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클릭 시 정답 선과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40B5F13-7786-EF3D-ADD6-AA2D7E08040D}"/>
              </a:ext>
            </a:extLst>
          </p:cNvPr>
          <p:cNvGrpSpPr/>
          <p:nvPr/>
        </p:nvGrpSpPr>
        <p:grpSpPr>
          <a:xfrm>
            <a:off x="2722311" y="5306356"/>
            <a:ext cx="1637116" cy="263186"/>
            <a:chOff x="323528" y="260648"/>
            <a:chExt cx="1637116" cy="263186"/>
          </a:xfrm>
        </p:grpSpPr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xmlns="" id="{209C0A81-5252-0856-A895-68E19BD8C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xmlns="" id="{BD3621C9-A962-5E2D-2D79-867C9899F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>
              <a:extLst>
                <a:ext uri="{FF2B5EF4-FFF2-40B4-BE49-F238E27FC236}">
                  <a16:creationId xmlns:a16="http://schemas.microsoft.com/office/drawing/2014/main" xmlns="" id="{F38E5EC1-B75C-55D2-99DE-155D04D33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>
              <a:extLst>
                <a:ext uri="{FF2B5EF4-FFF2-40B4-BE49-F238E27FC236}">
                  <a16:creationId xmlns:a16="http://schemas.microsoft.com/office/drawing/2014/main" xmlns="" id="{40FED335-BD27-D650-4FD8-AF09654B7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9623C841-1278-9583-DC75-6EE6C8CB84D6}"/>
              </a:ext>
            </a:extLst>
          </p:cNvPr>
          <p:cNvSpPr/>
          <p:nvPr/>
        </p:nvSpPr>
        <p:spPr>
          <a:xfrm>
            <a:off x="2432995" y="5271953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82AAAD2F-D3A5-D63A-A786-B5CADF5D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844249-7C7B-D5B4-F480-163C9D9AF593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47364" y="2096852"/>
            <a:ext cx="3408712" cy="308064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71800" y="1693084"/>
            <a:ext cx="1536761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예각삼각형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96" y="2255259"/>
            <a:ext cx="2828632" cy="28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5275094" y="1623998"/>
            <a:ext cx="166401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E3844249-7C7B-D5B4-F480-163C9D9AF593}"/>
              </a:ext>
            </a:extLst>
          </p:cNvPr>
          <p:cNvSpPr/>
          <p:nvPr/>
        </p:nvSpPr>
        <p:spPr>
          <a:xfrm>
            <a:off x="5043195" y="1447310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7E4AFD8-4891-AD31-E9D2-29AF7AB13250}"/>
              </a:ext>
            </a:extLst>
          </p:cNvPr>
          <p:cNvSpPr/>
          <p:nvPr/>
        </p:nvSpPr>
        <p:spPr>
          <a:xfrm>
            <a:off x="2009774" y="2020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32358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4-2\app\resource\contents\lesson02\ops\2\images\2_8\2_8_5_02.svg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C6438C5A-5AAD-4E4E-A794-3898C9DB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47" y="232356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608446" y="2737937"/>
            <a:ext cx="1865129" cy="1862939"/>
            <a:chOff x="2608446" y="2737937"/>
            <a:chExt cx="1865129" cy="1862939"/>
          </a:xfrm>
        </p:grpSpPr>
        <p:cxnSp>
          <p:nvCxnSpPr>
            <p:cNvPr id="29" name="직선 연결선 28"/>
            <p:cNvCxnSpPr/>
            <p:nvPr/>
          </p:nvCxnSpPr>
          <p:spPr bwMode="auto">
            <a:xfrm>
              <a:off x="3071562" y="2737937"/>
              <a:ext cx="1398838" cy="139591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H="1">
              <a:off x="2608446" y="2743200"/>
              <a:ext cx="462013" cy="185767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H="1">
              <a:off x="2608447" y="4121150"/>
              <a:ext cx="1865128" cy="470101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7E4AFD8-4891-AD31-E9D2-29AF7AB13250}"/>
              </a:ext>
            </a:extLst>
          </p:cNvPr>
          <p:cNvSpPr/>
          <p:nvPr/>
        </p:nvSpPr>
        <p:spPr>
          <a:xfrm>
            <a:off x="1147131" y="2188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40B5F13-7786-EF3D-ADD6-AA2D7E08040D}"/>
              </a:ext>
            </a:extLst>
          </p:cNvPr>
          <p:cNvGrpSpPr/>
          <p:nvPr/>
        </p:nvGrpSpPr>
        <p:grpSpPr>
          <a:xfrm>
            <a:off x="2722311" y="5306356"/>
            <a:ext cx="1637116" cy="263186"/>
            <a:chOff x="323528" y="260648"/>
            <a:chExt cx="1637116" cy="263186"/>
          </a:xfrm>
        </p:grpSpPr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xmlns="" id="{209C0A81-5252-0856-A895-68E19BD8C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xmlns="" id="{BD3621C9-A962-5E2D-2D79-867C9899F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>
              <a:extLst>
                <a:ext uri="{FF2B5EF4-FFF2-40B4-BE49-F238E27FC236}">
                  <a16:creationId xmlns:a16="http://schemas.microsoft.com/office/drawing/2014/main" xmlns="" id="{F38E5EC1-B75C-55D2-99DE-155D04D33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>
              <a:extLst>
                <a:ext uri="{FF2B5EF4-FFF2-40B4-BE49-F238E27FC236}">
                  <a16:creationId xmlns:a16="http://schemas.microsoft.com/office/drawing/2014/main" xmlns="" id="{40FED335-BD27-D650-4FD8-AF09654B7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82AAAD2F-D3A5-D63A-A786-B5CADF5D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1847364" y="2096852"/>
            <a:ext cx="3408712" cy="308064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71800" y="1693084"/>
            <a:ext cx="1536761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예각삼각형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96" y="2255259"/>
            <a:ext cx="2828632" cy="28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C6438C5A-5AAD-4E4E-A794-3898C9DB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47" y="232356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608446" y="2737937"/>
            <a:ext cx="1865129" cy="1862939"/>
            <a:chOff x="2608446" y="2737937"/>
            <a:chExt cx="1865129" cy="1862939"/>
          </a:xfrm>
        </p:grpSpPr>
        <p:cxnSp>
          <p:nvCxnSpPr>
            <p:cNvPr id="29" name="직선 연결선 28"/>
            <p:cNvCxnSpPr/>
            <p:nvPr/>
          </p:nvCxnSpPr>
          <p:spPr bwMode="auto">
            <a:xfrm>
              <a:off x="3071562" y="2737937"/>
              <a:ext cx="1398838" cy="139591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H="1">
              <a:off x="2608446" y="2743200"/>
              <a:ext cx="462013" cy="185767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H="1">
              <a:off x="2608447" y="4121150"/>
              <a:ext cx="1865128" cy="470101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5FA5CAD-D0AA-CCC6-B751-5CD9064BC3F9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9387B7B-7EE5-3A2A-C313-2A79951FFC4F}"/>
              </a:ext>
            </a:extLst>
          </p:cNvPr>
          <p:cNvGrpSpPr/>
          <p:nvPr/>
        </p:nvGrpSpPr>
        <p:grpSpPr>
          <a:xfrm>
            <a:off x="198562" y="4329178"/>
            <a:ext cx="6667165" cy="908187"/>
            <a:chOff x="192745" y="4365103"/>
            <a:chExt cx="6667165" cy="90818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0AC03BEE-1566-1A5A-58CA-6DD1AF0AAA0C}"/>
                </a:ext>
              </a:extLst>
            </p:cNvPr>
            <p:cNvSpPr/>
            <p:nvPr/>
          </p:nvSpPr>
          <p:spPr>
            <a:xfrm>
              <a:off x="192745" y="4581049"/>
              <a:ext cx="6667165" cy="5041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각이 모두 예각인 삼각형을 그립니다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98A2AE07-9ED3-495B-A3CC-085119CB39BC}"/>
                </a:ext>
              </a:extLst>
            </p:cNvPr>
            <p:cNvSpPr/>
            <p:nvPr/>
          </p:nvSpPr>
          <p:spPr>
            <a:xfrm>
              <a:off x="338478" y="436510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69143B34-0803-EE44-F250-F4427A62965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TextBox 43"/>
          <p:cNvSpPr txBox="1"/>
          <p:nvPr/>
        </p:nvSpPr>
        <p:spPr>
          <a:xfrm>
            <a:off x="5275094" y="1623998"/>
            <a:ext cx="166401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0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E7E4AFD8-4891-AD31-E9D2-29AF7AB13250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76FA972-43D5-AB6B-3376-E4A84E1ED4C5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기능은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4-2\app\resource\contents\lesson02\ops\2\2_7_05.html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클릭 시 정답 선과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82AAAD2F-D3A5-D63A-A786-B5CADF5D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844249-7C7B-D5B4-F480-163C9D9AF593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47364" y="2096852"/>
            <a:ext cx="3408712" cy="308064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71800" y="1693084"/>
            <a:ext cx="1536761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둔</a:t>
            </a:r>
            <a:r>
              <a:rPr lang="ko-KR" altLang="en-US" dirty="0"/>
              <a:t>각</a:t>
            </a:r>
            <a:r>
              <a:rPr lang="ko-KR" altLang="en-US" dirty="0" smtClean="0"/>
              <a:t>삼각형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96" y="2255259"/>
            <a:ext cx="2828632" cy="28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E7E4AFD8-4891-AD31-E9D2-29AF7AB13250}"/>
              </a:ext>
            </a:extLst>
          </p:cNvPr>
          <p:cNvSpPr/>
          <p:nvPr/>
        </p:nvSpPr>
        <p:spPr>
          <a:xfrm>
            <a:off x="2009774" y="2020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C6438C5A-5AAD-4E4E-A794-3898C9DB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47" y="232356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608446" y="2723949"/>
            <a:ext cx="1857676" cy="1876927"/>
            <a:chOff x="2608446" y="2723949"/>
            <a:chExt cx="1857676" cy="1876927"/>
          </a:xfrm>
        </p:grpSpPr>
        <p:cxnSp>
          <p:nvCxnSpPr>
            <p:cNvPr id="29" name="직선 연결선 28"/>
            <p:cNvCxnSpPr/>
            <p:nvPr/>
          </p:nvCxnSpPr>
          <p:spPr bwMode="auto">
            <a:xfrm flipV="1">
              <a:off x="3071562" y="2733575"/>
              <a:ext cx="1394560" cy="436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H="1">
              <a:off x="2608446" y="2743200"/>
              <a:ext cx="462013" cy="185767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H="1">
              <a:off x="2608447" y="2723949"/>
              <a:ext cx="1857675" cy="186730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7E4AFD8-4891-AD31-E9D2-29AF7AB13250}"/>
              </a:ext>
            </a:extLst>
          </p:cNvPr>
          <p:cNvSpPr/>
          <p:nvPr/>
        </p:nvSpPr>
        <p:spPr>
          <a:xfrm>
            <a:off x="1147131" y="2188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E33895D0-78C5-77AD-D50A-65467FF39038}"/>
              </a:ext>
            </a:extLst>
          </p:cNvPr>
          <p:cNvGrpSpPr/>
          <p:nvPr/>
        </p:nvGrpSpPr>
        <p:grpSpPr>
          <a:xfrm>
            <a:off x="2712410" y="5306356"/>
            <a:ext cx="1654859" cy="269100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:a16="http://schemas.microsoft.com/office/drawing/2014/main" xmlns="" id="{8CC963A2-A55C-F4CF-1729-D6E2E780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xmlns="" id="{227A6826-7C34-5F2E-0F4A-9614386F2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xmlns="" id="{8459E816-8627-A197-CD71-62B1CA5BD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:a16="http://schemas.microsoft.com/office/drawing/2014/main" xmlns="" id="{7842FB46-1A07-B2DD-438C-597C36A8C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43"/>
          <p:cNvSpPr txBox="1"/>
          <p:nvPr/>
        </p:nvSpPr>
        <p:spPr>
          <a:xfrm>
            <a:off x="5275094" y="1623998"/>
            <a:ext cx="166401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4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각각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xmlns="" id="{82AAAD2F-D3A5-D63A-A786-B5CADF5D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1847364" y="2096852"/>
            <a:ext cx="3408712" cy="308064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71800" y="1693084"/>
            <a:ext cx="1536761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둔</a:t>
            </a:r>
            <a:r>
              <a:rPr lang="ko-KR" altLang="en-US" dirty="0"/>
              <a:t>각</a:t>
            </a:r>
            <a:r>
              <a:rPr lang="ko-KR" altLang="en-US" dirty="0" smtClean="0"/>
              <a:t>삼각형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96" y="2255259"/>
            <a:ext cx="2828632" cy="28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C6438C5A-5AAD-4E4E-A794-3898C9DB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47" y="232356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608446" y="2723949"/>
            <a:ext cx="1857676" cy="1876927"/>
            <a:chOff x="2608446" y="2723949"/>
            <a:chExt cx="1857676" cy="1876927"/>
          </a:xfrm>
        </p:grpSpPr>
        <p:cxnSp>
          <p:nvCxnSpPr>
            <p:cNvPr id="29" name="직선 연결선 28"/>
            <p:cNvCxnSpPr/>
            <p:nvPr/>
          </p:nvCxnSpPr>
          <p:spPr bwMode="auto">
            <a:xfrm flipV="1">
              <a:off x="3071562" y="2733575"/>
              <a:ext cx="1394560" cy="436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H="1">
              <a:off x="2608446" y="2743200"/>
              <a:ext cx="462013" cy="185767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H="1">
              <a:off x="2608447" y="2723949"/>
              <a:ext cx="1857675" cy="186730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E33895D0-78C5-77AD-D50A-65467FF39038}"/>
              </a:ext>
            </a:extLst>
          </p:cNvPr>
          <p:cNvGrpSpPr/>
          <p:nvPr/>
        </p:nvGrpSpPr>
        <p:grpSpPr>
          <a:xfrm>
            <a:off x="2712410" y="5306356"/>
            <a:ext cx="1654859" cy="269100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:a16="http://schemas.microsoft.com/office/drawing/2014/main" xmlns="" id="{8CC963A2-A55C-F4CF-1729-D6E2E7806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xmlns="" id="{227A6826-7C34-5F2E-0F4A-9614386F2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xmlns="" id="{8459E816-8627-A197-CD71-62B1CA5BD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:a16="http://schemas.microsoft.com/office/drawing/2014/main" xmlns="" id="{7842FB46-1A07-B2DD-438C-597C36A8C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E0F5DB-8CD7-B44C-B5C5-5DAC0776F8ED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4EB1C545-2FC1-C5E0-C091-6DB3004035E1}"/>
              </a:ext>
            </a:extLst>
          </p:cNvPr>
          <p:cNvGrpSpPr/>
          <p:nvPr/>
        </p:nvGrpSpPr>
        <p:grpSpPr>
          <a:xfrm>
            <a:off x="198562" y="4329178"/>
            <a:ext cx="6667165" cy="908187"/>
            <a:chOff x="192745" y="4365103"/>
            <a:chExt cx="6667165" cy="90818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6496B460-0F88-4A35-F8E5-1D17F1CC8DC5}"/>
                </a:ext>
              </a:extLst>
            </p:cNvPr>
            <p:cNvSpPr/>
            <p:nvPr/>
          </p:nvSpPr>
          <p:spPr>
            <a:xfrm>
              <a:off x="192745" y="4581049"/>
              <a:ext cx="6667165" cy="5041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각이 둔각인 삼각형을 그립니다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xmlns="" id="{57D58BF3-7187-FDC7-FCD9-FC32758793F8}"/>
                </a:ext>
              </a:extLst>
            </p:cNvPr>
            <p:cNvSpPr/>
            <p:nvPr/>
          </p:nvSpPr>
          <p:spPr>
            <a:xfrm>
              <a:off x="338478" y="436510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87440AC2-BB42-0FB3-4B56-0C195FCB794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TextBox 43"/>
          <p:cNvSpPr txBox="1"/>
          <p:nvPr/>
        </p:nvSpPr>
        <p:spPr>
          <a:xfrm>
            <a:off x="5275094" y="1623998"/>
            <a:ext cx="166401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4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25D1C32-86AA-FC37-D317-90906FB4620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3744D97F-CFFC-A172-9B33-40EF3E454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B05816-6D9C-434F-83AC-C6A503B621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820"/>
          <a:stretch/>
        </p:blipFill>
        <p:spPr>
          <a:xfrm>
            <a:off x="1871787" y="1867084"/>
            <a:ext cx="3171408" cy="292341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F1D2B062-F014-F81B-71A9-963F91D4F85D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62CAB69-C9EA-53F6-CE21-EBAB61F1611E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10B609E-094E-1192-15CC-02BB3D266E74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1ADDFA3B-562D-6A36-A31D-D8CECEF14E1F}"/>
              </a:ext>
            </a:extLst>
          </p:cNvPr>
          <p:cNvGrpSpPr/>
          <p:nvPr/>
        </p:nvGrpSpPr>
        <p:grpSpPr>
          <a:xfrm>
            <a:off x="2722311" y="5306356"/>
            <a:ext cx="1637116" cy="263186"/>
            <a:chOff x="323528" y="260648"/>
            <a:chExt cx="1637116" cy="263186"/>
          </a:xfrm>
        </p:grpSpPr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xmlns="" id="{E5AE733C-03DB-6963-54DF-9F70C4CDD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xmlns="" id="{2BA1D1F9-4F75-5F3F-73D1-7DB1CE76A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>
              <a:extLst>
                <a:ext uri="{FF2B5EF4-FFF2-40B4-BE49-F238E27FC236}">
                  <a16:creationId xmlns:a16="http://schemas.microsoft.com/office/drawing/2014/main" xmlns="" id="{CE1704F0-165F-3B75-F95C-012EDD07A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>
              <a:extLst>
                <a:ext uri="{FF2B5EF4-FFF2-40B4-BE49-F238E27FC236}">
                  <a16:creationId xmlns:a16="http://schemas.microsoft.com/office/drawing/2014/main" xmlns="" id="{27583A50-DDB5-ECEC-14EE-A5ED370D3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DC7AD868-253D-9E5B-E747-30D027ED66EA}"/>
              </a:ext>
            </a:extLst>
          </p:cNvPr>
          <p:cNvSpPr/>
          <p:nvPr/>
        </p:nvSpPr>
        <p:spPr>
          <a:xfrm>
            <a:off x="2488085" y="5138451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F48447C-4DD4-AF4C-A9FD-683BDE98DCB6}"/>
              </a:ext>
            </a:extLst>
          </p:cNvPr>
          <p:cNvSpPr/>
          <p:nvPr/>
        </p:nvSpPr>
        <p:spPr>
          <a:xfrm>
            <a:off x="2879812" y="2312392"/>
            <a:ext cx="623214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E8B53BE-E426-C263-2FE3-436C801C68AD}"/>
              </a:ext>
            </a:extLst>
          </p:cNvPr>
          <p:cNvSpPr/>
          <p:nvPr/>
        </p:nvSpPr>
        <p:spPr>
          <a:xfrm>
            <a:off x="2313706" y="3202775"/>
            <a:ext cx="408605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9486CE-56A0-EE4A-729E-2AC88FF8537D}"/>
              </a:ext>
            </a:extLst>
          </p:cNvPr>
          <p:cNvSpPr txBox="1"/>
          <p:nvPr/>
        </p:nvSpPr>
        <p:spPr>
          <a:xfrm>
            <a:off x="2768737" y="2193391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E56925D-4DCE-91DB-7C03-529FF83D7965}"/>
              </a:ext>
            </a:extLst>
          </p:cNvPr>
          <p:cNvSpPr txBox="1"/>
          <p:nvPr/>
        </p:nvSpPr>
        <p:spPr>
          <a:xfrm>
            <a:off x="2126377" y="3136428"/>
            <a:ext cx="841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0F47D7A2-4CA4-1244-5C2E-336711AE52E4}"/>
              </a:ext>
            </a:extLst>
          </p:cNvPr>
          <p:cNvSpPr/>
          <p:nvPr/>
        </p:nvSpPr>
        <p:spPr>
          <a:xfrm>
            <a:off x="4141310" y="3228240"/>
            <a:ext cx="823393" cy="4015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408158-F0A4-E07D-8127-9D122C46CEAD}"/>
              </a:ext>
            </a:extLst>
          </p:cNvPr>
          <p:cNvSpPr txBox="1"/>
          <p:nvPr/>
        </p:nvSpPr>
        <p:spPr>
          <a:xfrm>
            <a:off x="4557590" y="323724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75CDB64F-E15D-41C7-81E9-2DB438585B39}"/>
              </a:ext>
            </a:extLst>
          </p:cNvPr>
          <p:cNvGrpSpPr/>
          <p:nvPr/>
        </p:nvGrpSpPr>
        <p:grpSpPr>
          <a:xfrm>
            <a:off x="4153458" y="3064811"/>
            <a:ext cx="726894" cy="537565"/>
            <a:chOff x="6125812" y="1660849"/>
            <a:chExt cx="726894" cy="5375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8391009-1FAA-70A3-B01C-CA9260297CA0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52BC52EA-8A53-65B2-8F17-B03150888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BB7DCEB2-C6A6-FF76-2870-4262A2A21390}"/>
              </a:ext>
            </a:extLst>
          </p:cNvPr>
          <p:cNvSpPr/>
          <p:nvPr/>
        </p:nvSpPr>
        <p:spPr>
          <a:xfrm>
            <a:off x="3203848" y="4149080"/>
            <a:ext cx="372203" cy="2520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BEFC05E-3964-48C9-EA5D-F53BB08EC316}"/>
              </a:ext>
            </a:extLst>
          </p:cNvPr>
          <p:cNvSpPr txBox="1"/>
          <p:nvPr/>
        </p:nvSpPr>
        <p:spPr>
          <a:xfrm>
            <a:off x="2987824" y="4082733"/>
            <a:ext cx="841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graphicFrame>
        <p:nvGraphicFramePr>
          <p:cNvPr id="38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98511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4-2\app\resource\contents\lesson02\ops\2\images\2_8\2_8_6_01.svg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65034"/>
              </p:ext>
            </p:extLst>
          </p:nvPr>
        </p:nvGraphicFramePr>
        <p:xfrm>
          <a:off x="179388" y="321572"/>
          <a:ext cx="8774172" cy="6491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그리고 탐색하기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_210_1.html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13796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suh_h_0402_02_0809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CBB05816-6D9C-434F-83AC-C6A503B62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20"/>
          <a:stretch/>
        </p:blipFill>
        <p:spPr>
          <a:xfrm>
            <a:off x="1871787" y="1867084"/>
            <a:ext cx="3171408" cy="2923410"/>
          </a:xfrm>
          <a:prstGeom prst="rect">
            <a:avLst/>
          </a:prstGeom>
        </p:spPr>
      </p:pic>
      <p:sp>
        <p:nvSpPr>
          <p:cNvPr id="45" name="사각형: 둥근 모서리 12">
            <a:extLst>
              <a:ext uri="{FF2B5EF4-FFF2-40B4-BE49-F238E27FC236}">
                <a16:creationId xmlns:a16="http://schemas.microsoft.com/office/drawing/2014/main" xmlns="" id="{0F48447C-4DD4-AF4C-A9FD-683BDE98DCB6}"/>
              </a:ext>
            </a:extLst>
          </p:cNvPr>
          <p:cNvSpPr/>
          <p:nvPr/>
        </p:nvSpPr>
        <p:spPr>
          <a:xfrm>
            <a:off x="2879812" y="2312392"/>
            <a:ext cx="623214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13">
            <a:extLst>
              <a:ext uri="{FF2B5EF4-FFF2-40B4-BE49-F238E27FC236}">
                <a16:creationId xmlns:a16="http://schemas.microsoft.com/office/drawing/2014/main" xmlns="" id="{7E8B53BE-E426-C263-2FE3-436C801C68AD}"/>
              </a:ext>
            </a:extLst>
          </p:cNvPr>
          <p:cNvSpPr/>
          <p:nvPr/>
        </p:nvSpPr>
        <p:spPr>
          <a:xfrm>
            <a:off x="2313706" y="3202775"/>
            <a:ext cx="408605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09486CE-56A0-EE4A-729E-2AC88FF8537D}"/>
              </a:ext>
            </a:extLst>
          </p:cNvPr>
          <p:cNvSpPr txBox="1"/>
          <p:nvPr/>
        </p:nvSpPr>
        <p:spPr>
          <a:xfrm>
            <a:off x="2768737" y="2193391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E56925D-4DCE-91DB-7C03-529FF83D7965}"/>
              </a:ext>
            </a:extLst>
          </p:cNvPr>
          <p:cNvSpPr txBox="1"/>
          <p:nvPr/>
        </p:nvSpPr>
        <p:spPr>
          <a:xfrm>
            <a:off x="2126377" y="3136428"/>
            <a:ext cx="841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50" name="사각형: 둥근 모서리 16">
            <a:extLst>
              <a:ext uri="{FF2B5EF4-FFF2-40B4-BE49-F238E27FC236}">
                <a16:creationId xmlns:a16="http://schemas.microsoft.com/office/drawing/2014/main" xmlns="" id="{0F47D7A2-4CA4-1244-5C2E-336711AE52E4}"/>
              </a:ext>
            </a:extLst>
          </p:cNvPr>
          <p:cNvSpPr/>
          <p:nvPr/>
        </p:nvSpPr>
        <p:spPr>
          <a:xfrm>
            <a:off x="4141310" y="3228240"/>
            <a:ext cx="823393" cy="4015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5408158-F0A4-E07D-8127-9D122C46CEAD}"/>
              </a:ext>
            </a:extLst>
          </p:cNvPr>
          <p:cNvSpPr txBox="1"/>
          <p:nvPr/>
        </p:nvSpPr>
        <p:spPr>
          <a:xfrm>
            <a:off x="4557590" y="3237246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75CDB64F-E15D-41C7-81E9-2DB438585B39}"/>
              </a:ext>
            </a:extLst>
          </p:cNvPr>
          <p:cNvGrpSpPr/>
          <p:nvPr/>
        </p:nvGrpSpPr>
        <p:grpSpPr>
          <a:xfrm>
            <a:off x="4153458" y="3064811"/>
            <a:ext cx="726894" cy="537565"/>
            <a:chOff x="6125812" y="1660849"/>
            <a:chExt cx="726894" cy="53756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C8391009-1FAA-70A3-B01C-CA9260297CA0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52BC52EA-8A53-65B2-8F17-B03150888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사각형: 둥근 모서리 35">
            <a:extLst>
              <a:ext uri="{FF2B5EF4-FFF2-40B4-BE49-F238E27FC236}">
                <a16:creationId xmlns:a16="http://schemas.microsoft.com/office/drawing/2014/main" xmlns="" id="{BB7DCEB2-C6A6-FF76-2870-4262A2A21390}"/>
              </a:ext>
            </a:extLst>
          </p:cNvPr>
          <p:cNvSpPr/>
          <p:nvPr/>
        </p:nvSpPr>
        <p:spPr>
          <a:xfrm>
            <a:off x="3203848" y="4149080"/>
            <a:ext cx="372203" cy="2520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BEFC05E-3964-48C9-EA5D-F53BB08EC316}"/>
              </a:ext>
            </a:extLst>
          </p:cNvPr>
          <p:cNvSpPr txBox="1"/>
          <p:nvPr/>
        </p:nvSpPr>
        <p:spPr>
          <a:xfrm>
            <a:off x="2987824" y="4082733"/>
            <a:ext cx="841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25D1C32-86AA-FC37-D317-90906FB4620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3744D97F-CFFC-A172-9B33-40EF3E454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1ADDFA3B-562D-6A36-A31D-D8CECEF14E1F}"/>
              </a:ext>
            </a:extLst>
          </p:cNvPr>
          <p:cNvGrpSpPr/>
          <p:nvPr/>
        </p:nvGrpSpPr>
        <p:grpSpPr>
          <a:xfrm>
            <a:off x="2722311" y="5306356"/>
            <a:ext cx="1637116" cy="263186"/>
            <a:chOff x="323528" y="260648"/>
            <a:chExt cx="1637116" cy="263186"/>
          </a:xfrm>
        </p:grpSpPr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xmlns="" id="{E5AE733C-03DB-6963-54DF-9F70C4CDD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xmlns="" id="{2BA1D1F9-4F75-5F3F-73D1-7DB1CE76A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>
              <a:extLst>
                <a:ext uri="{FF2B5EF4-FFF2-40B4-BE49-F238E27FC236}">
                  <a16:creationId xmlns:a16="http://schemas.microsoft.com/office/drawing/2014/main" xmlns="" id="{CE1704F0-165F-3B75-F95C-012EDD07A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>
              <a:extLst>
                <a:ext uri="{FF2B5EF4-FFF2-40B4-BE49-F238E27FC236}">
                  <a16:creationId xmlns:a16="http://schemas.microsoft.com/office/drawing/2014/main" xmlns="" id="{27583A50-DDB5-ECEC-14EE-A5ED370D3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0C8BFAD-F4AE-370D-4A98-8D5A8F51E0D0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45B8C67E-A117-BD95-AD69-D2D13389D91E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A9C8878-DD1A-4572-EC90-30CB82994901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삼각형은 두 각의 크기가 같으므로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두 변의 길이가 같은 삼각형이므로      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(cm)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5D1285DA-AE9F-CABE-5333-7C264C064F31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63CBBC0B-469B-D091-7066-AF8961744CC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8420A0E4-E99B-1CFE-4514-0D9A02B8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388" y="461539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8F52F17-746C-E4AA-11DD-70C62BC57D0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25D1C32-86AA-FC37-D317-90906FB4620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3744D97F-CFFC-A172-9B33-40EF3E454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B05816-6D9C-434F-83AC-C6A503B621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27"/>
          <a:stretch/>
        </p:blipFill>
        <p:spPr>
          <a:xfrm>
            <a:off x="2020478" y="2017003"/>
            <a:ext cx="3054407" cy="3002076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F1D2B062-F014-F81B-71A9-963F91D4F85D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62CAB69-C9EA-53F6-CE21-EBAB61F1611E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16B08EC-65C6-936C-73BC-B1866CA25176}"/>
              </a:ext>
            </a:extLst>
          </p:cNvPr>
          <p:cNvGrpSpPr/>
          <p:nvPr/>
        </p:nvGrpSpPr>
        <p:grpSpPr>
          <a:xfrm>
            <a:off x="2712410" y="5306356"/>
            <a:ext cx="1654859" cy="269100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:a16="http://schemas.microsoft.com/office/drawing/2014/main" xmlns="" id="{64A8C92D-B7B8-1979-AA9A-ABA455CD25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xmlns="" id="{CA512196-9B50-5840-EDED-48B8300F9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:a16="http://schemas.microsoft.com/office/drawing/2014/main" xmlns="" id="{27F3131C-8404-F6D7-070C-54D4C4C89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6">
              <a:extLst>
                <a:ext uri="{FF2B5EF4-FFF2-40B4-BE49-F238E27FC236}">
                  <a16:creationId xmlns:a16="http://schemas.microsoft.com/office/drawing/2014/main" xmlns="" id="{66E60354-45EE-71D8-BE1B-F91E8C60F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E4ADBB32-2373-170B-B6AC-FC512FB72ED1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63E3A6D9-033B-6FBB-995F-27E74CAE8520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F48447C-4DD4-AF4C-A9FD-683BDE98DCB6}"/>
              </a:ext>
            </a:extLst>
          </p:cNvPr>
          <p:cNvSpPr/>
          <p:nvPr/>
        </p:nvSpPr>
        <p:spPr>
          <a:xfrm>
            <a:off x="2554001" y="3969060"/>
            <a:ext cx="430466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E8B53BE-E426-C263-2FE3-436C801C68AD}"/>
              </a:ext>
            </a:extLst>
          </p:cNvPr>
          <p:cNvSpPr/>
          <p:nvPr/>
        </p:nvSpPr>
        <p:spPr>
          <a:xfrm>
            <a:off x="3249944" y="4401108"/>
            <a:ext cx="549691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9486CE-56A0-EE4A-729E-2AC88FF8537D}"/>
              </a:ext>
            </a:extLst>
          </p:cNvPr>
          <p:cNvSpPr txBox="1"/>
          <p:nvPr/>
        </p:nvSpPr>
        <p:spPr>
          <a:xfrm>
            <a:off x="2282497" y="3902713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E56925D-4DCE-91DB-7C03-529FF83D7965}"/>
              </a:ext>
            </a:extLst>
          </p:cNvPr>
          <p:cNvSpPr txBox="1"/>
          <p:nvPr/>
        </p:nvSpPr>
        <p:spPr>
          <a:xfrm>
            <a:off x="3104283" y="4322198"/>
            <a:ext cx="841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0F47D7A2-4CA4-1244-5C2E-336711AE52E4}"/>
              </a:ext>
            </a:extLst>
          </p:cNvPr>
          <p:cNvSpPr/>
          <p:nvPr/>
        </p:nvSpPr>
        <p:spPr>
          <a:xfrm>
            <a:off x="4101127" y="2866995"/>
            <a:ext cx="823393" cy="4108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408158-F0A4-E07D-8127-9D122C46CEAD}"/>
              </a:ext>
            </a:extLst>
          </p:cNvPr>
          <p:cNvSpPr txBox="1"/>
          <p:nvPr/>
        </p:nvSpPr>
        <p:spPr>
          <a:xfrm>
            <a:off x="4521586" y="290966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75CDB64F-E15D-41C7-81E9-2DB438585B39}"/>
              </a:ext>
            </a:extLst>
          </p:cNvPr>
          <p:cNvGrpSpPr/>
          <p:nvPr/>
        </p:nvGrpSpPr>
        <p:grpSpPr>
          <a:xfrm>
            <a:off x="4118915" y="2740306"/>
            <a:ext cx="726894" cy="537565"/>
            <a:chOff x="6125812" y="1660849"/>
            <a:chExt cx="726894" cy="5375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8391009-1FAA-70A3-B01C-CA9260297CA0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52BC52EA-8A53-65B2-8F17-B03150888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F497E2EB-7A37-A266-EF94-CCC1455B97A9}"/>
              </a:ext>
            </a:extLst>
          </p:cNvPr>
          <p:cNvSpPr/>
          <p:nvPr/>
        </p:nvSpPr>
        <p:spPr>
          <a:xfrm>
            <a:off x="4032653" y="3969060"/>
            <a:ext cx="430466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57A86D7-7FEF-CF99-8BDA-A649AF332CA7}"/>
              </a:ext>
            </a:extLst>
          </p:cNvPr>
          <p:cNvSpPr txBox="1"/>
          <p:nvPr/>
        </p:nvSpPr>
        <p:spPr>
          <a:xfrm>
            <a:off x="3899601" y="3902713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60951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4-2\app\resource\contents\lesson02\ops\2\images\2_8\2_8_6_02.svg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25D1C32-86AA-FC37-D317-90906FB4620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3744D97F-CFFC-A172-9B33-40EF3E454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6" y="104898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B05816-6D9C-434F-83AC-C6A503B621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27"/>
          <a:stretch/>
        </p:blipFill>
        <p:spPr>
          <a:xfrm>
            <a:off x="2020478" y="2017003"/>
            <a:ext cx="3054407" cy="3002076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16B08EC-65C6-936C-73BC-B1866CA25176}"/>
              </a:ext>
            </a:extLst>
          </p:cNvPr>
          <p:cNvGrpSpPr/>
          <p:nvPr/>
        </p:nvGrpSpPr>
        <p:grpSpPr>
          <a:xfrm>
            <a:off x="2712410" y="5306356"/>
            <a:ext cx="1654859" cy="269100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:a16="http://schemas.microsoft.com/office/drawing/2014/main" xmlns="" id="{64A8C92D-B7B8-1979-AA9A-ABA455CD25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xmlns="" id="{CA512196-9B50-5840-EDED-48B8300F9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:a16="http://schemas.microsoft.com/office/drawing/2014/main" xmlns="" id="{27F3131C-8404-F6D7-070C-54D4C4C89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6">
              <a:extLst>
                <a:ext uri="{FF2B5EF4-FFF2-40B4-BE49-F238E27FC236}">
                  <a16:creationId xmlns:a16="http://schemas.microsoft.com/office/drawing/2014/main" xmlns="" id="{66E60354-45EE-71D8-BE1B-F91E8C60F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F48447C-4DD4-AF4C-A9FD-683BDE98DCB6}"/>
              </a:ext>
            </a:extLst>
          </p:cNvPr>
          <p:cNvSpPr/>
          <p:nvPr/>
        </p:nvSpPr>
        <p:spPr>
          <a:xfrm>
            <a:off x="2554001" y="3969060"/>
            <a:ext cx="430466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E8B53BE-E426-C263-2FE3-436C801C68AD}"/>
              </a:ext>
            </a:extLst>
          </p:cNvPr>
          <p:cNvSpPr/>
          <p:nvPr/>
        </p:nvSpPr>
        <p:spPr>
          <a:xfrm>
            <a:off x="3249944" y="4401108"/>
            <a:ext cx="549691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09486CE-56A0-EE4A-729E-2AC88FF8537D}"/>
              </a:ext>
            </a:extLst>
          </p:cNvPr>
          <p:cNvSpPr txBox="1"/>
          <p:nvPr/>
        </p:nvSpPr>
        <p:spPr>
          <a:xfrm>
            <a:off x="2282497" y="3902713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E56925D-4DCE-91DB-7C03-529FF83D7965}"/>
              </a:ext>
            </a:extLst>
          </p:cNvPr>
          <p:cNvSpPr txBox="1"/>
          <p:nvPr/>
        </p:nvSpPr>
        <p:spPr>
          <a:xfrm>
            <a:off x="3104283" y="4322198"/>
            <a:ext cx="8410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0F47D7A2-4CA4-1244-5C2E-336711AE52E4}"/>
              </a:ext>
            </a:extLst>
          </p:cNvPr>
          <p:cNvSpPr/>
          <p:nvPr/>
        </p:nvSpPr>
        <p:spPr>
          <a:xfrm>
            <a:off x="4101127" y="2866995"/>
            <a:ext cx="823393" cy="4108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75CDB64F-E15D-41C7-81E9-2DB438585B39}"/>
              </a:ext>
            </a:extLst>
          </p:cNvPr>
          <p:cNvGrpSpPr/>
          <p:nvPr/>
        </p:nvGrpSpPr>
        <p:grpSpPr>
          <a:xfrm>
            <a:off x="4118915" y="2740306"/>
            <a:ext cx="726894" cy="537565"/>
            <a:chOff x="6125812" y="1660849"/>
            <a:chExt cx="726894" cy="53756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8391009-1FAA-70A3-B01C-CA9260297CA0}"/>
                </a:ext>
              </a:extLst>
            </p:cNvPr>
            <p:cNvSpPr/>
            <p:nvPr/>
          </p:nvSpPr>
          <p:spPr bwMode="auto">
            <a:xfrm>
              <a:off x="6125812" y="1833284"/>
              <a:ext cx="54689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52BC52EA-8A53-65B2-8F17-B03150888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F497E2EB-7A37-A266-EF94-CCC1455B97A9}"/>
              </a:ext>
            </a:extLst>
          </p:cNvPr>
          <p:cNvSpPr/>
          <p:nvPr/>
        </p:nvSpPr>
        <p:spPr>
          <a:xfrm>
            <a:off x="4032653" y="3969060"/>
            <a:ext cx="430466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57A86D7-7FEF-CF99-8BDA-A649AF332CA7}"/>
              </a:ext>
            </a:extLst>
          </p:cNvPr>
          <p:cNvSpPr txBox="1"/>
          <p:nvPr/>
        </p:nvSpPr>
        <p:spPr>
          <a:xfrm>
            <a:off x="3899601" y="3902713"/>
            <a:ext cx="8598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0B27D46-AC03-1FEA-95A1-537AFE2E8FF6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76EBF5E-F337-4C79-CBAB-1B40F90F3E7F}"/>
              </a:ext>
            </a:extLst>
          </p:cNvPr>
          <p:cNvGrpSpPr/>
          <p:nvPr/>
        </p:nvGrpSpPr>
        <p:grpSpPr>
          <a:xfrm>
            <a:off x="198562" y="4057512"/>
            <a:ext cx="6667165" cy="1179853"/>
            <a:chOff x="192745" y="4093437"/>
            <a:chExt cx="6667165" cy="117985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11EC56E4-8029-62D0-2EBE-5A19512D876E}"/>
                </a:ext>
              </a:extLst>
            </p:cNvPr>
            <p:cNvSpPr/>
            <p:nvPr/>
          </p:nvSpPr>
          <p:spPr>
            <a:xfrm>
              <a:off x="192745" y="4285178"/>
              <a:ext cx="6667165" cy="8000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삼각형은 세 각의 크기가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˚로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같으므로 정삼각형입니다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세 변의 길이가 모두 같은 삼각형이므로      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(cm)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8A285A5E-7923-F237-5FA7-56F1071577F4}"/>
                </a:ext>
              </a:extLst>
            </p:cNvPr>
            <p:cNvSpPr/>
            <p:nvPr/>
          </p:nvSpPr>
          <p:spPr>
            <a:xfrm>
              <a:off x="338478" y="409343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8BE45F7B-F562-BFF0-6E78-E7CC00A7971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A8F9EF4A-724E-8F17-3FA3-38CB7F7E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49" y="461539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5408158-F0A4-E07D-8127-9D122C46CEAD}"/>
              </a:ext>
            </a:extLst>
          </p:cNvPr>
          <p:cNvSpPr txBox="1"/>
          <p:nvPr/>
        </p:nvSpPr>
        <p:spPr>
          <a:xfrm>
            <a:off x="4521586" y="290966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5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107249" y="2926545"/>
            <a:ext cx="2733003" cy="208663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설명하고 있는 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AE9439-D5F9-5293-9BDF-484430E3B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66" r="46277"/>
          <a:stretch/>
        </p:blipFill>
        <p:spPr>
          <a:xfrm>
            <a:off x="539552" y="2582459"/>
            <a:ext cx="3168352" cy="282676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CAA8EF8A-5B62-3D08-4042-650F8A73392C}"/>
              </a:ext>
            </a:extLst>
          </p:cNvPr>
          <p:cNvSpPr/>
          <p:nvPr/>
        </p:nvSpPr>
        <p:spPr>
          <a:xfrm>
            <a:off x="561952" y="2919263"/>
            <a:ext cx="123773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C89D3470-1B84-9F6E-C38E-818313FBCA96}"/>
              </a:ext>
            </a:extLst>
          </p:cNvPr>
          <p:cNvSpPr/>
          <p:nvPr/>
        </p:nvSpPr>
        <p:spPr>
          <a:xfrm>
            <a:off x="279259" y="3234881"/>
            <a:ext cx="1700453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CF2FCEDA-DBE3-523F-457C-F9BF851B1FB4}"/>
              </a:ext>
            </a:extLst>
          </p:cNvPr>
          <p:cNvSpPr/>
          <p:nvPr/>
        </p:nvSpPr>
        <p:spPr>
          <a:xfrm>
            <a:off x="561952" y="3504545"/>
            <a:ext cx="123773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54A70832-A8BB-7B03-CFEA-0D051C47C2A9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41746BA8-C847-4494-2E0B-7C818272404B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C5591D32-F1D7-839B-AEF8-386E8244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32" y="303118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E69EB65-C13F-345B-4137-A529480C378A}"/>
              </a:ext>
            </a:extLst>
          </p:cNvPr>
          <p:cNvSpPr/>
          <p:nvPr/>
        </p:nvSpPr>
        <p:spPr>
          <a:xfrm>
            <a:off x="4067944" y="2905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C241D7-7B4F-F37D-A606-1AC1DA632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868" y="4621945"/>
            <a:ext cx="1469664" cy="1475210"/>
          </a:xfrm>
          <a:prstGeom prst="rect">
            <a:avLst/>
          </a:prstGeom>
        </p:spPr>
      </p:pic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65438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4-2\app\resource\contents\lesson02\ops\2\images\2_8\2_8_7_01.svg~2_8_7_02.svg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4513949" y="3326708"/>
            <a:ext cx="2060106" cy="997071"/>
            <a:chOff x="4513949" y="2631653"/>
            <a:chExt cx="2060106" cy="997071"/>
          </a:xfrm>
        </p:grpSpPr>
        <p:cxnSp>
          <p:nvCxnSpPr>
            <p:cNvPr id="33" name="직선 연결선 32"/>
            <p:cNvCxnSpPr/>
            <p:nvPr/>
          </p:nvCxnSpPr>
          <p:spPr bwMode="auto">
            <a:xfrm>
              <a:off x="5519080" y="2631653"/>
              <a:ext cx="1054975" cy="997071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H="1">
              <a:off x="4545443" y="2631653"/>
              <a:ext cx="973637" cy="98541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H="1">
              <a:off x="4513949" y="3617066"/>
              <a:ext cx="2050482" cy="1165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85" y="1945156"/>
            <a:ext cx="2371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4206983" y="1882526"/>
            <a:ext cx="2596940" cy="79039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76FA972-43D5-AB6B-3376-E4A84E1ED4C5}"/>
              </a:ext>
            </a:extLst>
          </p:cNvPr>
          <p:cNvSpPr txBox="1"/>
          <p:nvPr/>
        </p:nvSpPr>
        <p:spPr>
          <a:xfrm>
            <a:off x="7018371" y="1092168"/>
            <a:ext cx="212562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기능은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4-2\app\resource\contents\lesson02\ops\2\2_7_07.html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클릭 시 정답 선과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각도기와 자로 활동을 했을 때 두 변의 길이가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cm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이면서 위의 각이 직각인 삼각형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126554" y="2793452"/>
            <a:ext cx="2139321" cy="1105201"/>
          </a:xfrm>
          <a:prstGeom prst="wedgeRoundRectCallout">
            <a:avLst>
              <a:gd name="adj1" fmla="val 39510"/>
              <a:gd name="adj2" fmla="val 6674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길이는</a:t>
            </a:r>
            <a:endParaRPr lang="en-US" altLang="ko-KR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</a:t>
            </a:r>
            <a:endParaRPr lang="en-US" altLang="ko-KR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7F72AC6-AC48-F565-CB93-3EDEFE5A8294}"/>
              </a:ext>
            </a:extLst>
          </p:cNvPr>
          <p:cNvSpPr/>
          <p:nvPr/>
        </p:nvSpPr>
        <p:spPr>
          <a:xfrm>
            <a:off x="2053589" y="2657857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7F72AC6-AC48-F565-CB93-3EDEFE5A8294}"/>
              </a:ext>
            </a:extLst>
          </p:cNvPr>
          <p:cNvSpPr/>
          <p:nvPr/>
        </p:nvSpPr>
        <p:spPr>
          <a:xfrm>
            <a:off x="6488693" y="3244522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37F72AC6-AC48-F565-CB93-3EDEFE5A8294}"/>
              </a:ext>
            </a:extLst>
          </p:cNvPr>
          <p:cNvSpPr/>
          <p:nvPr/>
        </p:nvSpPr>
        <p:spPr>
          <a:xfrm>
            <a:off x="4530692" y="3737229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45" y="377412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5275094" y="1609272"/>
            <a:ext cx="166401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37F72AC6-AC48-F565-CB93-3EDEFE5A8294}"/>
              </a:ext>
            </a:extLst>
          </p:cNvPr>
          <p:cNvSpPr/>
          <p:nvPr/>
        </p:nvSpPr>
        <p:spPr>
          <a:xfrm>
            <a:off x="5042953" y="1411357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107249" y="2926545"/>
            <a:ext cx="2733003" cy="208663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65AE9439-D5F9-5293-9BDF-484430E3B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6" r="46277"/>
          <a:stretch/>
        </p:blipFill>
        <p:spPr>
          <a:xfrm>
            <a:off x="539552" y="2582459"/>
            <a:ext cx="3168352" cy="2826761"/>
          </a:xfrm>
          <a:prstGeom prst="rect">
            <a:avLst/>
          </a:prstGeom>
        </p:spPr>
      </p:pic>
      <p:sp>
        <p:nvSpPr>
          <p:cNvPr id="31" name="사각형: 둥근 모서리 15">
            <a:extLst>
              <a:ext uri="{FF2B5EF4-FFF2-40B4-BE49-F238E27FC236}">
                <a16:creationId xmlns:a16="http://schemas.microsoft.com/office/drawing/2014/main" xmlns="" id="{CAA8EF8A-5B62-3D08-4042-650F8A73392C}"/>
              </a:ext>
            </a:extLst>
          </p:cNvPr>
          <p:cNvSpPr/>
          <p:nvPr/>
        </p:nvSpPr>
        <p:spPr>
          <a:xfrm>
            <a:off x="561952" y="2919263"/>
            <a:ext cx="123773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17">
            <a:extLst>
              <a:ext uri="{FF2B5EF4-FFF2-40B4-BE49-F238E27FC236}">
                <a16:creationId xmlns:a16="http://schemas.microsoft.com/office/drawing/2014/main" xmlns="" id="{C89D3470-1B84-9F6E-C38E-818313FBCA96}"/>
              </a:ext>
            </a:extLst>
          </p:cNvPr>
          <p:cNvSpPr/>
          <p:nvPr/>
        </p:nvSpPr>
        <p:spPr>
          <a:xfrm>
            <a:off x="279259" y="3234881"/>
            <a:ext cx="1700453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18">
            <a:extLst>
              <a:ext uri="{FF2B5EF4-FFF2-40B4-BE49-F238E27FC236}">
                <a16:creationId xmlns:a16="http://schemas.microsoft.com/office/drawing/2014/main" xmlns="" id="{CF2FCEDA-DBE3-523F-457C-F9BF851B1FB4}"/>
              </a:ext>
            </a:extLst>
          </p:cNvPr>
          <p:cNvSpPr/>
          <p:nvPr/>
        </p:nvSpPr>
        <p:spPr>
          <a:xfrm>
            <a:off x="561952" y="3504545"/>
            <a:ext cx="1237739" cy="2520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C5591D32-F1D7-839B-AEF8-386E8244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32" y="303118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4513949" y="3326708"/>
            <a:ext cx="2060106" cy="997071"/>
            <a:chOff x="4513949" y="2631653"/>
            <a:chExt cx="2060106" cy="997071"/>
          </a:xfrm>
        </p:grpSpPr>
        <p:cxnSp>
          <p:nvCxnSpPr>
            <p:cNvPr id="45" name="직선 연결선 44"/>
            <p:cNvCxnSpPr/>
            <p:nvPr/>
          </p:nvCxnSpPr>
          <p:spPr bwMode="auto">
            <a:xfrm>
              <a:off x="5519080" y="2631653"/>
              <a:ext cx="1054975" cy="997071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H="1">
              <a:off x="4545443" y="2631653"/>
              <a:ext cx="973637" cy="985413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 flipH="1">
              <a:off x="4513949" y="3617066"/>
              <a:ext cx="2050482" cy="1165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85" y="1945156"/>
            <a:ext cx="2371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직사각형 53"/>
          <p:cNvSpPr/>
          <p:nvPr/>
        </p:nvSpPr>
        <p:spPr>
          <a:xfrm>
            <a:off x="4206983" y="1882526"/>
            <a:ext cx="2596940" cy="79039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7" name="모서리가 둥근 사각형 설명선 56"/>
          <p:cNvSpPr/>
          <p:nvPr/>
        </p:nvSpPr>
        <p:spPr>
          <a:xfrm>
            <a:off x="126554" y="2793452"/>
            <a:ext cx="2139321" cy="1105201"/>
          </a:xfrm>
          <a:prstGeom prst="wedgeRoundRectCallout">
            <a:avLst>
              <a:gd name="adj1" fmla="val 39510"/>
              <a:gd name="adj2" fmla="val 6674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변의 길이는</a:t>
            </a:r>
            <a:endParaRPr lang="en-US" altLang="ko-KR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cm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각의</a:t>
            </a:r>
            <a:endParaRPr lang="en-US" altLang="ko-KR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˚야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45" y="377412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5275094" y="1609272"/>
            <a:ext cx="166401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5312" y="894492"/>
            <a:ext cx="6918956" cy="662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설명하고 있는 삼각형을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947E0B2-E03A-482A-015B-243D37F098DE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AD2DF7C-7B34-8BB6-8211-0B43A9CF3379}"/>
              </a:ext>
            </a:extLst>
          </p:cNvPr>
          <p:cNvGrpSpPr/>
          <p:nvPr/>
        </p:nvGrpSpPr>
        <p:grpSpPr>
          <a:xfrm>
            <a:off x="198562" y="3632801"/>
            <a:ext cx="6667165" cy="1604564"/>
            <a:chOff x="192745" y="3668726"/>
            <a:chExt cx="6667165" cy="160456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79081EDA-1D02-9FE6-42B7-35FA47A8C864}"/>
                </a:ext>
              </a:extLst>
            </p:cNvPr>
            <p:cNvSpPr/>
            <p:nvPr/>
          </p:nvSpPr>
          <p:spPr>
            <a:xfrm>
              <a:off x="192745" y="3892758"/>
              <a:ext cx="6667165" cy="1192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설명하고 있는 삼각형에서 나머지 한 각의 크기를 구하면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˚이므로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각의 크기가 같은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한 변의 길이가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이면서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 한 각이 직각인 이등변삼각형을 그립니다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83A2AAD0-0FA8-84C6-94AE-9CF3B5964DE1}"/>
                </a:ext>
              </a:extLst>
            </p:cNvPr>
            <p:cNvSpPr/>
            <p:nvPr/>
          </p:nvSpPr>
          <p:spPr>
            <a:xfrm>
              <a:off x="338478" y="366872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B1E6C89D-6C01-00ED-7D8F-54151ADCA37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78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같은 삼각형은 어떤 삼각형인지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215E730-EF08-488D-27A8-632F837B2674}"/>
              </a:ext>
            </a:extLst>
          </p:cNvPr>
          <p:cNvGrpSpPr/>
          <p:nvPr/>
        </p:nvGrpSpPr>
        <p:grpSpPr>
          <a:xfrm>
            <a:off x="2123728" y="1825456"/>
            <a:ext cx="2726919" cy="2501465"/>
            <a:chOff x="4391980" y="1879570"/>
            <a:chExt cx="2327684" cy="21352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5978CA5-E4D2-70F2-30A2-85E0ACC9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1980" y="1879570"/>
              <a:ext cx="2327684" cy="2135238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7D2FA3FA-56B0-BC23-A4AD-8440AF05DC8B}"/>
                </a:ext>
              </a:extLst>
            </p:cNvPr>
            <p:cNvSpPr/>
            <p:nvPr/>
          </p:nvSpPr>
          <p:spPr>
            <a:xfrm>
              <a:off x="4788815" y="3501008"/>
              <a:ext cx="430466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B44D91A1-EDFB-0E43-D419-BF5E398554DA}"/>
                </a:ext>
              </a:extLst>
            </p:cNvPr>
            <p:cNvSpPr/>
            <p:nvPr/>
          </p:nvSpPr>
          <p:spPr>
            <a:xfrm>
              <a:off x="5936525" y="3457729"/>
              <a:ext cx="430466" cy="318374"/>
            </a:xfrm>
            <a:prstGeom prst="roundRect">
              <a:avLst>
                <a:gd name="adj" fmla="val 4916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00D75BB8-FC8D-99F9-576B-F788CA6510AC}"/>
                </a:ext>
              </a:extLst>
            </p:cNvPr>
            <p:cNvSpPr/>
            <p:nvPr/>
          </p:nvSpPr>
          <p:spPr>
            <a:xfrm>
              <a:off x="5344120" y="2348880"/>
              <a:ext cx="430466" cy="384721"/>
            </a:xfrm>
            <a:prstGeom prst="roundRect">
              <a:avLst>
                <a:gd name="adj" fmla="val 4236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534F518-27CD-2348-88AF-F27B63DD11CE}"/>
                </a:ext>
              </a:extLst>
            </p:cNvPr>
            <p:cNvSpPr txBox="1"/>
            <p:nvPr/>
          </p:nvSpPr>
          <p:spPr>
            <a:xfrm>
              <a:off x="4572000" y="3432744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9B1B037-F25A-86A6-FB66-478DB4CE3584}"/>
                </a:ext>
              </a:extLst>
            </p:cNvPr>
            <p:cNvSpPr txBox="1"/>
            <p:nvPr/>
          </p:nvSpPr>
          <p:spPr>
            <a:xfrm>
              <a:off x="5713492" y="3432744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E6839BF-EA63-E7CE-1CD3-2B25FD7F3F03}"/>
                </a:ext>
              </a:extLst>
            </p:cNvPr>
            <p:cNvSpPr txBox="1"/>
            <p:nvPr/>
          </p:nvSpPr>
          <p:spPr>
            <a:xfrm>
              <a:off x="5125909" y="2294685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F9BD7E7-29B9-B1B2-A4A4-2010A5ED378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EC8488C5-C731-A6C4-6F18-0FD5E2E99BE2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0427F37-D825-9DA2-163B-AACE6C1DFC05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2669853-B67F-C705-AF29-30367CC7C547}"/>
              </a:ext>
            </a:extLst>
          </p:cNvPr>
          <p:cNvGrpSpPr/>
          <p:nvPr/>
        </p:nvGrpSpPr>
        <p:grpSpPr>
          <a:xfrm>
            <a:off x="1436549" y="4340746"/>
            <a:ext cx="4395591" cy="564418"/>
            <a:chOff x="5434704" y="1653586"/>
            <a:chExt cx="4395591" cy="56441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305F968-F392-D487-DB29-968D50616E1C}"/>
                </a:ext>
              </a:extLst>
            </p:cNvPr>
            <p:cNvSpPr/>
            <p:nvPr/>
          </p:nvSpPr>
          <p:spPr bwMode="auto">
            <a:xfrm>
              <a:off x="5434704" y="1833284"/>
              <a:ext cx="4212468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이등변삼각형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정삼각형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 err="1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예각삼각형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87580CAA-F800-8BAF-C9B3-1F93301C6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0295" y="1653586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2545"/>
              </p:ext>
            </p:extLst>
          </p:nvPr>
        </p:nvGraphicFramePr>
        <p:xfrm>
          <a:off x="126553" y="6165304"/>
          <a:ext cx="6741703" cy="252028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4-2\app\resource\contents\lesson02\ops\2\images\2_8\2_8_8_01.svg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5215E730-EF08-488D-27A8-632F837B2674}"/>
              </a:ext>
            </a:extLst>
          </p:cNvPr>
          <p:cNvGrpSpPr/>
          <p:nvPr/>
        </p:nvGrpSpPr>
        <p:grpSpPr>
          <a:xfrm>
            <a:off x="2123728" y="1825456"/>
            <a:ext cx="2726919" cy="2501465"/>
            <a:chOff x="4391980" y="1879570"/>
            <a:chExt cx="2327684" cy="213523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xmlns="" id="{35978CA5-E4D2-70F2-30A2-85E0ACC9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1980" y="1879570"/>
              <a:ext cx="2327684" cy="2135238"/>
            </a:xfrm>
            <a:prstGeom prst="rect">
              <a:avLst/>
            </a:prstGeom>
          </p:spPr>
        </p:pic>
        <p:sp>
          <p:nvSpPr>
            <p:cNvPr id="39" name="사각형: 둥근 모서리 13">
              <a:extLst>
                <a:ext uri="{FF2B5EF4-FFF2-40B4-BE49-F238E27FC236}">
                  <a16:creationId xmlns:a16="http://schemas.microsoft.com/office/drawing/2014/main" xmlns="" id="{7D2FA3FA-56B0-BC23-A4AD-8440AF05DC8B}"/>
                </a:ext>
              </a:extLst>
            </p:cNvPr>
            <p:cNvSpPr/>
            <p:nvPr/>
          </p:nvSpPr>
          <p:spPr>
            <a:xfrm>
              <a:off x="4788815" y="3501008"/>
              <a:ext cx="430466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15">
              <a:extLst>
                <a:ext uri="{FF2B5EF4-FFF2-40B4-BE49-F238E27FC236}">
                  <a16:creationId xmlns:a16="http://schemas.microsoft.com/office/drawing/2014/main" xmlns="" id="{B44D91A1-EDFB-0E43-D419-BF5E398554DA}"/>
                </a:ext>
              </a:extLst>
            </p:cNvPr>
            <p:cNvSpPr/>
            <p:nvPr/>
          </p:nvSpPr>
          <p:spPr>
            <a:xfrm>
              <a:off x="5936525" y="3457729"/>
              <a:ext cx="430466" cy="318374"/>
            </a:xfrm>
            <a:prstGeom prst="roundRect">
              <a:avLst>
                <a:gd name="adj" fmla="val 49169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16">
              <a:extLst>
                <a:ext uri="{FF2B5EF4-FFF2-40B4-BE49-F238E27FC236}">
                  <a16:creationId xmlns:a16="http://schemas.microsoft.com/office/drawing/2014/main" xmlns="" id="{00D75BB8-FC8D-99F9-576B-F788CA6510AC}"/>
                </a:ext>
              </a:extLst>
            </p:cNvPr>
            <p:cNvSpPr/>
            <p:nvPr/>
          </p:nvSpPr>
          <p:spPr>
            <a:xfrm>
              <a:off x="5344120" y="2348880"/>
              <a:ext cx="430466" cy="384721"/>
            </a:xfrm>
            <a:prstGeom prst="roundRect">
              <a:avLst>
                <a:gd name="adj" fmla="val 42366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534F518-27CD-2348-88AF-F27B63DD11CE}"/>
                </a:ext>
              </a:extLst>
            </p:cNvPr>
            <p:cNvSpPr txBox="1"/>
            <p:nvPr/>
          </p:nvSpPr>
          <p:spPr>
            <a:xfrm>
              <a:off x="4572000" y="3432744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9B1B037-F25A-86A6-FB66-478DB4CE3584}"/>
                </a:ext>
              </a:extLst>
            </p:cNvPr>
            <p:cNvSpPr txBox="1"/>
            <p:nvPr/>
          </p:nvSpPr>
          <p:spPr>
            <a:xfrm>
              <a:off x="5713492" y="3432744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E6839BF-EA63-E7CE-1CD3-2B25FD7F3F03}"/>
                </a:ext>
              </a:extLst>
            </p:cNvPr>
            <p:cNvSpPr txBox="1"/>
            <p:nvPr/>
          </p:nvSpPr>
          <p:spPr>
            <a:xfrm>
              <a:off x="5125909" y="2294685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E2669853-B67F-C705-AF29-30367CC7C547}"/>
              </a:ext>
            </a:extLst>
          </p:cNvPr>
          <p:cNvGrpSpPr/>
          <p:nvPr/>
        </p:nvGrpSpPr>
        <p:grpSpPr>
          <a:xfrm>
            <a:off x="1007604" y="4187492"/>
            <a:ext cx="1882054" cy="538856"/>
            <a:chOff x="5434704" y="1679148"/>
            <a:chExt cx="1882054" cy="53885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305F968-F392-D487-DB29-968D50616E1C}"/>
                </a:ext>
              </a:extLst>
            </p:cNvPr>
            <p:cNvSpPr/>
            <p:nvPr/>
          </p:nvSpPr>
          <p:spPr bwMode="auto">
            <a:xfrm>
              <a:off x="5434704" y="1833284"/>
              <a:ext cx="1664631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이등변삼각형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87580CAA-F800-8BAF-C9B3-1F93301C6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2669853-B67F-C705-AF29-30367CC7C547}"/>
              </a:ext>
            </a:extLst>
          </p:cNvPr>
          <p:cNvGrpSpPr/>
          <p:nvPr/>
        </p:nvGrpSpPr>
        <p:grpSpPr>
          <a:xfrm>
            <a:off x="2864368" y="4187492"/>
            <a:ext cx="1503260" cy="538856"/>
            <a:chOff x="5813498" y="1679148"/>
            <a:chExt cx="1503260" cy="5388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3305F968-F392-D487-DB29-968D50616E1C}"/>
                </a:ext>
              </a:extLst>
            </p:cNvPr>
            <p:cNvSpPr/>
            <p:nvPr/>
          </p:nvSpPr>
          <p:spPr bwMode="auto">
            <a:xfrm>
              <a:off x="5813498" y="1833284"/>
              <a:ext cx="1285837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정삼각형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87580CAA-F800-8BAF-C9B3-1F93301C6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E2669853-B67F-C705-AF29-30367CC7C547}"/>
              </a:ext>
            </a:extLst>
          </p:cNvPr>
          <p:cNvGrpSpPr/>
          <p:nvPr/>
        </p:nvGrpSpPr>
        <p:grpSpPr>
          <a:xfrm>
            <a:off x="4365295" y="4187106"/>
            <a:ext cx="1667425" cy="538856"/>
            <a:chOff x="5649333" y="1679148"/>
            <a:chExt cx="1667425" cy="53885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3305F968-F392-D487-DB29-968D50616E1C}"/>
                </a:ext>
              </a:extLst>
            </p:cNvPr>
            <p:cNvSpPr/>
            <p:nvPr/>
          </p:nvSpPr>
          <p:spPr bwMode="auto">
            <a:xfrm>
              <a:off x="5649333" y="1833284"/>
              <a:ext cx="145000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예각삼각형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87580CAA-F800-8BAF-C9B3-1F93301C6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 bwMode="auto">
          <a:xfrm>
            <a:off x="2672235" y="4398180"/>
            <a:ext cx="124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150696" y="4397222"/>
            <a:ext cx="124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같은 삼각형은 어떤 삼각형인지 모두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2669853-B67F-C705-AF29-30367CC7C547}"/>
              </a:ext>
            </a:extLst>
          </p:cNvPr>
          <p:cNvGrpSpPr/>
          <p:nvPr/>
        </p:nvGrpSpPr>
        <p:grpSpPr>
          <a:xfrm>
            <a:off x="1085803" y="4108521"/>
            <a:ext cx="4877973" cy="538856"/>
            <a:chOff x="2438785" y="1679148"/>
            <a:chExt cx="4877973" cy="53885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3305F968-F392-D487-DB29-968D50616E1C}"/>
                </a:ext>
              </a:extLst>
            </p:cNvPr>
            <p:cNvSpPr/>
            <p:nvPr/>
          </p:nvSpPr>
          <p:spPr bwMode="auto">
            <a:xfrm>
              <a:off x="2438785" y="1833284"/>
              <a:ext cx="4660551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이등변삼각형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정삼각형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예각삼각형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xmlns="" id="{87580CAA-F800-8BAF-C9B3-1F93301C6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BE3A9809-8E1A-3B06-2169-FB611AAF6905}"/>
              </a:ext>
            </a:extLst>
          </p:cNvPr>
          <p:cNvGrpSpPr/>
          <p:nvPr/>
        </p:nvGrpSpPr>
        <p:grpSpPr>
          <a:xfrm>
            <a:off x="198562" y="3759736"/>
            <a:ext cx="6667165" cy="1477629"/>
            <a:chOff x="192745" y="3795661"/>
            <a:chExt cx="6667165" cy="147762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C331922D-386A-23E6-7D25-282CF075F8AC}"/>
                </a:ext>
              </a:extLst>
            </p:cNvPr>
            <p:cNvSpPr/>
            <p:nvPr/>
          </p:nvSpPr>
          <p:spPr>
            <a:xfrm>
              <a:off x="192745" y="3961975"/>
              <a:ext cx="6667165" cy="11232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모서리가 둥근 직사각형 38">
              <a:extLst>
                <a:ext uri="{FF2B5EF4-FFF2-40B4-BE49-F238E27FC236}">
                  <a16:creationId xmlns:a16="http://schemas.microsoft.com/office/drawing/2014/main" xmlns="" id="{1F5C9465-8EA6-8F4D-05E0-7A45B9AC091A}"/>
                </a:ext>
              </a:extLst>
            </p:cNvPr>
            <p:cNvSpPr/>
            <p:nvPr/>
          </p:nvSpPr>
          <p:spPr>
            <a:xfrm>
              <a:off x="338478" y="379566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xmlns="" id="{E26A2385-D821-C604-7C87-5A7848B7D23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D3DBB87-F433-5346-6482-3F70455A557B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858C345-CAD1-63D4-6385-57231F2B7E86}"/>
              </a:ext>
            </a:extLst>
          </p:cNvPr>
          <p:cNvSpPr txBox="1"/>
          <p:nvPr/>
        </p:nvSpPr>
        <p:spPr>
          <a:xfrm>
            <a:off x="383996" y="4120869"/>
            <a:ext cx="642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삼각형은 세 각의 크기가 모두 같으므로 정삼각형이자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이등변삼각형입니다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xmlns="" id="{BA7BF950-FD96-5277-1967-21B295AA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" y="424006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E7BFC6E-0FC5-BC69-313C-468E8EBCC435}"/>
              </a:ext>
            </a:extLst>
          </p:cNvPr>
          <p:cNvSpPr txBox="1"/>
          <p:nvPr/>
        </p:nvSpPr>
        <p:spPr>
          <a:xfrm>
            <a:off x="383996" y="4699523"/>
            <a:ext cx="642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삼각형은 세 각이 모두 예각이므로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DA7F7264-322D-46D7-0513-F2C270A7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" y="48187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707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547664" y="1955569"/>
            <a:ext cx="3937002" cy="1984946"/>
            <a:chOff x="1871725" y="1927491"/>
            <a:chExt cx="3306130" cy="1666875"/>
          </a:xfrm>
        </p:grpSpPr>
        <p:grpSp>
          <p:nvGrpSpPr>
            <p:cNvPr id="7" name="그룹 6"/>
            <p:cNvGrpSpPr/>
            <p:nvPr/>
          </p:nvGrpSpPr>
          <p:grpSpPr>
            <a:xfrm>
              <a:off x="1871725" y="1927491"/>
              <a:ext cx="3306130" cy="1666875"/>
              <a:chOff x="1871725" y="1927491"/>
              <a:chExt cx="3306130" cy="166687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xmlns="" id="{2C49AADD-8B13-CFF2-024D-1422A4D1E848}"/>
                  </a:ext>
                </a:extLst>
              </p:cNvPr>
              <p:cNvGrpSpPr/>
              <p:nvPr/>
            </p:nvGrpSpPr>
            <p:grpSpPr>
              <a:xfrm>
                <a:off x="1871725" y="1927491"/>
                <a:ext cx="3306130" cy="1666875"/>
                <a:chOff x="396853" y="1940585"/>
                <a:chExt cx="3306130" cy="1666875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xmlns="" id="{7F6772EC-EFA6-ECA9-3020-12F8754937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642"/>
                <a:stretch/>
              </p:blipFill>
              <p:spPr>
                <a:xfrm>
                  <a:off x="396853" y="1940585"/>
                  <a:ext cx="3306130" cy="1666875"/>
                </a:xfrm>
                <a:prstGeom prst="rect">
                  <a:avLst/>
                </a:prstGeom>
              </p:spPr>
            </p:pic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xmlns="" id="{6C460ACF-597E-6C72-5254-00F5DEB03D1B}"/>
                    </a:ext>
                  </a:extLst>
                </p:cNvPr>
                <p:cNvSpPr/>
                <p:nvPr/>
              </p:nvSpPr>
              <p:spPr>
                <a:xfrm>
                  <a:off x="1115616" y="2852936"/>
                  <a:ext cx="648072" cy="288031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C2E22893-0089-3250-74B6-64782F340234}"/>
                    </a:ext>
                  </a:extLst>
                </p:cNvPr>
                <p:cNvSpPr txBox="1"/>
                <p:nvPr/>
              </p:nvSpPr>
              <p:spPr>
                <a:xfrm>
                  <a:off x="913816" y="2804590"/>
                  <a:ext cx="859826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130</a:t>
                  </a:r>
                  <a:r>
                    <a:rPr lang="ko-KR" altLang="en-US" sz="1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˚</a:t>
                  </a: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xmlns="" id="{2D98452E-EAF1-B0FC-6347-8579A810963C}"/>
                    </a:ext>
                  </a:extLst>
                </p:cNvPr>
                <p:cNvSpPr/>
                <p:nvPr/>
              </p:nvSpPr>
              <p:spPr>
                <a:xfrm>
                  <a:off x="2643421" y="2607588"/>
                  <a:ext cx="648072" cy="288031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4442329" y="2528900"/>
                <a:ext cx="324036" cy="32403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CDA342E-D443-CA97-F548-843025D3A665}"/>
                </a:ext>
              </a:extLst>
            </p:cNvPr>
            <p:cNvSpPr txBox="1"/>
            <p:nvPr/>
          </p:nvSpPr>
          <p:spPr>
            <a:xfrm>
              <a:off x="4020526" y="2456892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일부가 찢어졌습니다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모두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13C812C6-2A90-A7D1-66D9-CBCA1B9A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91" y="1007440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xmlns="" id="{8C7E654B-2EEE-A2FA-6D8E-54FB48304BE7}"/>
              </a:ext>
            </a:extLst>
          </p:cNvPr>
          <p:cNvSpPr/>
          <p:nvPr/>
        </p:nvSpPr>
        <p:spPr>
          <a:xfrm>
            <a:off x="1132288" y="3827811"/>
            <a:ext cx="4887560" cy="10726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   이등변삼각형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   직각삼각형   둔각삼각형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A1DD3CD9-8B73-3E92-65E3-E6FED29B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39CCFDA-2F0F-6018-EC93-0813D8F2B205}"/>
              </a:ext>
            </a:extLst>
          </p:cNvPr>
          <p:cNvSpPr/>
          <p:nvPr/>
        </p:nvSpPr>
        <p:spPr>
          <a:xfrm>
            <a:off x="6610030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BFB40693-5A02-541F-86E4-FD92C8E123DD}"/>
              </a:ext>
            </a:extLst>
          </p:cNvPr>
          <p:cNvSpPr/>
          <p:nvPr/>
        </p:nvSpPr>
        <p:spPr>
          <a:xfrm>
            <a:off x="555849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B25DF201-63BA-9EBE-9A95-F710C46B651B}"/>
              </a:ext>
            </a:extLst>
          </p:cNvPr>
          <p:cNvSpPr/>
          <p:nvPr/>
        </p:nvSpPr>
        <p:spPr>
          <a:xfrm>
            <a:off x="5871578" y="37584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3057AE5E-52B7-9B8D-08EF-7A3FA6BF1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08" y="3949658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A3EA1AA7-4120-26AE-62A0-9C4B7241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68" y="396912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679B193E-077E-1CAF-EB65-5AF85F053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9" y="4383591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9ED60E6A-C5EA-A689-AC03-90322782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18" y="438013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D5B395F9-6DF6-6FB5-261F-0A2D3387C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221" y="438013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7980"/>
              </p:ext>
            </p:extLst>
          </p:nvPr>
        </p:nvGraphicFramePr>
        <p:xfrm>
          <a:off x="126553" y="6165304"/>
          <a:ext cx="6741703" cy="396044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4-2\app\resource\contents\lesson02\ops\2\images\2_8\2_8_9_01.svg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547664" y="1955569"/>
            <a:ext cx="3937002" cy="1984946"/>
            <a:chOff x="1871725" y="1927491"/>
            <a:chExt cx="3306130" cy="1666875"/>
          </a:xfrm>
        </p:grpSpPr>
        <p:grpSp>
          <p:nvGrpSpPr>
            <p:cNvPr id="40" name="그룹 39"/>
            <p:cNvGrpSpPr/>
            <p:nvPr/>
          </p:nvGrpSpPr>
          <p:grpSpPr>
            <a:xfrm>
              <a:off x="1871725" y="1927491"/>
              <a:ext cx="3306130" cy="1666875"/>
              <a:chOff x="1871725" y="1927491"/>
              <a:chExt cx="3306130" cy="166687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xmlns="" id="{2C49AADD-8B13-CFF2-024D-1422A4D1E848}"/>
                  </a:ext>
                </a:extLst>
              </p:cNvPr>
              <p:cNvGrpSpPr/>
              <p:nvPr/>
            </p:nvGrpSpPr>
            <p:grpSpPr>
              <a:xfrm>
                <a:off x="1871725" y="1927491"/>
                <a:ext cx="3306130" cy="1666875"/>
                <a:chOff x="396853" y="1940585"/>
                <a:chExt cx="3306130" cy="1666875"/>
              </a:xfrm>
            </p:grpSpPr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xmlns="" id="{7F6772EC-EFA6-ECA9-3020-12F8754937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642"/>
                <a:stretch/>
              </p:blipFill>
              <p:spPr>
                <a:xfrm>
                  <a:off x="396853" y="1940585"/>
                  <a:ext cx="3306130" cy="1666875"/>
                </a:xfrm>
                <a:prstGeom prst="rect">
                  <a:avLst/>
                </a:prstGeom>
              </p:spPr>
            </p:pic>
            <p:sp>
              <p:nvSpPr>
                <p:cNvPr id="45" name="사각형: 둥근 모서리 14">
                  <a:extLst>
                    <a:ext uri="{FF2B5EF4-FFF2-40B4-BE49-F238E27FC236}">
                      <a16:creationId xmlns:a16="http://schemas.microsoft.com/office/drawing/2014/main" xmlns="" id="{6C460ACF-597E-6C72-5254-00F5DEB03D1B}"/>
                    </a:ext>
                  </a:extLst>
                </p:cNvPr>
                <p:cNvSpPr/>
                <p:nvPr/>
              </p:nvSpPr>
              <p:spPr>
                <a:xfrm>
                  <a:off x="1115616" y="2852936"/>
                  <a:ext cx="648072" cy="288031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C2E22893-0089-3250-74B6-64782F340234}"/>
                    </a:ext>
                  </a:extLst>
                </p:cNvPr>
                <p:cNvSpPr txBox="1"/>
                <p:nvPr/>
              </p:nvSpPr>
              <p:spPr>
                <a:xfrm>
                  <a:off x="913816" y="2804590"/>
                  <a:ext cx="859826" cy="384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130</a:t>
                  </a:r>
                  <a:r>
                    <a:rPr lang="ko-KR" altLang="en-US" sz="1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˚</a:t>
                  </a:r>
                </a:p>
              </p:txBody>
            </p:sp>
            <p:sp>
              <p:nvSpPr>
                <p:cNvPr id="47" name="사각형: 둥근 모서리 19">
                  <a:extLst>
                    <a:ext uri="{FF2B5EF4-FFF2-40B4-BE49-F238E27FC236}">
                      <a16:creationId xmlns:a16="http://schemas.microsoft.com/office/drawing/2014/main" xmlns="" id="{2D98452E-EAF1-B0FC-6347-8579A810963C}"/>
                    </a:ext>
                  </a:extLst>
                </p:cNvPr>
                <p:cNvSpPr/>
                <p:nvPr/>
              </p:nvSpPr>
              <p:spPr>
                <a:xfrm>
                  <a:off x="2643421" y="2607588"/>
                  <a:ext cx="648072" cy="288031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4442329" y="2528900"/>
                <a:ext cx="324036" cy="32403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CDA342E-D443-CA97-F548-843025D3A665}"/>
                </a:ext>
              </a:extLst>
            </p:cNvPr>
            <p:cNvSpPr txBox="1"/>
            <p:nvPr/>
          </p:nvSpPr>
          <p:spPr>
            <a:xfrm>
              <a:off x="4020526" y="2456892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</a:p>
          </p:txBody>
        </p:sp>
      </p:grpSp>
      <p:sp>
        <p:nvSpPr>
          <p:cNvPr id="58" name="모서리가 둥근 직사각형 1">
            <a:extLst>
              <a:ext uri="{FF2B5EF4-FFF2-40B4-BE49-F238E27FC236}">
                <a16:creationId xmlns:a16="http://schemas.microsoft.com/office/drawing/2014/main" xmlns="" id="{8C7E654B-2EEE-A2FA-6D8E-54FB48304BE7}"/>
              </a:ext>
            </a:extLst>
          </p:cNvPr>
          <p:cNvSpPr/>
          <p:nvPr/>
        </p:nvSpPr>
        <p:spPr>
          <a:xfrm>
            <a:off x="1132288" y="3827811"/>
            <a:ext cx="4887560" cy="10726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정삼각형   이등변삼각형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   직각삼각형   둔각삼각형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3057AE5E-52B7-9B8D-08EF-7A3FA6BF1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08" y="3949658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A3EA1AA7-4120-26AE-62A0-9C4B7241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68" y="396912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679B193E-077E-1CAF-EB65-5AF85F053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9" y="4383591"/>
            <a:ext cx="459796" cy="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9ED60E6A-C5EA-A689-AC03-90322782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18" y="438013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D5B395F9-6DF6-6FB5-261F-0A2D3387C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221" y="4380131"/>
            <a:ext cx="414470" cy="4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일부가 찢어졌습니다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 모두 찾아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13C812C6-2A90-A7D1-66D9-CBCA1B9A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91" y="1007440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81631EC-7830-B04D-6A00-DBB2F36C197E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F48B5681-FDF6-E35F-1E34-FB260FC2307F}"/>
              </a:ext>
            </a:extLst>
          </p:cNvPr>
          <p:cNvGrpSpPr/>
          <p:nvPr/>
        </p:nvGrpSpPr>
        <p:grpSpPr>
          <a:xfrm>
            <a:off x="198562" y="3879649"/>
            <a:ext cx="6667165" cy="1357716"/>
            <a:chOff x="192745" y="3915574"/>
            <a:chExt cx="6667165" cy="135771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BD8E6E32-3CF7-0F20-A937-FD668F343D79}"/>
                </a:ext>
              </a:extLst>
            </p:cNvPr>
            <p:cNvSpPr/>
            <p:nvPr/>
          </p:nvSpPr>
          <p:spPr>
            <a:xfrm>
              <a:off x="192745" y="4112513"/>
              <a:ext cx="6667165" cy="9726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삼각형에서 나머지 한 각의 크기를 구하면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˚이므로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각의 크기가 같은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또한 한 각이 둔각이므로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xmlns="" id="{0C7A284A-0F3C-4B6B-E383-C01C521FBE75}"/>
                </a:ext>
              </a:extLst>
            </p:cNvPr>
            <p:cNvSpPr/>
            <p:nvPr/>
          </p:nvSpPr>
          <p:spPr>
            <a:xfrm>
              <a:off x="338478" y="39155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A0CBBF13-A983-2FC4-F518-4C7C2F5E050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939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 모양의 종이를 선을 따라 잘랐을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잘라 낸 삼각형을 각의 크기에 따라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5F6437B-357F-085F-ECD7-0BA4F7494E0E}"/>
              </a:ext>
            </a:extLst>
          </p:cNvPr>
          <p:cNvGraphicFramePr>
            <a:graphicFrameLocks noGrp="1"/>
          </p:cNvGraphicFramePr>
          <p:nvPr/>
        </p:nvGraphicFramePr>
        <p:xfrm>
          <a:off x="507344" y="4343504"/>
          <a:ext cx="5956437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85479">
                  <a:extLst>
                    <a:ext uri="{9D8B030D-6E8A-4147-A177-3AD203B41FA5}">
                      <a16:colId xmlns:a16="http://schemas.microsoft.com/office/drawing/2014/main" xmlns="" val="1057081904"/>
                    </a:ext>
                  </a:extLst>
                </a:gridCol>
                <a:gridCol w="1985479">
                  <a:extLst>
                    <a:ext uri="{9D8B030D-6E8A-4147-A177-3AD203B41FA5}">
                      <a16:colId xmlns:a16="http://schemas.microsoft.com/office/drawing/2014/main" xmlns="" val="63155530"/>
                    </a:ext>
                  </a:extLst>
                </a:gridCol>
                <a:gridCol w="1985479">
                  <a:extLst>
                    <a:ext uri="{9D8B030D-6E8A-4147-A177-3AD203B41FA5}">
                      <a16:colId xmlns:a16="http://schemas.microsoft.com/office/drawing/2014/main" xmlns="" val="9978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694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4885333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A6565C6-3185-B083-84C9-02CA06C90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205" y="4536560"/>
            <a:ext cx="353133" cy="355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52E32A7-C4BE-31F4-B76A-8FC69FAE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14" y="4536560"/>
            <a:ext cx="353133" cy="355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AC47F37-0036-FE6B-0D12-EA21179CE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209" y="4536560"/>
            <a:ext cx="353133" cy="355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5743A73-4D58-1055-595E-9D63CDE140F0}"/>
              </a:ext>
            </a:extLst>
          </p:cNvPr>
          <p:cNvGrpSpPr/>
          <p:nvPr/>
        </p:nvGrpSpPr>
        <p:grpSpPr>
          <a:xfrm>
            <a:off x="747881" y="2376028"/>
            <a:ext cx="5581656" cy="1685925"/>
            <a:chOff x="747881" y="2376028"/>
            <a:chExt cx="5581656" cy="168592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4ADAF50-5554-BE02-7F93-873352468D71}"/>
                </a:ext>
              </a:extLst>
            </p:cNvPr>
            <p:cNvGrpSpPr/>
            <p:nvPr/>
          </p:nvGrpSpPr>
          <p:grpSpPr>
            <a:xfrm>
              <a:off x="770937" y="2376028"/>
              <a:ext cx="5429250" cy="1685925"/>
              <a:chOff x="770937" y="2376028"/>
              <a:chExt cx="5429250" cy="168592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9411E9D1-6FEC-52F5-C0FD-5E1616075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937" y="2376028"/>
                <a:ext cx="5429250" cy="1685925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xmlns="" id="{EFA4358A-F109-8B2E-2A62-A9663653D878}"/>
                  </a:ext>
                </a:extLst>
              </p:cNvPr>
              <p:cNvSpPr/>
              <p:nvPr/>
            </p:nvSpPr>
            <p:spPr>
              <a:xfrm>
                <a:off x="971600" y="2636912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xmlns="" id="{D4C0C2ED-853B-FB0D-7E60-AC4582726583}"/>
                  </a:ext>
                </a:extLst>
              </p:cNvPr>
              <p:cNvSpPr/>
              <p:nvPr/>
            </p:nvSpPr>
            <p:spPr>
              <a:xfrm>
                <a:off x="1511660" y="3338990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xmlns="" id="{2A4A0746-2E41-7F5A-0F26-0CFE68542724}"/>
                  </a:ext>
                </a:extLst>
              </p:cNvPr>
              <p:cNvSpPr/>
              <p:nvPr/>
            </p:nvSpPr>
            <p:spPr>
              <a:xfrm>
                <a:off x="2771800" y="3429000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xmlns="" id="{B2128AA9-08C5-BA61-DF2E-5DDBAA29A8EF}"/>
                  </a:ext>
                </a:extLst>
              </p:cNvPr>
              <p:cNvSpPr/>
              <p:nvPr/>
            </p:nvSpPr>
            <p:spPr>
              <a:xfrm>
                <a:off x="3815916" y="2794648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05899017-1D7E-73C8-1697-276D9C6D9021}"/>
                  </a:ext>
                </a:extLst>
              </p:cNvPr>
              <p:cNvSpPr/>
              <p:nvPr/>
            </p:nvSpPr>
            <p:spPr>
              <a:xfrm>
                <a:off x="5256076" y="3338990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xmlns="" id="{1735D4E2-C465-EAF5-9A89-1248D88C4342}"/>
                  </a:ext>
                </a:extLst>
              </p:cNvPr>
              <p:cNvSpPr/>
              <p:nvPr/>
            </p:nvSpPr>
            <p:spPr>
              <a:xfrm>
                <a:off x="5712054" y="2597958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C3A1F52-31F9-1D0F-483B-02D5EBC707FA}"/>
                </a:ext>
              </a:extLst>
            </p:cNvPr>
            <p:cNvSpPr txBox="1"/>
            <p:nvPr/>
          </p:nvSpPr>
          <p:spPr>
            <a:xfrm>
              <a:off x="747881" y="2673438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9F4D531-5CA4-0521-7CFB-3253C9ABC307}"/>
                </a:ext>
              </a:extLst>
            </p:cNvPr>
            <p:cNvSpPr txBox="1"/>
            <p:nvPr/>
          </p:nvSpPr>
          <p:spPr>
            <a:xfrm>
              <a:off x="1261767" y="3338478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909AEFC-2F5C-3B62-05CA-859A2B51FABD}"/>
                </a:ext>
              </a:extLst>
            </p:cNvPr>
            <p:cNvSpPr txBox="1"/>
            <p:nvPr/>
          </p:nvSpPr>
          <p:spPr>
            <a:xfrm>
              <a:off x="2664542" y="3429000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E3C85A0-E784-DB5F-18F1-78A1AF05CEAF}"/>
                </a:ext>
              </a:extLst>
            </p:cNvPr>
            <p:cNvSpPr txBox="1"/>
            <p:nvPr/>
          </p:nvSpPr>
          <p:spPr>
            <a:xfrm>
              <a:off x="3808516" y="2812933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9419377-EB68-02E1-8ED3-146EF28E935A}"/>
                </a:ext>
              </a:extLst>
            </p:cNvPr>
            <p:cNvSpPr txBox="1"/>
            <p:nvPr/>
          </p:nvSpPr>
          <p:spPr>
            <a:xfrm>
              <a:off x="4988060" y="3421106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458291D-156B-D86B-D30E-E9A178861974}"/>
                </a:ext>
              </a:extLst>
            </p:cNvPr>
            <p:cNvSpPr txBox="1"/>
            <p:nvPr/>
          </p:nvSpPr>
          <p:spPr>
            <a:xfrm>
              <a:off x="5469711" y="2780259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B8395EC-56F2-D788-6242-1815A15D18A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47A12DDF-22DC-680D-E2C8-6D65017FB07A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F5B618E7-F2F8-5AFC-2C4A-2849B3A49D1E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16877"/>
              </p:ext>
            </p:extLst>
          </p:nvPr>
        </p:nvGraphicFramePr>
        <p:xfrm>
          <a:off x="126553" y="6165304"/>
          <a:ext cx="6741703" cy="274320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4-2\app\resource\contents\lesson02\ops\2\images\2_8\2_8_10_01.svg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75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40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서로 다른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31519245-1996-4889-B22C-2E7DFEAB27AA}"/>
              </a:ext>
            </a:extLst>
          </p:cNvPr>
          <p:cNvGrpSpPr/>
          <p:nvPr/>
        </p:nvGrpSpPr>
        <p:grpSpPr>
          <a:xfrm>
            <a:off x="2721124" y="5296423"/>
            <a:ext cx="1607331" cy="258599"/>
            <a:chOff x="323528" y="2823300"/>
            <a:chExt cx="1607331" cy="258599"/>
          </a:xfrm>
        </p:grpSpPr>
        <p:pic>
          <p:nvPicPr>
            <p:cNvPr id="98" name="Picture 11">
              <a:extLst>
                <a:ext uri="{FF2B5EF4-FFF2-40B4-BE49-F238E27FC236}">
                  <a16:creationId xmlns:a16="http://schemas.microsoft.com/office/drawing/2014/main" xmlns="" id="{5D6705FB-BE44-4E4E-97A7-2B4638396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>
              <a:extLst>
                <a:ext uri="{FF2B5EF4-FFF2-40B4-BE49-F238E27FC236}">
                  <a16:creationId xmlns:a16="http://schemas.microsoft.com/office/drawing/2014/main" xmlns="" id="{DBD76C0E-F19B-4EAA-A683-2A1C08BBD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>
              <a:extLst>
                <a:ext uri="{FF2B5EF4-FFF2-40B4-BE49-F238E27FC236}">
                  <a16:creationId xmlns:a16="http://schemas.microsoft.com/office/drawing/2014/main" xmlns="" id="{0513DBC2-FA3A-46BD-991F-6AE66E7C6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xmlns="" id="{1014A59C-B027-45B6-9EA2-49A79C2BB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631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직사각형 44"/>
          <p:cNvSpPr/>
          <p:nvPr/>
        </p:nvSpPr>
        <p:spPr bwMode="auto">
          <a:xfrm>
            <a:off x="2291263" y="3501008"/>
            <a:ext cx="2436011" cy="1476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938998" y="3501008"/>
            <a:ext cx="1855862" cy="1476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1520" y="3501008"/>
            <a:ext cx="1843162" cy="147616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386149" y="2590743"/>
            <a:ext cx="1536761" cy="6469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2263508" y="2606718"/>
            <a:ext cx="2436011" cy="6469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4911242" y="2606718"/>
            <a:ext cx="1855862" cy="6469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성질이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3528" y="1628800"/>
            <a:ext cx="6361297" cy="54884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정삼각형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6" y="3630173"/>
            <a:ext cx="1512375" cy="122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3DBB50D6-0484-DDCF-807D-9BE94727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기능은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4-2\app\resource\contents\lesson02\ops\2\2_7_01.html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안에 직접 쓰기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디폴트 한글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버튼을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 시 나타나는 화면은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96" y="5284765"/>
            <a:ext cx="937590" cy="29484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1926608" y="350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466800" y="3336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447452" y="51858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749927" y="5193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5248250" y="2273820"/>
            <a:ext cx="166401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5080160" y="2096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 모양의 종이를 선을 따라 잘랐을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잘라 낸 삼각형을 각의 크기에 따라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5F6437B-357F-085F-ECD7-0BA4F7494E0E}"/>
              </a:ext>
            </a:extLst>
          </p:cNvPr>
          <p:cNvGraphicFramePr>
            <a:graphicFrameLocks noGrp="1"/>
          </p:cNvGraphicFramePr>
          <p:nvPr/>
        </p:nvGraphicFramePr>
        <p:xfrm>
          <a:off x="507344" y="4343504"/>
          <a:ext cx="5956437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85479">
                  <a:extLst>
                    <a:ext uri="{9D8B030D-6E8A-4147-A177-3AD203B41FA5}">
                      <a16:colId xmlns:a16="http://schemas.microsoft.com/office/drawing/2014/main" xmlns="" val="1057081904"/>
                    </a:ext>
                  </a:extLst>
                </a:gridCol>
                <a:gridCol w="1985479">
                  <a:extLst>
                    <a:ext uri="{9D8B030D-6E8A-4147-A177-3AD203B41FA5}">
                      <a16:colId xmlns:a16="http://schemas.microsoft.com/office/drawing/2014/main" xmlns="" val="63155530"/>
                    </a:ext>
                  </a:extLst>
                </a:gridCol>
                <a:gridCol w="1985479">
                  <a:extLst>
                    <a:ext uri="{9D8B030D-6E8A-4147-A177-3AD203B41FA5}">
                      <a16:colId xmlns:a16="http://schemas.microsoft.com/office/drawing/2014/main" xmlns="" val="9978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694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4885333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A6565C6-3185-B083-84C9-02CA06C90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205" y="4536560"/>
            <a:ext cx="353133" cy="355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852E32A7-C4BE-31F4-B76A-8FC69FAE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14" y="4536560"/>
            <a:ext cx="353133" cy="355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AC47F37-0036-FE6B-0D12-EA21179CE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209" y="4536560"/>
            <a:ext cx="353133" cy="355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5743A73-4D58-1055-595E-9D63CDE140F0}"/>
              </a:ext>
            </a:extLst>
          </p:cNvPr>
          <p:cNvGrpSpPr/>
          <p:nvPr/>
        </p:nvGrpSpPr>
        <p:grpSpPr>
          <a:xfrm>
            <a:off x="747881" y="2376028"/>
            <a:ext cx="5581656" cy="1685925"/>
            <a:chOff x="747881" y="2376028"/>
            <a:chExt cx="5581656" cy="168592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04ADAF50-5554-BE02-7F93-873352468D71}"/>
                </a:ext>
              </a:extLst>
            </p:cNvPr>
            <p:cNvGrpSpPr/>
            <p:nvPr/>
          </p:nvGrpSpPr>
          <p:grpSpPr>
            <a:xfrm>
              <a:off x="770937" y="2376028"/>
              <a:ext cx="5429250" cy="1685925"/>
              <a:chOff x="770937" y="2376028"/>
              <a:chExt cx="5429250" cy="168592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9411E9D1-6FEC-52F5-C0FD-5E1616075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937" y="2376028"/>
                <a:ext cx="5429250" cy="1685925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xmlns="" id="{EFA4358A-F109-8B2E-2A62-A9663653D878}"/>
                  </a:ext>
                </a:extLst>
              </p:cNvPr>
              <p:cNvSpPr/>
              <p:nvPr/>
            </p:nvSpPr>
            <p:spPr>
              <a:xfrm>
                <a:off x="971600" y="2636912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xmlns="" id="{D4C0C2ED-853B-FB0D-7E60-AC4582726583}"/>
                  </a:ext>
                </a:extLst>
              </p:cNvPr>
              <p:cNvSpPr/>
              <p:nvPr/>
            </p:nvSpPr>
            <p:spPr>
              <a:xfrm>
                <a:off x="1511660" y="3338990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xmlns="" id="{2A4A0746-2E41-7F5A-0F26-0CFE68542724}"/>
                  </a:ext>
                </a:extLst>
              </p:cNvPr>
              <p:cNvSpPr/>
              <p:nvPr/>
            </p:nvSpPr>
            <p:spPr>
              <a:xfrm>
                <a:off x="2771800" y="3429000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xmlns="" id="{B2128AA9-08C5-BA61-DF2E-5DDBAA29A8EF}"/>
                  </a:ext>
                </a:extLst>
              </p:cNvPr>
              <p:cNvSpPr/>
              <p:nvPr/>
            </p:nvSpPr>
            <p:spPr>
              <a:xfrm>
                <a:off x="3815916" y="2794648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05899017-1D7E-73C8-1697-276D9C6D9021}"/>
                  </a:ext>
                </a:extLst>
              </p:cNvPr>
              <p:cNvSpPr/>
              <p:nvPr/>
            </p:nvSpPr>
            <p:spPr>
              <a:xfrm>
                <a:off x="5256076" y="3338990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xmlns="" id="{1735D4E2-C465-EAF5-9A89-1248D88C4342}"/>
                  </a:ext>
                </a:extLst>
              </p:cNvPr>
              <p:cNvSpPr/>
              <p:nvPr/>
            </p:nvSpPr>
            <p:spPr>
              <a:xfrm>
                <a:off x="5712054" y="2597958"/>
                <a:ext cx="324036" cy="360040"/>
              </a:xfrm>
              <a:prstGeom prst="roundRect">
                <a:avLst/>
              </a:prstGeom>
              <a:solidFill>
                <a:srgbClr val="FCC8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C3A1F52-31F9-1D0F-483B-02D5EBC707FA}"/>
                </a:ext>
              </a:extLst>
            </p:cNvPr>
            <p:cNvSpPr txBox="1"/>
            <p:nvPr/>
          </p:nvSpPr>
          <p:spPr>
            <a:xfrm>
              <a:off x="747881" y="2673438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9F4D531-5CA4-0521-7CFB-3253C9ABC307}"/>
                </a:ext>
              </a:extLst>
            </p:cNvPr>
            <p:cNvSpPr txBox="1"/>
            <p:nvPr/>
          </p:nvSpPr>
          <p:spPr>
            <a:xfrm>
              <a:off x="1261767" y="3338478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909AEFC-2F5C-3B62-05CA-859A2B51FABD}"/>
                </a:ext>
              </a:extLst>
            </p:cNvPr>
            <p:cNvSpPr txBox="1"/>
            <p:nvPr/>
          </p:nvSpPr>
          <p:spPr>
            <a:xfrm>
              <a:off x="2664542" y="3429000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E3C85A0-E784-DB5F-18F1-78A1AF05CEAF}"/>
                </a:ext>
              </a:extLst>
            </p:cNvPr>
            <p:cNvSpPr txBox="1"/>
            <p:nvPr/>
          </p:nvSpPr>
          <p:spPr>
            <a:xfrm>
              <a:off x="3808516" y="2812933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09419377-EB68-02E1-8ED3-146EF28E935A}"/>
                </a:ext>
              </a:extLst>
            </p:cNvPr>
            <p:cNvSpPr txBox="1"/>
            <p:nvPr/>
          </p:nvSpPr>
          <p:spPr>
            <a:xfrm>
              <a:off x="4988060" y="3421106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458291D-156B-D86B-D30E-E9A178861974}"/>
                </a:ext>
              </a:extLst>
            </p:cNvPr>
            <p:cNvSpPr txBox="1"/>
            <p:nvPr/>
          </p:nvSpPr>
          <p:spPr>
            <a:xfrm>
              <a:off x="5469711" y="2780259"/>
              <a:ext cx="85982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2357D5B-4846-7782-660F-113180A3554E}"/>
              </a:ext>
            </a:extLst>
          </p:cNvPr>
          <p:cNvGrpSpPr/>
          <p:nvPr/>
        </p:nvGrpSpPr>
        <p:grpSpPr>
          <a:xfrm>
            <a:off x="198562" y="3185493"/>
            <a:ext cx="6667165" cy="2051872"/>
            <a:chOff x="192745" y="3221418"/>
            <a:chExt cx="6667165" cy="205187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4E5C1FE8-434C-F55D-E1E6-5B9B095746F7}"/>
                </a:ext>
              </a:extLst>
            </p:cNvPr>
            <p:cNvSpPr/>
            <p:nvPr/>
          </p:nvSpPr>
          <p:spPr>
            <a:xfrm>
              <a:off x="192745" y="3406680"/>
              <a:ext cx="6667165" cy="16785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xmlns="" id="{EF46C385-9E14-7CC4-69A5-559378F4930E}"/>
                </a:ext>
              </a:extLst>
            </p:cNvPr>
            <p:cNvSpPr/>
            <p:nvPr/>
          </p:nvSpPr>
          <p:spPr>
            <a:xfrm>
              <a:off x="338478" y="322141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B37C7DF5-0EC8-B7F2-27C1-5716B3D5EA1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980573A-948C-B966-4916-6A048793CB58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C07B8EF-C8D0-100A-FD8B-C829569E088D}"/>
              </a:ext>
            </a:extLst>
          </p:cNvPr>
          <p:cNvSpPr txBox="1"/>
          <p:nvPr/>
        </p:nvSpPr>
        <p:spPr>
          <a:xfrm>
            <a:off x="383996" y="3529867"/>
            <a:ext cx="642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예각삼각형은 세 각이 모두 예각인 삼각형이므로 예각삼각형은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B46D376C-FF46-3DC0-B73C-A567302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2" y="363943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60A8FA9-1EEC-6FF8-FDBF-C88C76D69FDE}"/>
              </a:ext>
            </a:extLst>
          </p:cNvPr>
          <p:cNvSpPr txBox="1"/>
          <p:nvPr/>
        </p:nvSpPr>
        <p:spPr>
          <a:xfrm>
            <a:off x="383996" y="4074505"/>
            <a:ext cx="642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직각삼각형은 한 각이 직각인 삼각형이므로 직각삼각형은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C65EF9C8-3AD5-A299-CAF9-ADC09E72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2" y="418069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EE53CED-82D5-1142-5F59-CC062852232C}"/>
              </a:ext>
            </a:extLst>
          </p:cNvPr>
          <p:cNvSpPr txBox="1"/>
          <p:nvPr/>
        </p:nvSpPr>
        <p:spPr>
          <a:xfrm>
            <a:off x="383996" y="4647060"/>
            <a:ext cx="642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둔각삼각형은 한 각이 둔각인 삼각형이므로 둔각삼각형은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8BD2F21E-692C-BC80-B916-2C03EA68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2" y="475662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228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 중 두 각의 크기입니다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이등변삼각형인 것에 모두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_210_1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63665BD2-DCF2-CA9A-ECAE-393A3288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34" y="1340768"/>
            <a:ext cx="256521" cy="2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866144-322A-8160-B035-1D9D9750B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00" y="3034294"/>
            <a:ext cx="6801564" cy="1008112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xmlns="" id="{D4089CA5-09A2-C02A-6F66-2B3AED98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xmlns="" id="{EBCA5592-4CD6-ADF9-CF9F-FD2CCF4E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BF99687-0A09-0C87-B100-19C706DF3A43}"/>
              </a:ext>
            </a:extLst>
          </p:cNvPr>
          <p:cNvSpPr txBox="1"/>
          <p:nvPr/>
        </p:nvSpPr>
        <p:spPr>
          <a:xfrm>
            <a:off x="7032610" y="1043154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367C3DB-0885-22DE-BDA4-9414F29E3D05}"/>
              </a:ext>
            </a:extLst>
          </p:cNvPr>
          <p:cNvSpPr/>
          <p:nvPr/>
        </p:nvSpPr>
        <p:spPr>
          <a:xfrm>
            <a:off x="657480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7CA79D4E-BEA2-7902-0D82-D3AB8723557B}"/>
              </a:ext>
            </a:extLst>
          </p:cNvPr>
          <p:cNvSpPr/>
          <p:nvPr/>
        </p:nvSpPr>
        <p:spPr>
          <a:xfrm>
            <a:off x="561258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5CBDFE22-46E3-3331-E718-3A18694AFEA6}"/>
              </a:ext>
            </a:extLst>
          </p:cNvPr>
          <p:cNvSpPr/>
          <p:nvPr/>
        </p:nvSpPr>
        <p:spPr>
          <a:xfrm>
            <a:off x="165947" y="303295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D16C761F-7B45-7652-215C-A9F20E0A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94" y="3358330"/>
            <a:ext cx="382171" cy="3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F6EB2FC0-F634-DF3F-3FE5-712DE05D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00" y="3381805"/>
            <a:ext cx="344497" cy="3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F1877B40-37FC-D06F-A0E0-139C0FC1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84" y="3358330"/>
            <a:ext cx="382171" cy="3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2E6788C-7C1A-F202-78C4-E9D36CFB0A83}"/>
              </a:ext>
            </a:extLst>
          </p:cNvPr>
          <p:cNvSpPr/>
          <p:nvPr/>
        </p:nvSpPr>
        <p:spPr>
          <a:xfrm>
            <a:off x="6585564" y="3207235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1A4D155B-B17C-E3CC-CB86-6E880C559385}"/>
              </a:ext>
            </a:extLst>
          </p:cNvPr>
          <p:cNvSpPr/>
          <p:nvPr/>
        </p:nvSpPr>
        <p:spPr>
          <a:xfrm>
            <a:off x="458657" y="3392298"/>
            <a:ext cx="791664" cy="292104"/>
          </a:xfrm>
          <a:prstGeom prst="roundRect">
            <a:avLst/>
          </a:prstGeom>
          <a:solidFill>
            <a:srgbClr val="CCC2D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EE30D57B-B71B-7751-C01A-9AA598A4A206}"/>
              </a:ext>
            </a:extLst>
          </p:cNvPr>
          <p:cNvSpPr/>
          <p:nvPr/>
        </p:nvSpPr>
        <p:spPr>
          <a:xfrm>
            <a:off x="2774414" y="3402898"/>
            <a:ext cx="791664" cy="292104"/>
          </a:xfrm>
          <a:prstGeom prst="roundRect">
            <a:avLst/>
          </a:prstGeom>
          <a:solidFill>
            <a:srgbClr val="FBC0A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FE3CDB8-C2D3-0AC2-1753-55855D18AF31}"/>
              </a:ext>
            </a:extLst>
          </p:cNvPr>
          <p:cNvSpPr/>
          <p:nvPr/>
        </p:nvSpPr>
        <p:spPr>
          <a:xfrm>
            <a:off x="5175322" y="3402898"/>
            <a:ext cx="854597" cy="292104"/>
          </a:xfrm>
          <a:prstGeom prst="roundRect">
            <a:avLst/>
          </a:prstGeom>
          <a:solidFill>
            <a:srgbClr val="9EC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E38ED07-2918-F17A-A636-77798026CCA8}"/>
              </a:ext>
            </a:extLst>
          </p:cNvPr>
          <p:cNvSpPr txBox="1"/>
          <p:nvPr/>
        </p:nvSpPr>
        <p:spPr>
          <a:xfrm>
            <a:off x="65404" y="3342561"/>
            <a:ext cx="1557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80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21F853F-DD75-C320-57CB-9CD5C43B915A}"/>
              </a:ext>
            </a:extLst>
          </p:cNvPr>
          <p:cNvSpPr txBox="1"/>
          <p:nvPr/>
        </p:nvSpPr>
        <p:spPr>
          <a:xfrm>
            <a:off x="2411852" y="3342561"/>
            <a:ext cx="1557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11AE0FE-591F-B758-BFF3-862F759FE6CC}"/>
              </a:ext>
            </a:extLst>
          </p:cNvPr>
          <p:cNvSpPr txBox="1"/>
          <p:nvPr/>
        </p:nvSpPr>
        <p:spPr>
          <a:xfrm>
            <a:off x="4807957" y="3342561"/>
            <a:ext cx="1557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85813"/>
              </p:ext>
            </p:extLst>
          </p:nvPr>
        </p:nvGraphicFramePr>
        <p:xfrm>
          <a:off x="126553" y="6165304"/>
          <a:ext cx="6741703" cy="274320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4-2\app\resource\contents\lesson02\ops\2\images\2_8\2_8_11_01.svg~2_8_11_03.svg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84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24866144-322A-8160-B035-1D9D9750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0" y="3034294"/>
            <a:ext cx="6801564" cy="1008112"/>
          </a:xfrm>
          <a:prstGeom prst="rect">
            <a:avLst/>
          </a:prstGeom>
        </p:spPr>
      </p:pic>
      <p:pic>
        <p:nvPicPr>
          <p:cNvPr id="4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D16C761F-7B45-7652-215C-A9F20E0A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94" y="3358330"/>
            <a:ext cx="382171" cy="3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xmlns="" id="{F6EB2FC0-F634-DF3F-3FE5-712DE05D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00" y="3381805"/>
            <a:ext cx="344497" cy="3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F1877B40-37FC-D06F-A0E0-139C0FC1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84" y="3358330"/>
            <a:ext cx="382171" cy="3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사각형: 둥근 모서리 27">
            <a:extLst>
              <a:ext uri="{FF2B5EF4-FFF2-40B4-BE49-F238E27FC236}">
                <a16:creationId xmlns:a16="http://schemas.microsoft.com/office/drawing/2014/main" xmlns="" id="{1A4D155B-B17C-E3CC-CB86-6E880C559385}"/>
              </a:ext>
            </a:extLst>
          </p:cNvPr>
          <p:cNvSpPr/>
          <p:nvPr/>
        </p:nvSpPr>
        <p:spPr>
          <a:xfrm>
            <a:off x="458657" y="3392298"/>
            <a:ext cx="791664" cy="292104"/>
          </a:xfrm>
          <a:prstGeom prst="roundRect">
            <a:avLst/>
          </a:prstGeom>
          <a:solidFill>
            <a:srgbClr val="CCC2D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28">
            <a:extLst>
              <a:ext uri="{FF2B5EF4-FFF2-40B4-BE49-F238E27FC236}">
                <a16:creationId xmlns:a16="http://schemas.microsoft.com/office/drawing/2014/main" xmlns="" id="{EE30D57B-B71B-7751-C01A-9AA598A4A206}"/>
              </a:ext>
            </a:extLst>
          </p:cNvPr>
          <p:cNvSpPr/>
          <p:nvPr/>
        </p:nvSpPr>
        <p:spPr>
          <a:xfrm>
            <a:off x="2774414" y="3402898"/>
            <a:ext cx="791664" cy="292104"/>
          </a:xfrm>
          <a:prstGeom prst="roundRect">
            <a:avLst/>
          </a:prstGeom>
          <a:solidFill>
            <a:srgbClr val="FBC0A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29">
            <a:extLst>
              <a:ext uri="{FF2B5EF4-FFF2-40B4-BE49-F238E27FC236}">
                <a16:creationId xmlns:a16="http://schemas.microsoft.com/office/drawing/2014/main" xmlns="" id="{0FE3CDB8-C2D3-0AC2-1753-55855D18AF31}"/>
              </a:ext>
            </a:extLst>
          </p:cNvPr>
          <p:cNvSpPr/>
          <p:nvPr/>
        </p:nvSpPr>
        <p:spPr>
          <a:xfrm>
            <a:off x="5175322" y="3402898"/>
            <a:ext cx="854597" cy="292104"/>
          </a:xfrm>
          <a:prstGeom prst="roundRect">
            <a:avLst/>
          </a:prstGeom>
          <a:solidFill>
            <a:srgbClr val="9EC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E38ED07-2918-F17A-A636-77798026CCA8}"/>
              </a:ext>
            </a:extLst>
          </p:cNvPr>
          <p:cNvSpPr txBox="1"/>
          <p:nvPr/>
        </p:nvSpPr>
        <p:spPr>
          <a:xfrm>
            <a:off x="65404" y="3342561"/>
            <a:ext cx="1557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80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21F853F-DD75-C320-57CB-9CD5C43B915A}"/>
              </a:ext>
            </a:extLst>
          </p:cNvPr>
          <p:cNvSpPr txBox="1"/>
          <p:nvPr/>
        </p:nvSpPr>
        <p:spPr>
          <a:xfrm>
            <a:off x="2411852" y="3342561"/>
            <a:ext cx="1557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11AE0FE-591F-B758-BFF3-862F759FE6CC}"/>
              </a:ext>
            </a:extLst>
          </p:cNvPr>
          <p:cNvSpPr txBox="1"/>
          <p:nvPr/>
        </p:nvSpPr>
        <p:spPr>
          <a:xfrm>
            <a:off x="4807957" y="3342561"/>
            <a:ext cx="1557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5312" y="894492"/>
            <a:ext cx="6918956" cy="87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_210_1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xmlns="" id="{D4089CA5-09A2-C02A-6F66-2B3AED98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xmlns="" id="{EBCA5592-4CD6-ADF9-CF9F-FD2CCF4E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BB3982-60E7-74A4-BF9F-8E0CDD9B07E8}"/>
              </a:ext>
            </a:extLst>
          </p:cNvPr>
          <p:cNvSpPr txBox="1"/>
          <p:nvPr/>
        </p:nvSpPr>
        <p:spPr>
          <a:xfrm>
            <a:off x="7018372" y="1092168"/>
            <a:ext cx="2054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50F8F85C-05E3-5C3B-0D1B-355901D06BBD}"/>
              </a:ext>
            </a:extLst>
          </p:cNvPr>
          <p:cNvGrpSpPr/>
          <p:nvPr/>
        </p:nvGrpSpPr>
        <p:grpSpPr>
          <a:xfrm>
            <a:off x="198562" y="3102482"/>
            <a:ext cx="6667165" cy="2134883"/>
            <a:chOff x="192745" y="3138407"/>
            <a:chExt cx="6667165" cy="213488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A131B02C-916F-9E3A-0897-491E044123E2}"/>
                </a:ext>
              </a:extLst>
            </p:cNvPr>
            <p:cNvSpPr/>
            <p:nvPr/>
          </p:nvSpPr>
          <p:spPr>
            <a:xfrm>
              <a:off x="192745" y="3367369"/>
              <a:ext cx="6667165" cy="17178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왼쪽부터 나머지 한 각의 크기를 구하면 다음과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</a:t>
              </a:r>
              <a:endPara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˚의 경우 두 각의 크기가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˚인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이등변삼각형이고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˚의 경우 두 각의 크기가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˚인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이등변삼각형입니다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8">
              <a:extLst>
                <a:ext uri="{FF2B5EF4-FFF2-40B4-BE49-F238E27FC236}">
                  <a16:creationId xmlns:a16="http://schemas.microsoft.com/office/drawing/2014/main" xmlns="" id="{7F8B43F6-FB59-DE19-24B9-79811E9A4765}"/>
                </a:ext>
              </a:extLst>
            </p:cNvPr>
            <p:cNvSpPr/>
            <p:nvPr/>
          </p:nvSpPr>
          <p:spPr>
            <a:xfrm>
              <a:off x="338478" y="313840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97361A53-F427-35F7-9E0F-E06CDE3E97B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세 각 중 두 각의 크기입니다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이등변삼각형인 것에 모두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xmlns="" id="{63665BD2-DCF2-CA9A-ECAE-393A3288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34" y="1340768"/>
            <a:ext cx="256521" cy="2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95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별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6547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https://cdata2.tsherpa.co.kr/tsherpa/multimedia/Flash/2022/curri/index.html?flashxmlnum=yrhj07&amp;classno=E-curri04-math-H_2022/41/suh_h_0401_01_0910/suh_h_0401_01_0910_301_1.html&amp;id=1440575&amp;classa=1</a:t>
                      </a:r>
                      <a:endParaRPr kumimoji="0" lang="en-US" altLang="ko-KR" sz="10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3965" y="2665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89956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삼각형 퍼즐 맞추기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27" y="31338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71" y="353701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344154" y="3512723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40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서로 다른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31519245-1996-4889-B22C-2E7DFEAB27AA}"/>
              </a:ext>
            </a:extLst>
          </p:cNvPr>
          <p:cNvGrpSpPr/>
          <p:nvPr/>
        </p:nvGrpSpPr>
        <p:grpSpPr>
          <a:xfrm>
            <a:off x="2721124" y="5296423"/>
            <a:ext cx="1607331" cy="258599"/>
            <a:chOff x="323528" y="2823300"/>
            <a:chExt cx="1607331" cy="258599"/>
          </a:xfrm>
        </p:grpSpPr>
        <p:pic>
          <p:nvPicPr>
            <p:cNvPr id="98" name="Picture 11">
              <a:extLst>
                <a:ext uri="{FF2B5EF4-FFF2-40B4-BE49-F238E27FC236}">
                  <a16:creationId xmlns:a16="http://schemas.microsoft.com/office/drawing/2014/main" xmlns="" id="{5D6705FB-BE44-4E4E-97A7-2B4638396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>
              <a:extLst>
                <a:ext uri="{FF2B5EF4-FFF2-40B4-BE49-F238E27FC236}">
                  <a16:creationId xmlns:a16="http://schemas.microsoft.com/office/drawing/2014/main" xmlns="" id="{DBD76C0E-F19B-4EAA-A683-2A1C08BBD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>
              <a:extLst>
                <a:ext uri="{FF2B5EF4-FFF2-40B4-BE49-F238E27FC236}">
                  <a16:creationId xmlns:a16="http://schemas.microsoft.com/office/drawing/2014/main" xmlns="" id="{0513DBC2-FA3A-46BD-991F-6AE66E7C6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xmlns="" id="{1014A59C-B027-45B6-9EA2-49A79C2BB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631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직사각형 44"/>
          <p:cNvSpPr/>
          <p:nvPr/>
        </p:nvSpPr>
        <p:spPr bwMode="auto">
          <a:xfrm>
            <a:off x="2336655" y="3501008"/>
            <a:ext cx="2436011" cy="1476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직각삼각형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4984390" y="3501008"/>
            <a:ext cx="1855862" cy="14761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변의 길이가 같습니다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한 각이 직각입니다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6912" y="3501008"/>
            <a:ext cx="1843162" cy="1476164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8" y="3630173"/>
            <a:ext cx="1512375" cy="122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xmlns="" id="{C6438C5A-5AAD-4E4E-A794-3898C9DB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4" y="35787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3DBB50D6-0484-DDCF-807D-9BE94727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예 보기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ctr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 bwMode="auto">
          <a:xfrm flipH="1">
            <a:off x="804863" y="3689757"/>
            <a:ext cx="3651" cy="84414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808514" y="4521859"/>
            <a:ext cx="825024" cy="25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809625" y="3700463"/>
            <a:ext cx="833438" cy="82867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타원 47"/>
          <p:cNvSpPr/>
          <p:nvPr/>
        </p:nvSpPr>
        <p:spPr>
          <a:xfrm>
            <a:off x="166050" y="3338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96" y="5296424"/>
            <a:ext cx="961714" cy="3024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386149" y="2590743"/>
            <a:ext cx="1536761" cy="6469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2263508" y="2606718"/>
            <a:ext cx="2436011" cy="6469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삼각형인지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4911242" y="2606718"/>
            <a:ext cx="1855862" cy="6469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성질이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3528" y="1628800"/>
            <a:ext cx="6361297" cy="54884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이등변삼각형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정삼각형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5248250" y="2273820"/>
            <a:ext cx="166401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 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0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40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서로 다른 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그리고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31519245-1996-4889-B22C-2E7DFEAB27AA}"/>
              </a:ext>
            </a:extLst>
          </p:cNvPr>
          <p:cNvGrpSpPr/>
          <p:nvPr/>
        </p:nvGrpSpPr>
        <p:grpSpPr>
          <a:xfrm rot="10800000">
            <a:off x="2721124" y="5296423"/>
            <a:ext cx="1607331" cy="258599"/>
            <a:chOff x="323528" y="2823300"/>
            <a:chExt cx="1607331" cy="258599"/>
          </a:xfrm>
        </p:grpSpPr>
        <p:pic>
          <p:nvPicPr>
            <p:cNvPr id="98" name="Picture 11">
              <a:extLst>
                <a:ext uri="{FF2B5EF4-FFF2-40B4-BE49-F238E27FC236}">
                  <a16:creationId xmlns:a16="http://schemas.microsoft.com/office/drawing/2014/main" xmlns="" id="{5D6705FB-BE44-4E4E-97A7-2B4638396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83350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>
              <a:extLst>
                <a:ext uri="{FF2B5EF4-FFF2-40B4-BE49-F238E27FC236}">
                  <a16:creationId xmlns:a16="http://schemas.microsoft.com/office/drawing/2014/main" xmlns="" id="{DBD76C0E-F19B-4EAA-A683-2A1C08BBD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9" y="285878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3">
              <a:extLst>
                <a:ext uri="{FF2B5EF4-FFF2-40B4-BE49-F238E27FC236}">
                  <a16:creationId xmlns:a16="http://schemas.microsoft.com/office/drawing/2014/main" xmlns="" id="{0513DBC2-FA3A-46BD-991F-6AE66E7C6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0" y="285582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xmlns="" id="{1014A59C-B027-45B6-9EA2-49A79C2BB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631" y="282330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_x158395288" descr="EMB00002bac2d8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91" y="2384884"/>
            <a:ext cx="1401483" cy="22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사각형 설명선 33"/>
          <p:cNvSpPr/>
          <p:nvPr/>
        </p:nvSpPr>
        <p:spPr>
          <a:xfrm>
            <a:off x="3167844" y="2971399"/>
            <a:ext cx="2616837" cy="861466"/>
          </a:xfrm>
          <a:prstGeom prst="wedgeRoundRectCallout">
            <a:avLst>
              <a:gd name="adj1" fmla="val -61619"/>
              <a:gd name="adj2" fmla="val -12302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그리지 않은 삼각형이 있는지 확인해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192180" y="51935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3DBB50D6-0484-DDCF-807D-9BE94727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3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844824"/>
            <a:ext cx="60077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여러 가지 모양의 삼각형에 대한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류 활동을 통하여 이등변삼각형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정삼각형을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49" y="19613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C9F8EC9-3BF3-45BC-87BF-1995041A11B0}"/>
              </a:ext>
            </a:extLst>
          </p:cNvPr>
          <p:cNvGrpSpPr/>
          <p:nvPr/>
        </p:nvGrpSpPr>
        <p:grpSpPr>
          <a:xfrm>
            <a:off x="323529" y="4525685"/>
            <a:ext cx="6348572" cy="1019175"/>
            <a:chOff x="723875" y="4653136"/>
            <a:chExt cx="6029325" cy="1019175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xmlns="" id="{60498CF9-445B-4249-AE20-86CF2D72C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7647065-495A-4C04-B8AA-6951102C712F}"/>
                </a:ext>
              </a:extLst>
            </p:cNvPr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각도기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5893521" y="45943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54" y="2496531"/>
            <a:ext cx="600771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여러 가지 모양의 삼각형에 대한 분류 활동을 통하여 직각삼각형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둔각삼각형을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4" y="26130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63EC5A7B-13A0-566D-ED28-8FAFAFB2792C}"/>
              </a:ext>
            </a:extLst>
          </p:cNvPr>
          <p:cNvGrpSpPr/>
          <p:nvPr/>
        </p:nvGrpSpPr>
        <p:grpSpPr>
          <a:xfrm>
            <a:off x="686498" y="1808820"/>
            <a:ext cx="5685360" cy="2518317"/>
            <a:chOff x="686498" y="1734043"/>
            <a:chExt cx="5685360" cy="2518317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C50E3DB7-D864-FFE7-D8FE-0A09A8C6BDAF}"/>
                </a:ext>
              </a:extLst>
            </p:cNvPr>
            <p:cNvGrpSpPr/>
            <p:nvPr/>
          </p:nvGrpSpPr>
          <p:grpSpPr>
            <a:xfrm>
              <a:off x="686498" y="1734043"/>
              <a:ext cx="5685360" cy="2518317"/>
              <a:chOff x="686498" y="1734043"/>
              <a:chExt cx="5685360" cy="2518317"/>
            </a:xfrm>
          </p:grpSpPr>
          <p:sp>
            <p:nvSpPr>
              <p:cNvPr id="92" name="모서리가 둥근 직사각형 1">
                <a:extLst>
                  <a:ext uri="{FF2B5EF4-FFF2-40B4-BE49-F238E27FC236}">
                    <a16:creationId xmlns:a16="http://schemas.microsoft.com/office/drawing/2014/main" xmlns="" id="{5D330AB4-F0A3-E936-C9E5-8A9A062D1F17}"/>
                  </a:ext>
                </a:extLst>
              </p:cNvPr>
              <p:cNvSpPr/>
              <p:nvPr/>
            </p:nvSpPr>
            <p:spPr>
              <a:xfrm>
                <a:off x="686498" y="1734043"/>
                <a:ext cx="5685360" cy="251831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E1F7BB2A-31F2-A03C-05C0-6E402DA80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2910" y="1896504"/>
                <a:ext cx="5432536" cy="2154599"/>
              </a:xfrm>
              <a:prstGeom prst="rect">
                <a:avLst/>
              </a:prstGeom>
            </p:spPr>
          </p:pic>
        </p:grpSp>
        <p:sp>
          <p:nvSpPr>
            <p:cNvPr id="74" name="사각형: 둥근 모서리 6">
              <a:extLst>
                <a:ext uri="{FF2B5EF4-FFF2-40B4-BE49-F238E27FC236}">
                  <a16:creationId xmlns:a16="http://schemas.microsoft.com/office/drawing/2014/main" xmlns="" id="{92D2E483-DB96-0F9B-BA0C-4E1922EDE1DA}"/>
                </a:ext>
              </a:extLst>
            </p:cNvPr>
            <p:cNvSpPr/>
            <p:nvPr/>
          </p:nvSpPr>
          <p:spPr>
            <a:xfrm>
              <a:off x="1223628" y="2492896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5" name="사각형: 둥근 모서리 39">
              <a:extLst>
                <a:ext uri="{FF2B5EF4-FFF2-40B4-BE49-F238E27FC236}">
                  <a16:creationId xmlns:a16="http://schemas.microsoft.com/office/drawing/2014/main" xmlns="" id="{CF9FB1A5-5E3F-FA6D-9DA3-C608E9D608C4}"/>
                </a:ext>
              </a:extLst>
            </p:cNvPr>
            <p:cNvSpPr/>
            <p:nvPr/>
          </p:nvSpPr>
          <p:spPr>
            <a:xfrm>
              <a:off x="2519772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6" name="사각형: 둥근 모서리 40">
              <a:extLst>
                <a:ext uri="{FF2B5EF4-FFF2-40B4-BE49-F238E27FC236}">
                  <a16:creationId xmlns:a16="http://schemas.microsoft.com/office/drawing/2014/main" xmlns="" id="{C257FC35-07C9-85FA-7799-26FD7FB0BF89}"/>
                </a:ext>
              </a:extLst>
            </p:cNvPr>
            <p:cNvSpPr/>
            <p:nvPr/>
          </p:nvSpPr>
          <p:spPr>
            <a:xfrm>
              <a:off x="3995936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7" name="사각형: 둥근 모서리 41">
              <a:extLst>
                <a:ext uri="{FF2B5EF4-FFF2-40B4-BE49-F238E27FC236}">
                  <a16:creationId xmlns:a16="http://schemas.microsoft.com/office/drawing/2014/main" xmlns="" id="{DFF4F047-156B-9DD1-3B80-EAA0765F2E36}"/>
                </a:ext>
              </a:extLst>
            </p:cNvPr>
            <p:cNvSpPr/>
            <p:nvPr/>
          </p:nvSpPr>
          <p:spPr>
            <a:xfrm>
              <a:off x="5292080" y="2564311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79" name="사각형: 둥근 모서리 42">
              <a:extLst>
                <a:ext uri="{FF2B5EF4-FFF2-40B4-BE49-F238E27FC236}">
                  <a16:creationId xmlns:a16="http://schemas.microsoft.com/office/drawing/2014/main" xmlns="" id="{D2731E53-7200-2537-028B-A9E1E8F4B2E4}"/>
                </a:ext>
              </a:extLst>
            </p:cNvPr>
            <p:cNvSpPr/>
            <p:nvPr/>
          </p:nvSpPr>
          <p:spPr>
            <a:xfrm>
              <a:off x="5251554" y="331344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1" name="사각형: 둥근 모서리 43">
              <a:extLst>
                <a:ext uri="{FF2B5EF4-FFF2-40B4-BE49-F238E27FC236}">
                  <a16:creationId xmlns:a16="http://schemas.microsoft.com/office/drawing/2014/main" xmlns="" id="{6D404BA1-5E11-2CD8-3A77-3589FED517FA}"/>
                </a:ext>
              </a:extLst>
            </p:cNvPr>
            <p:cNvSpPr/>
            <p:nvPr/>
          </p:nvSpPr>
          <p:spPr>
            <a:xfrm>
              <a:off x="3771188" y="341776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2" name="사각형: 둥근 모서리 44">
              <a:extLst>
                <a:ext uri="{FF2B5EF4-FFF2-40B4-BE49-F238E27FC236}">
                  <a16:creationId xmlns:a16="http://schemas.microsoft.com/office/drawing/2014/main" xmlns="" id="{EDD13FD6-2F46-771A-8C3E-5D7D7FEA506C}"/>
                </a:ext>
              </a:extLst>
            </p:cNvPr>
            <p:cNvSpPr/>
            <p:nvPr/>
          </p:nvSpPr>
          <p:spPr>
            <a:xfrm>
              <a:off x="2591780" y="3313445"/>
              <a:ext cx="252028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3" name="사각형: 둥근 모서리 45">
              <a:extLst>
                <a:ext uri="{FF2B5EF4-FFF2-40B4-BE49-F238E27FC236}">
                  <a16:creationId xmlns:a16="http://schemas.microsoft.com/office/drawing/2014/main" xmlns="" id="{F931C9BE-2476-F0C5-BF20-0025C62ACDDA}"/>
                </a:ext>
              </a:extLst>
            </p:cNvPr>
            <p:cNvSpPr/>
            <p:nvPr/>
          </p:nvSpPr>
          <p:spPr>
            <a:xfrm>
              <a:off x="1266597" y="3298390"/>
              <a:ext cx="216024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FE3C1783-F835-6045-2A81-3FFA7BFBA358}"/>
                </a:ext>
              </a:extLst>
            </p:cNvPr>
            <p:cNvSpPr txBox="1"/>
            <p:nvPr/>
          </p:nvSpPr>
          <p:spPr>
            <a:xfrm>
              <a:off x="995451" y="2405134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188AA723-12C2-9DEB-4081-49D8120DA856}"/>
                </a:ext>
              </a:extLst>
            </p:cNvPr>
            <p:cNvSpPr txBox="1"/>
            <p:nvPr/>
          </p:nvSpPr>
          <p:spPr>
            <a:xfrm>
              <a:off x="2293147" y="22010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570A2E81-940D-9775-5FAF-1C8438E1A064}"/>
                </a:ext>
              </a:extLst>
            </p:cNvPr>
            <p:cNvSpPr txBox="1"/>
            <p:nvPr/>
          </p:nvSpPr>
          <p:spPr>
            <a:xfrm>
              <a:off x="3738607" y="2219711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BE904FF4-722E-A483-71AA-3DB851680AB0}"/>
                </a:ext>
              </a:extLst>
            </p:cNvPr>
            <p:cNvSpPr txBox="1"/>
            <p:nvPr/>
          </p:nvSpPr>
          <p:spPr>
            <a:xfrm>
              <a:off x="5065455" y="2477093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BA46C55E-2A1D-E4B1-E929-92FB34B52DF8}"/>
                </a:ext>
              </a:extLst>
            </p:cNvPr>
            <p:cNvSpPr txBox="1"/>
            <p:nvPr/>
          </p:nvSpPr>
          <p:spPr>
            <a:xfrm>
              <a:off x="1009268" y="323317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EDC4300-21DD-829F-3A85-CF485AFC5854}"/>
                </a:ext>
              </a:extLst>
            </p:cNvPr>
            <p:cNvSpPr txBox="1"/>
            <p:nvPr/>
          </p:nvSpPr>
          <p:spPr>
            <a:xfrm>
              <a:off x="2352453" y="321363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6C1F4B1E-8B14-59CB-1EAC-A45C1829E1DF}"/>
                </a:ext>
              </a:extLst>
            </p:cNvPr>
            <p:cNvSpPr txBox="1"/>
            <p:nvPr/>
          </p:nvSpPr>
          <p:spPr>
            <a:xfrm>
              <a:off x="3481279" y="33165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3FC8DBB1-B140-A43A-B63A-E80769495F3E}"/>
                </a:ext>
              </a:extLst>
            </p:cNvPr>
            <p:cNvSpPr txBox="1"/>
            <p:nvPr/>
          </p:nvSpPr>
          <p:spPr>
            <a:xfrm>
              <a:off x="4968044" y="324450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004EC9CD-9547-17CC-C8D5-90853AFB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28689" y="3224299"/>
            <a:ext cx="40009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삼각형을 보고 물음에 답해 보세요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진입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열림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타원 63"/>
          <p:cNvSpPr/>
          <p:nvPr/>
        </p:nvSpPr>
        <p:spPr>
          <a:xfrm>
            <a:off x="30792" y="25361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6378" y="3207501"/>
            <a:ext cx="14157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[     ~    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3520" y="3247942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22965" y="324794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230B9524-7C9D-1D91-ED89-310A62467C59}"/>
              </a:ext>
            </a:extLst>
          </p:cNvPr>
          <p:cNvGrpSpPr/>
          <p:nvPr/>
        </p:nvGrpSpPr>
        <p:grpSpPr>
          <a:xfrm>
            <a:off x="2279782" y="4487731"/>
            <a:ext cx="2669104" cy="538856"/>
            <a:chOff x="4647654" y="1679148"/>
            <a:chExt cx="2669104" cy="53885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CE50FFD3-F645-2439-873E-5AA318661113}"/>
                </a:ext>
              </a:extLst>
            </p:cNvPr>
            <p:cNvSpPr/>
            <p:nvPr/>
          </p:nvSpPr>
          <p:spPr bwMode="auto">
            <a:xfrm>
              <a:off x="4647654" y="1833284"/>
              <a:ext cx="245168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</a:t>
              </a: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11386CA9-BC38-E544-8F4B-0F36770D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3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이등변삼각형을 모두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004EC9CD-9547-17CC-C8D5-90853AFB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21">
            <a:extLst>
              <a:ext uri="{FF2B5EF4-FFF2-40B4-BE49-F238E27FC236}">
                <a16:creationId xmlns:a16="http://schemas.microsoft.com/office/drawing/2014/main" xmlns="" id="{58D11350-DD83-7671-1073-B5CBEF1E0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빨간 물음표 약물 대신 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손가락 약물 클릭 시 각 도형에 해당하는 확대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AC4093D9-A05B-5AED-AE83-790273A9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6CC0CA62-7D95-F1F6-FBD6-E39924D87ECF}"/>
              </a:ext>
            </a:extLst>
          </p:cNvPr>
          <p:cNvSpPr/>
          <p:nvPr/>
        </p:nvSpPr>
        <p:spPr>
          <a:xfrm>
            <a:off x="121456" y="2562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230B9524-7C9D-1D91-ED89-310A62467C59}"/>
              </a:ext>
            </a:extLst>
          </p:cNvPr>
          <p:cNvGrpSpPr/>
          <p:nvPr/>
        </p:nvGrpSpPr>
        <p:grpSpPr>
          <a:xfrm>
            <a:off x="2279782" y="4487731"/>
            <a:ext cx="2669104" cy="538856"/>
            <a:chOff x="4647654" y="1679148"/>
            <a:chExt cx="2669104" cy="5388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E50FFD3-F645-2439-873E-5AA318661113}"/>
                </a:ext>
              </a:extLst>
            </p:cNvPr>
            <p:cNvSpPr/>
            <p:nvPr/>
          </p:nvSpPr>
          <p:spPr bwMode="auto">
            <a:xfrm>
              <a:off x="4647654" y="1833284"/>
              <a:ext cx="245168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11386CA9-BC38-E544-8F4B-0F36770D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3EC5A7B-13A0-566D-ED28-8FAFAFB2792C}"/>
              </a:ext>
            </a:extLst>
          </p:cNvPr>
          <p:cNvGrpSpPr/>
          <p:nvPr/>
        </p:nvGrpSpPr>
        <p:grpSpPr>
          <a:xfrm>
            <a:off x="686498" y="1808820"/>
            <a:ext cx="5685360" cy="2518317"/>
            <a:chOff x="686498" y="1734043"/>
            <a:chExt cx="5685360" cy="251831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C50E3DB7-D864-FFE7-D8FE-0A09A8C6BDAF}"/>
                </a:ext>
              </a:extLst>
            </p:cNvPr>
            <p:cNvGrpSpPr/>
            <p:nvPr/>
          </p:nvGrpSpPr>
          <p:grpSpPr>
            <a:xfrm>
              <a:off x="686498" y="1734043"/>
              <a:ext cx="5685360" cy="2518317"/>
              <a:chOff x="686498" y="1734043"/>
              <a:chExt cx="5685360" cy="2518317"/>
            </a:xfrm>
          </p:grpSpPr>
          <p:sp>
            <p:nvSpPr>
              <p:cNvPr id="17" name="모서리가 둥근 직사각형 1">
                <a:extLst>
                  <a:ext uri="{FF2B5EF4-FFF2-40B4-BE49-F238E27FC236}">
                    <a16:creationId xmlns:a16="http://schemas.microsoft.com/office/drawing/2014/main" xmlns="" id="{5D330AB4-F0A3-E936-C9E5-8A9A062D1F17}"/>
                  </a:ext>
                </a:extLst>
              </p:cNvPr>
              <p:cNvSpPr/>
              <p:nvPr/>
            </p:nvSpPr>
            <p:spPr>
              <a:xfrm>
                <a:off x="686498" y="1734043"/>
                <a:ext cx="5685360" cy="251831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90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xmlns="" id="{E1F7BB2A-31F2-A03C-05C0-6E402DA80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910" y="1896504"/>
                <a:ext cx="5432536" cy="2154599"/>
              </a:xfrm>
              <a:prstGeom prst="rect">
                <a:avLst/>
              </a:prstGeom>
            </p:spPr>
          </p:pic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92D2E483-DB96-0F9B-BA0C-4E1922EDE1DA}"/>
                </a:ext>
              </a:extLst>
            </p:cNvPr>
            <p:cNvSpPr/>
            <p:nvPr/>
          </p:nvSpPr>
          <p:spPr>
            <a:xfrm>
              <a:off x="1223628" y="2492896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CF9FB1A5-5E3F-FA6D-9DA3-C608E9D608C4}"/>
                </a:ext>
              </a:extLst>
            </p:cNvPr>
            <p:cNvSpPr/>
            <p:nvPr/>
          </p:nvSpPr>
          <p:spPr>
            <a:xfrm>
              <a:off x="2519772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C257FC35-07C9-85FA-7799-26FD7FB0BF89}"/>
                </a:ext>
              </a:extLst>
            </p:cNvPr>
            <p:cNvSpPr/>
            <p:nvPr/>
          </p:nvSpPr>
          <p:spPr>
            <a:xfrm>
              <a:off x="3995936" y="2276872"/>
              <a:ext cx="216024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xmlns="" id="{DFF4F047-156B-9DD1-3B80-EAA0765F2E36}"/>
                </a:ext>
              </a:extLst>
            </p:cNvPr>
            <p:cNvSpPr/>
            <p:nvPr/>
          </p:nvSpPr>
          <p:spPr>
            <a:xfrm>
              <a:off x="5292080" y="2564311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D2731E53-7200-2537-028B-A9E1E8F4B2E4}"/>
                </a:ext>
              </a:extLst>
            </p:cNvPr>
            <p:cNvSpPr/>
            <p:nvPr/>
          </p:nvSpPr>
          <p:spPr>
            <a:xfrm>
              <a:off x="5251554" y="331344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xmlns="" id="{6D404BA1-5E11-2CD8-3A77-3589FED517FA}"/>
                </a:ext>
              </a:extLst>
            </p:cNvPr>
            <p:cNvSpPr/>
            <p:nvPr/>
          </p:nvSpPr>
          <p:spPr>
            <a:xfrm>
              <a:off x="3771188" y="3417764"/>
              <a:ext cx="216024" cy="20864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xmlns="" id="{EDD13FD6-2F46-771A-8C3E-5D7D7FEA506C}"/>
                </a:ext>
              </a:extLst>
            </p:cNvPr>
            <p:cNvSpPr/>
            <p:nvPr/>
          </p:nvSpPr>
          <p:spPr>
            <a:xfrm>
              <a:off x="2591780" y="3313445"/>
              <a:ext cx="252028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F931C9BE-2476-F0C5-BF20-0025C62ACDDA}"/>
                </a:ext>
              </a:extLst>
            </p:cNvPr>
            <p:cNvSpPr/>
            <p:nvPr/>
          </p:nvSpPr>
          <p:spPr>
            <a:xfrm>
              <a:off x="1266597" y="3298390"/>
              <a:ext cx="216024" cy="23874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E3C1783-F835-6045-2A81-3FFA7BFBA358}"/>
                </a:ext>
              </a:extLst>
            </p:cNvPr>
            <p:cNvSpPr txBox="1"/>
            <p:nvPr/>
          </p:nvSpPr>
          <p:spPr>
            <a:xfrm>
              <a:off x="995451" y="2405134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88AA723-12C2-9DEB-4081-49D8120DA856}"/>
                </a:ext>
              </a:extLst>
            </p:cNvPr>
            <p:cNvSpPr txBox="1"/>
            <p:nvPr/>
          </p:nvSpPr>
          <p:spPr>
            <a:xfrm>
              <a:off x="2293147" y="2201035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70A2E81-940D-9775-5FAF-1C8438E1A064}"/>
                </a:ext>
              </a:extLst>
            </p:cNvPr>
            <p:cNvSpPr txBox="1"/>
            <p:nvPr/>
          </p:nvSpPr>
          <p:spPr>
            <a:xfrm>
              <a:off x="3738607" y="2219711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E904FF4-722E-A483-71AA-3DB851680AB0}"/>
                </a:ext>
              </a:extLst>
            </p:cNvPr>
            <p:cNvSpPr txBox="1"/>
            <p:nvPr/>
          </p:nvSpPr>
          <p:spPr>
            <a:xfrm>
              <a:off x="5065455" y="2477093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A46C55E-2A1D-E4B1-E929-92FB34B52DF8}"/>
                </a:ext>
              </a:extLst>
            </p:cNvPr>
            <p:cNvSpPr txBox="1"/>
            <p:nvPr/>
          </p:nvSpPr>
          <p:spPr>
            <a:xfrm>
              <a:off x="1009268" y="3233177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EDC4300-21DD-829F-3A85-CF485AFC5854}"/>
                </a:ext>
              </a:extLst>
            </p:cNvPr>
            <p:cNvSpPr txBox="1"/>
            <p:nvPr/>
          </p:nvSpPr>
          <p:spPr>
            <a:xfrm>
              <a:off x="2352453" y="3213639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6C1F4B1E-8B14-59CB-1EAC-A45C1829E1DF}"/>
                </a:ext>
              </a:extLst>
            </p:cNvPr>
            <p:cNvSpPr txBox="1"/>
            <p:nvPr/>
          </p:nvSpPr>
          <p:spPr>
            <a:xfrm>
              <a:off x="3481279" y="3316508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FC8DBB1-B140-A43A-B63A-E80769495F3E}"/>
                </a:ext>
              </a:extLst>
            </p:cNvPr>
            <p:cNvSpPr txBox="1"/>
            <p:nvPr/>
          </p:nvSpPr>
          <p:spPr>
            <a:xfrm>
              <a:off x="4968044" y="3244500"/>
              <a:ext cx="73068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ABAE25F-681C-206E-135F-4D72A6001E85}"/>
              </a:ext>
            </a:extLst>
          </p:cNvPr>
          <p:cNvSpPr/>
          <p:nvPr/>
        </p:nvSpPr>
        <p:spPr>
          <a:xfrm>
            <a:off x="6571719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4ED6C49-8091-767B-F4CC-BC279E1FDD6D}"/>
              </a:ext>
            </a:extLst>
          </p:cNvPr>
          <p:cNvSpPr/>
          <p:nvPr/>
        </p:nvSpPr>
        <p:spPr>
          <a:xfrm>
            <a:off x="5609495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>
            <a:extLst>
              <a:ext uri="{FF2B5EF4-FFF2-40B4-BE49-F238E27FC236}">
                <a16:creationId xmlns:a16="http://schemas.microsoft.com/office/drawing/2014/main" xmlns="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91718"/>
              </p:ext>
            </p:extLst>
          </p:nvPr>
        </p:nvGraphicFramePr>
        <p:xfrm>
          <a:off x="126553" y="6165304"/>
          <a:ext cx="6741703" cy="274320"/>
        </p:xfrm>
        <a:graphic>
          <a:graphicData uri="http://schemas.openxmlformats.org/drawingml/2006/table">
            <a:tbl>
              <a:tblPr/>
              <a:tblGrid>
                <a:gridCol w="917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4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직접 삽입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4-2\app\resource\contents\lesson02\ops\2\images\2_8\2_8_2_01.svg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71" y="214656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12" y="35836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359836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91" y="227823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123" y="22878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03" y="370640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51" y="358364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449" y="25676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AABAE25F-681C-206E-135F-4D72A6001E85}"/>
              </a:ext>
            </a:extLst>
          </p:cNvPr>
          <p:cNvSpPr/>
          <p:nvPr/>
        </p:nvSpPr>
        <p:spPr>
          <a:xfrm>
            <a:off x="1726132" y="19565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suh_h_0402_02_0809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08~09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67419" y="699825"/>
            <a:ext cx="6923978" cy="5101015"/>
            <a:chOff x="60290" y="656692"/>
            <a:chExt cx="6923978" cy="5101015"/>
          </a:xfrm>
        </p:grpSpPr>
        <p:sp>
          <p:nvSpPr>
            <p:cNvPr id="76" name="직사각형 75"/>
            <p:cNvSpPr/>
            <p:nvPr/>
          </p:nvSpPr>
          <p:spPr>
            <a:xfrm>
              <a:off x="60290" y="656692"/>
              <a:ext cx="6913266" cy="51010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308" y="658845"/>
              <a:ext cx="437960" cy="43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2517CE6-454D-208C-B01C-5B604F901009}"/>
              </a:ext>
            </a:extLst>
          </p:cNvPr>
          <p:cNvSpPr txBox="1"/>
          <p:nvPr/>
        </p:nvSpPr>
        <p:spPr>
          <a:xfrm>
            <a:off x="7018372" y="1092168"/>
            <a:ext cx="20540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에 해당하는 손가락 약물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나머지 이미지에 대한 약물 클릭 시 나타나는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4-2\app\resource\contents\lesson02\ops\2\2_7_02.html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버튼과 이미지는 클릭하는 도형에 따라 바뀌어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02" y="1731094"/>
            <a:ext cx="35433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223628" y="5446489"/>
            <a:ext cx="4681381" cy="263186"/>
            <a:chOff x="1223628" y="5409220"/>
            <a:chExt cx="4681381" cy="263186"/>
          </a:xfrm>
        </p:grpSpPr>
        <p:pic>
          <p:nvPicPr>
            <p:cNvPr id="82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628" y="5409220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956" y="5453578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157" y="545062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781" y="5418092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3025" y="5450621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449" y="545020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2631" y="5448827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4499" y="5448827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923" y="5448415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607" y="5448415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6CC0CA62-7D95-F1F6-FBD6-E39924D87ECF}"/>
              </a:ext>
            </a:extLst>
          </p:cNvPr>
          <p:cNvSpPr/>
          <p:nvPr/>
        </p:nvSpPr>
        <p:spPr>
          <a:xfrm>
            <a:off x="3049824" y="1585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6CC0CA62-7D95-F1F6-FBD6-E39924D87ECF}"/>
              </a:ext>
            </a:extLst>
          </p:cNvPr>
          <p:cNvSpPr/>
          <p:nvPr/>
        </p:nvSpPr>
        <p:spPr>
          <a:xfrm>
            <a:off x="998862" y="51939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02" y="1249510"/>
            <a:ext cx="26193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모서리가 둥근 직사각형 93"/>
          <p:cNvSpPr/>
          <p:nvPr/>
        </p:nvSpPr>
        <p:spPr>
          <a:xfrm>
            <a:off x="4024601" y="1134206"/>
            <a:ext cx="2851655" cy="93610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43356</TotalTime>
  <Words>2490</Words>
  <Application>Microsoft Office PowerPoint</Application>
  <PresentationFormat>화면 슬라이드 쇼(4:3)</PresentationFormat>
  <Paragraphs>845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7803</cp:revision>
  <cp:lastPrinted>2021-12-20T01:30:02Z</cp:lastPrinted>
  <dcterms:created xsi:type="dcterms:W3CDTF">2008-07-15T12:19:11Z</dcterms:created>
  <dcterms:modified xsi:type="dcterms:W3CDTF">2022-06-15T05:31:05Z</dcterms:modified>
</cp:coreProperties>
</file>