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2"/>
  </p:notesMasterIdLst>
  <p:handoutMasterIdLst>
    <p:handoutMasterId r:id="rId43"/>
  </p:handoutMasterIdLst>
  <p:sldIdLst>
    <p:sldId id="782" r:id="rId2"/>
    <p:sldId id="783" r:id="rId3"/>
    <p:sldId id="1327" r:id="rId4"/>
    <p:sldId id="1394" r:id="rId5"/>
    <p:sldId id="1339" r:id="rId6"/>
    <p:sldId id="1490" r:id="rId7"/>
    <p:sldId id="1497" r:id="rId8"/>
    <p:sldId id="1498" r:id="rId9"/>
    <p:sldId id="1499" r:id="rId10"/>
    <p:sldId id="1097" r:id="rId11"/>
    <p:sldId id="1395" r:id="rId12"/>
    <p:sldId id="1500" r:id="rId13"/>
    <p:sldId id="1501" r:id="rId14"/>
    <p:sldId id="1502" r:id="rId15"/>
    <p:sldId id="1453" r:id="rId16"/>
    <p:sldId id="1467" r:id="rId17"/>
    <p:sldId id="1511" r:id="rId18"/>
    <p:sldId id="1297" r:id="rId19"/>
    <p:sldId id="1315" r:id="rId20"/>
    <p:sldId id="1316" r:id="rId21"/>
    <p:sldId id="1322" r:id="rId22"/>
    <p:sldId id="1361" r:id="rId23"/>
    <p:sldId id="1512" r:id="rId24"/>
    <p:sldId id="1362" r:id="rId25"/>
    <p:sldId id="1503" r:id="rId26"/>
    <p:sldId id="1444" r:id="rId27"/>
    <p:sldId id="1513" r:id="rId28"/>
    <p:sldId id="1364" r:id="rId29"/>
    <p:sldId id="1506" r:id="rId30"/>
    <p:sldId id="1374" r:id="rId31"/>
    <p:sldId id="1504" r:id="rId32"/>
    <p:sldId id="1399" r:id="rId33"/>
    <p:sldId id="1514" r:id="rId34"/>
    <p:sldId id="1375" r:id="rId35"/>
    <p:sldId id="1507" r:id="rId36"/>
    <p:sldId id="1376" r:id="rId37"/>
    <p:sldId id="1508" r:id="rId38"/>
    <p:sldId id="1397" r:id="rId39"/>
    <p:sldId id="1509" r:id="rId40"/>
    <p:sldId id="1510" r:id="rId4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E3E8F3"/>
    <a:srgbClr val="0000FF"/>
    <a:srgbClr val="0070C0"/>
    <a:srgbClr val="EBF4DF"/>
    <a:srgbClr val="DFEDFA"/>
    <a:srgbClr val="F7E5E5"/>
    <a:srgbClr val="EBF4DE"/>
    <a:srgbClr val="C00000"/>
    <a:srgbClr val="F6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7" autoAdjust="0"/>
    <p:restoredTop sz="96909" autoAdjust="0"/>
  </p:normalViewPr>
  <p:slideViewPr>
    <p:cSldViewPr>
      <p:cViewPr varScale="1">
        <p:scale>
          <a:sx n="116" d="100"/>
          <a:sy n="116" d="100"/>
        </p:scale>
        <p:origin x="1428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540178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수의 덧셈을 해 볼까요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7.png"/><Relationship Id="rId7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1.png"/><Relationship Id="rId7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8.png"/><Relationship Id="rId4" Type="http://schemas.openxmlformats.org/officeDocument/2006/relationships/image" Target="../media/image32.png"/><Relationship Id="rId9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7.png"/><Relationship Id="rId7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23.png"/><Relationship Id="rId4" Type="http://schemas.openxmlformats.org/officeDocument/2006/relationships/image" Target="../media/image30.png"/><Relationship Id="rId9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7.png"/><Relationship Id="rId7" Type="http://schemas.openxmlformats.org/officeDocument/2006/relationships/image" Target="../media/image3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image" Target="../media/image36.png"/><Relationship Id="rId5" Type="http://schemas.openxmlformats.org/officeDocument/2006/relationships/image" Target="../media/image23.png"/><Relationship Id="rId10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7.png"/><Relationship Id="rId7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1.png"/><Relationship Id="rId7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8.png"/><Relationship Id="rId4" Type="http://schemas.openxmlformats.org/officeDocument/2006/relationships/image" Target="../media/image32.png"/><Relationship Id="rId9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hyperlink" Target="https://cdata2.tsherpa.co.kr/tsherpa/MultiMedia/Flash/2020/curri/index.html?flashxmlnum=ost1208&amp;classa=A8-C1-42-MM-MM-04-04-08-0-0-0-0&amp;classno=MM_42_04/suh_0402_03_0008/suh_0402_03_0008_401_1.html" TargetMode="External"/><Relationship Id="rId4" Type="http://schemas.openxmlformats.org/officeDocument/2006/relationships/image" Target="../media/image30.png"/><Relationship Id="rId9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18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2.png"/><Relationship Id="rId7" Type="http://schemas.openxmlformats.org/officeDocument/2006/relationships/image" Target="../media/image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43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2.png"/><Relationship Id="rId7" Type="http://schemas.openxmlformats.org/officeDocument/2006/relationships/image" Target="../media/image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7.png"/><Relationship Id="rId10" Type="http://schemas.openxmlformats.org/officeDocument/2006/relationships/image" Target="../media/image37.png"/><Relationship Id="rId4" Type="http://schemas.openxmlformats.org/officeDocument/2006/relationships/image" Target="../media/image9.png"/><Relationship Id="rId9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7.png"/><Relationship Id="rId7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1.png"/><Relationship Id="rId7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8.png"/><Relationship Id="rId4" Type="http://schemas.openxmlformats.org/officeDocument/2006/relationships/image" Target="../media/image32.png"/><Relationship Id="rId9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7.png"/><Relationship Id="rId7" Type="http://schemas.openxmlformats.org/officeDocument/2006/relationships/image" Target="../media/image4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4.png"/><Relationship Id="rId7" Type="http://schemas.openxmlformats.org/officeDocument/2006/relationships/image" Target="../media/image2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46.png"/><Relationship Id="rId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7.png"/><Relationship Id="rId7" Type="http://schemas.openxmlformats.org/officeDocument/2006/relationships/image" Target="../media/image4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7.png"/><Relationship Id="rId4" Type="http://schemas.openxmlformats.org/officeDocument/2006/relationships/image" Target="../media/image23.png"/><Relationship Id="rId9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783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04151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64550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수의 덧셈을 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07420" y="3291952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 두 자리 수의 덧셈 계산 원리를 이해하고 계산할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35304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0" y="345577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343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8072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모은 우유갑의 전체 무게는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보기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A34D43CF-F2CA-4841-B2D3-D5FB069B7AA3}"/>
              </a:ext>
            </a:extLst>
          </p:cNvPr>
          <p:cNvSpPr/>
          <p:nvPr/>
        </p:nvSpPr>
        <p:spPr bwMode="auto">
          <a:xfrm>
            <a:off x="2759087" y="2470028"/>
            <a:ext cx="1288008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0.87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4">
            <a:extLst>
              <a:ext uri="{FF2B5EF4-FFF2-40B4-BE49-F238E27FC236}">
                <a16:creationId xmlns:a16="http://schemas.microsoft.com/office/drawing/2014/main" id="{8D9BE485-FAC8-444C-9CDD-09B012B47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33" y="23411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:a16="http://schemas.microsoft.com/office/drawing/2014/main" id="{7787C280-EEA4-45C5-9C02-AB54933BD6E6}"/>
              </a:ext>
            </a:extLst>
          </p:cNvPr>
          <p:cNvSpPr/>
          <p:nvPr/>
        </p:nvSpPr>
        <p:spPr>
          <a:xfrm>
            <a:off x="6655979" y="50145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5F7992B-3CC6-482A-A941-357B1F94087B}"/>
              </a:ext>
            </a:extLst>
          </p:cNvPr>
          <p:cNvGrpSpPr/>
          <p:nvPr/>
        </p:nvGrpSpPr>
        <p:grpSpPr>
          <a:xfrm>
            <a:off x="4752020" y="1315253"/>
            <a:ext cx="2277494" cy="313547"/>
            <a:chOff x="623133" y="5445224"/>
            <a:chExt cx="2277494" cy="313547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0ED4D56-9B8A-42DD-89D4-1D4EA94BEC82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F2E28249-D29A-4589-A475-C71626391870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C11ADB0-6BB0-4F69-A76F-9659EE51F8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43791A3A-3EFA-4DCD-8B97-FE6C71419704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C946C58D-6702-4347-8B9D-D2891D36BC19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B15CDDE-C187-4CB5-AD99-6DC2C8F858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F4D2D7F-F89C-466C-BE9D-4A0C6B0A547F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0AA27239-C7F2-413D-BF86-53FBF2AAAF0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10D0AC4-CE48-4CFC-9D00-269A477C26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509C941B-4F85-4312-8384-56AB3D06D76A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974DEDD-583E-4EB4-8C73-7037FA87D205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C4FCA50-2E56-496D-9C17-34DF0921BC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96" name="TextBox 43">
            <a:extLst>
              <a:ext uri="{FF2B5EF4-FFF2-40B4-BE49-F238E27FC236}">
                <a16:creationId xmlns:a16="http://schemas.microsoft.com/office/drawing/2014/main" id="{54AA4B1E-7336-49BB-8ED2-337C8CF72490}"/>
              </a:ext>
            </a:extLst>
          </p:cNvPr>
          <p:cNvSpPr txBox="1"/>
          <p:nvPr/>
        </p:nvSpPr>
        <p:spPr>
          <a:xfrm>
            <a:off x="389043" y="1658495"/>
            <a:ext cx="6587321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구하려는 것을 식으로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7" name="Picture 2">
            <a:extLst>
              <a:ext uri="{FF2B5EF4-FFF2-40B4-BE49-F238E27FC236}">
                <a16:creationId xmlns:a16="http://schemas.microsoft.com/office/drawing/2014/main" id="{2A29D80D-5EB7-46AC-B01B-2CE7C4364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4598690" y="1154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220" y="1783507"/>
            <a:ext cx="766762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5001982" y="17496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1551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343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8072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모은 우유갑의 전체 무게는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모눈종이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동일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 저작물 기능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app\resource\contents\lesson03\ops\3\3_6_03.html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51254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3_6_3_01.svg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:a16="http://schemas.microsoft.com/office/drawing/2014/main" id="{7787C280-EEA4-45C5-9C02-AB54933BD6E6}"/>
              </a:ext>
            </a:extLst>
          </p:cNvPr>
          <p:cNvSpPr/>
          <p:nvPr/>
        </p:nvSpPr>
        <p:spPr>
          <a:xfrm>
            <a:off x="6655979" y="50145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43">
            <a:extLst>
              <a:ext uri="{FF2B5EF4-FFF2-40B4-BE49-F238E27FC236}">
                <a16:creationId xmlns:a16="http://schemas.microsoft.com/office/drawing/2014/main" id="{54AA4B1E-7336-49BB-8ED2-337C8CF72490}"/>
              </a:ext>
            </a:extLst>
          </p:cNvPr>
          <p:cNvSpPr txBox="1"/>
          <p:nvPr/>
        </p:nvSpPr>
        <p:spPr>
          <a:xfrm>
            <a:off x="389043" y="1658495"/>
            <a:ext cx="6587321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모눈종이를 이용하여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7" name="Picture 2">
            <a:extLst>
              <a:ext uri="{FF2B5EF4-FFF2-40B4-BE49-F238E27FC236}">
                <a16:creationId xmlns:a16="http://schemas.microsoft.com/office/drawing/2014/main" id="{2A29D80D-5EB7-46AC-B01B-2CE7C4364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FFEABF4A-0E20-4619-AC54-8C2AB01F4C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684" y="2608653"/>
            <a:ext cx="6845833" cy="2094164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4DCFA792-3AC2-4B05-BD73-39B332F01CCD}"/>
              </a:ext>
            </a:extLst>
          </p:cNvPr>
          <p:cNvGrpSpPr/>
          <p:nvPr/>
        </p:nvGrpSpPr>
        <p:grpSpPr>
          <a:xfrm>
            <a:off x="5317171" y="2146845"/>
            <a:ext cx="1537925" cy="220752"/>
            <a:chOff x="4473514" y="2190311"/>
            <a:chExt cx="1423432" cy="220752"/>
          </a:xfrm>
        </p:grpSpPr>
        <p:sp>
          <p:nvSpPr>
            <p:cNvPr id="42" name="모서리가 둥근 직사각형 8">
              <a:extLst>
                <a:ext uri="{FF2B5EF4-FFF2-40B4-BE49-F238E27FC236}">
                  <a16:creationId xmlns:a16="http://schemas.microsoft.com/office/drawing/2014/main" id="{635B6F6A-52BB-4DBF-9C31-8FD0E3EFD671}"/>
                </a:ext>
              </a:extLst>
            </p:cNvPr>
            <p:cNvSpPr/>
            <p:nvPr/>
          </p:nvSpPr>
          <p:spPr>
            <a:xfrm>
              <a:off x="4473514" y="2190311"/>
              <a:ext cx="1423432" cy="220752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모눈종이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클릭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3636467-06C1-4977-90A0-35B70B370245}"/>
                </a:ext>
              </a:extLst>
            </p:cNvPr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3AC718-4A09-4FE6-ABAC-918C720A1337}"/>
              </a:ext>
            </a:extLst>
          </p:cNvPr>
          <p:cNvSpPr/>
          <p:nvPr/>
        </p:nvSpPr>
        <p:spPr>
          <a:xfrm>
            <a:off x="389042" y="2483196"/>
            <a:ext cx="5839142" cy="35841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33372B1-1856-4F26-8FB3-78C63A4D4444}"/>
              </a:ext>
            </a:extLst>
          </p:cNvPr>
          <p:cNvSpPr/>
          <p:nvPr/>
        </p:nvSpPr>
        <p:spPr>
          <a:xfrm>
            <a:off x="365820" y="4491843"/>
            <a:ext cx="2622004" cy="2278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2ADE80-9DAF-4E87-A4FD-8FFB99786C72}"/>
              </a:ext>
            </a:extLst>
          </p:cNvPr>
          <p:cNvSpPr txBox="1"/>
          <p:nvPr/>
        </p:nvSpPr>
        <p:spPr>
          <a:xfrm>
            <a:off x="359532" y="2456892"/>
            <a:ext cx="1071265" cy="3847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첫째 주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6780F5-694E-449D-BCAF-9E5940FF76C5}"/>
              </a:ext>
            </a:extLst>
          </p:cNvPr>
          <p:cNvSpPr txBox="1"/>
          <p:nvPr/>
        </p:nvSpPr>
        <p:spPr>
          <a:xfrm>
            <a:off x="2006367" y="2456892"/>
            <a:ext cx="1071265" cy="3847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둘째 주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9C6DE30-AB28-4298-862F-F22064DC3A2B}"/>
              </a:ext>
            </a:extLst>
          </p:cNvPr>
          <p:cNvSpPr txBox="1"/>
          <p:nvPr/>
        </p:nvSpPr>
        <p:spPr>
          <a:xfrm>
            <a:off x="4695017" y="2456892"/>
            <a:ext cx="1284832" cy="3847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전체 무게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787C280-EEA4-45C5-9C02-AB54933BD6E6}"/>
              </a:ext>
            </a:extLst>
          </p:cNvPr>
          <p:cNvSpPr/>
          <p:nvPr/>
        </p:nvSpPr>
        <p:spPr>
          <a:xfrm>
            <a:off x="5020633" y="20927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429" y="3481264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E5F7992B-3CC6-482A-A941-357B1F94087B}"/>
              </a:ext>
            </a:extLst>
          </p:cNvPr>
          <p:cNvGrpSpPr/>
          <p:nvPr/>
        </p:nvGrpSpPr>
        <p:grpSpPr>
          <a:xfrm>
            <a:off x="4752020" y="1315253"/>
            <a:ext cx="2277494" cy="313547"/>
            <a:chOff x="623133" y="5445224"/>
            <a:chExt cx="2277494" cy="313547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E0ED4D56-9B8A-42DD-89D4-1D4EA94BEC82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F2E28249-D29A-4589-A475-C71626391870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C11ADB0-6BB0-4F69-A76F-9659EE51F8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43791A3A-3EFA-4DCD-8B97-FE6C71419704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C946C58D-6702-4347-8B9D-D2891D36BC19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B15CDDE-C187-4CB5-AD99-6DC2C8F858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F4D2D7F-F89C-466C-BE9D-4A0C6B0A547F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0AA27239-C7F2-413D-BF86-53FBF2AAAF0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10D0AC4-CE48-4CFC-9D00-269A477C26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09C941B-4F85-4312-8384-56AB3D06D76A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3974DEDD-583E-4EB4-8C73-7037FA87D205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C4FCA50-2E56-496D-9C17-34DF0921BC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80" name="타원 79">
            <a:extLst>
              <a:ext uri="{FF2B5EF4-FFF2-40B4-BE49-F238E27FC236}">
                <a16:creationId xmlns:a16="http://schemas.microsoft.com/office/drawing/2014/main" id="{7787C280-EEA4-45C5-9C02-AB54933BD6E6}"/>
              </a:ext>
            </a:extLst>
          </p:cNvPr>
          <p:cNvSpPr/>
          <p:nvPr/>
        </p:nvSpPr>
        <p:spPr>
          <a:xfrm>
            <a:off x="3524790" y="26955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6152" y="3655735"/>
            <a:ext cx="2475545" cy="1417532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83533" y="4549031"/>
            <a:ext cx="1020115" cy="292104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0.87 kg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075721" y="4549031"/>
            <a:ext cx="1020115" cy="292104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 kg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105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343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8072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모은 우유갑의 전체 무게는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:a16="http://schemas.microsoft.com/office/drawing/2014/main" id="{7787C280-EEA4-45C5-9C02-AB54933BD6E6}"/>
              </a:ext>
            </a:extLst>
          </p:cNvPr>
          <p:cNvSpPr/>
          <p:nvPr/>
        </p:nvSpPr>
        <p:spPr>
          <a:xfrm>
            <a:off x="6655979" y="50145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43">
            <a:extLst>
              <a:ext uri="{FF2B5EF4-FFF2-40B4-BE49-F238E27FC236}">
                <a16:creationId xmlns:a16="http://schemas.microsoft.com/office/drawing/2014/main" id="{54AA4B1E-7336-49BB-8ED2-337C8CF72490}"/>
              </a:ext>
            </a:extLst>
          </p:cNvPr>
          <p:cNvSpPr txBox="1"/>
          <p:nvPr/>
        </p:nvSpPr>
        <p:spPr>
          <a:xfrm>
            <a:off x="389043" y="1658495"/>
            <a:ext cx="6587321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7" name="Picture 2">
            <a:extLst>
              <a:ext uri="{FF2B5EF4-FFF2-40B4-BE49-F238E27FC236}">
                <a16:creationId xmlns:a16="http://schemas.microsoft.com/office/drawing/2014/main" id="{2A29D80D-5EB7-46AC-B01B-2CE7C4364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2">
            <a:extLst>
              <a:ext uri="{FF2B5EF4-FFF2-40B4-BE49-F238E27FC236}">
                <a16:creationId xmlns:a16="http://schemas.microsoft.com/office/drawing/2014/main" id="{8CED96D7-AACC-4AA8-A88E-3B39A0E95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04" y="176565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B2CAD71-B0E2-4AB2-A09A-3D5AF6ABDD17}"/>
              </a:ext>
            </a:extLst>
          </p:cNvPr>
          <p:cNvSpPr/>
          <p:nvPr/>
        </p:nvSpPr>
        <p:spPr>
          <a:xfrm>
            <a:off x="312725" y="2492896"/>
            <a:ext cx="6419515" cy="1044116"/>
          </a:xfrm>
          <a:prstGeom prst="round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0.87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       개이고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0.6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       개입니다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0.87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모두       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개이므로         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531116E-643F-4D98-8470-A2F61716A134}"/>
              </a:ext>
            </a:extLst>
          </p:cNvPr>
          <p:cNvSpPr/>
          <p:nvPr/>
        </p:nvSpPr>
        <p:spPr bwMode="auto">
          <a:xfrm>
            <a:off x="4889390" y="3122415"/>
            <a:ext cx="726726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1.47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3037995C-A412-4CDB-816D-9BF81D35C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401" y="29704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E22FD305-4DFB-4C92-86DE-3FCD8DE7C998}"/>
              </a:ext>
            </a:extLst>
          </p:cNvPr>
          <p:cNvSpPr/>
          <p:nvPr/>
        </p:nvSpPr>
        <p:spPr bwMode="auto">
          <a:xfrm>
            <a:off x="1983034" y="2544241"/>
            <a:ext cx="608746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87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D2E00EDF-09CD-46EB-8AEC-4C46D26DD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406" y="23788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E6438633-5A50-4983-8F2B-0D3F9C50B992}"/>
              </a:ext>
            </a:extLst>
          </p:cNvPr>
          <p:cNvSpPr/>
          <p:nvPr/>
        </p:nvSpPr>
        <p:spPr bwMode="auto">
          <a:xfrm>
            <a:off x="4863354" y="2544241"/>
            <a:ext cx="608746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id="{E20F43D6-58CD-4FF1-B1BE-F722E80F5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389" y="24038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6DEAF49F-5304-4686-BB52-E50B6800E9D2}"/>
              </a:ext>
            </a:extLst>
          </p:cNvPr>
          <p:cNvSpPr/>
          <p:nvPr/>
        </p:nvSpPr>
        <p:spPr bwMode="auto">
          <a:xfrm>
            <a:off x="3164522" y="3122415"/>
            <a:ext cx="608746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147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4">
            <a:extLst>
              <a:ext uri="{FF2B5EF4-FFF2-40B4-BE49-F238E27FC236}">
                <a16:creationId xmlns:a16="http://schemas.microsoft.com/office/drawing/2014/main" id="{C14F5636-CC13-4F9B-91EC-51656455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406" y="29839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E5F7992B-3CC6-482A-A941-357B1F94087B}"/>
              </a:ext>
            </a:extLst>
          </p:cNvPr>
          <p:cNvGrpSpPr/>
          <p:nvPr/>
        </p:nvGrpSpPr>
        <p:grpSpPr>
          <a:xfrm>
            <a:off x="4752020" y="1315253"/>
            <a:ext cx="2277494" cy="313547"/>
            <a:chOff x="623133" y="5445224"/>
            <a:chExt cx="2277494" cy="313547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E0ED4D56-9B8A-42DD-89D4-1D4EA94BEC82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F2E28249-D29A-4589-A475-C71626391870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C11ADB0-6BB0-4F69-A76F-9659EE51F8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43791A3A-3EFA-4DCD-8B97-FE6C71419704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C946C58D-6702-4347-8B9D-D2891D36BC19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B15CDDE-C187-4CB5-AD99-6DC2C8F858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6F4D2D7F-F89C-466C-BE9D-4A0C6B0A547F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AA27239-C7F2-413D-BF86-53FBF2AAAF0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10D0AC4-CE48-4CFC-9D00-269A477C26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09C941B-4F85-4312-8384-56AB3D06D76A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974DEDD-583E-4EB4-8C73-7037FA87D205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C4FCA50-2E56-496D-9C17-34DF0921BC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0277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343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8072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모은 우유갑의 전체 무게는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:a16="http://schemas.microsoft.com/office/drawing/2014/main" id="{7787C280-EEA4-45C5-9C02-AB54933BD6E6}"/>
              </a:ext>
            </a:extLst>
          </p:cNvPr>
          <p:cNvSpPr/>
          <p:nvPr/>
        </p:nvSpPr>
        <p:spPr>
          <a:xfrm>
            <a:off x="6655979" y="50145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43">
            <a:extLst>
              <a:ext uri="{FF2B5EF4-FFF2-40B4-BE49-F238E27FC236}">
                <a16:creationId xmlns:a16="http://schemas.microsoft.com/office/drawing/2014/main" id="{54AA4B1E-7336-49BB-8ED2-337C8CF72490}"/>
              </a:ext>
            </a:extLst>
          </p:cNvPr>
          <p:cNvSpPr txBox="1"/>
          <p:nvPr/>
        </p:nvSpPr>
        <p:spPr>
          <a:xfrm>
            <a:off x="389043" y="1658495"/>
            <a:ext cx="6587321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우유갑의 전체 무게는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97" name="Picture 2">
            <a:extLst>
              <a:ext uri="{FF2B5EF4-FFF2-40B4-BE49-F238E27FC236}">
                <a16:creationId xmlns:a16="http://schemas.microsoft.com/office/drawing/2014/main" id="{2A29D80D-5EB7-46AC-B01B-2CE7C4364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4531116E-643F-4D98-8470-A2F61716A134}"/>
              </a:ext>
            </a:extLst>
          </p:cNvPr>
          <p:cNvSpPr/>
          <p:nvPr/>
        </p:nvSpPr>
        <p:spPr bwMode="auto">
          <a:xfrm>
            <a:off x="3098277" y="2440692"/>
            <a:ext cx="1092491" cy="2829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1.47 kg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3037995C-A412-4CDB-816D-9BF81D35C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249" y="22838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E5F7992B-3CC6-482A-A941-357B1F94087B}"/>
              </a:ext>
            </a:extLst>
          </p:cNvPr>
          <p:cNvGrpSpPr/>
          <p:nvPr/>
        </p:nvGrpSpPr>
        <p:grpSpPr>
          <a:xfrm>
            <a:off x="4752020" y="1315253"/>
            <a:ext cx="2277494" cy="313547"/>
            <a:chOff x="623133" y="5445224"/>
            <a:chExt cx="2277494" cy="313547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0ED4D56-9B8A-42DD-89D4-1D4EA94BEC82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F2E28249-D29A-4589-A475-C71626391870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C11ADB0-6BB0-4F69-A76F-9659EE51F8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43791A3A-3EFA-4DCD-8B97-FE6C71419704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946C58D-6702-4347-8B9D-D2891D36BC19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B15CDDE-C187-4CB5-AD99-6DC2C8F858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6F4D2D7F-F89C-466C-BE9D-4A0C6B0A547F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0AA27239-C7F2-413D-BF86-53FBF2AAAF0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10D0AC4-CE48-4CFC-9D00-269A477C26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09C941B-4F85-4312-8384-56AB3D06D76A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3974DEDD-583E-4EB4-8C73-7037FA87D205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C4FCA50-2E56-496D-9C17-34DF0921BC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3314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383868" y="1505493"/>
            <a:ext cx="3528392" cy="855286"/>
          </a:xfrm>
          <a:prstGeom prst="round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5344301" y="2662688"/>
            <a:ext cx="1565642" cy="1594404"/>
          </a:xfrm>
          <a:prstGeom prst="round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6B018C6-1E23-496E-9188-D76DA3E5DA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9" y="1549079"/>
            <a:ext cx="2606040" cy="394106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572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계산하는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아래 내용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동일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 저작물 기능참고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app\resource\contents\lesson03\ops\3\3_6_04.html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마지막 손가락약물 클릭하고 식 완성되면 나타나기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70312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3_6_4_01.svg ~ 3_6_4_07.svg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F279E36-9153-4CDF-A879-855CFFF0FD5D}"/>
              </a:ext>
            </a:extLst>
          </p:cNvPr>
          <p:cNvSpPr/>
          <p:nvPr/>
        </p:nvSpPr>
        <p:spPr>
          <a:xfrm>
            <a:off x="993801" y="1721073"/>
            <a:ext cx="162977" cy="241213"/>
          </a:xfrm>
          <a:prstGeom prst="rect">
            <a:avLst/>
          </a:prstGeom>
          <a:solidFill>
            <a:srgbClr val="F6E5E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531724C-1407-410D-BF90-B1080047C6A5}"/>
              </a:ext>
            </a:extLst>
          </p:cNvPr>
          <p:cNvSpPr/>
          <p:nvPr/>
        </p:nvSpPr>
        <p:spPr>
          <a:xfrm>
            <a:off x="1024647" y="2343845"/>
            <a:ext cx="162977" cy="241213"/>
          </a:xfrm>
          <a:prstGeom prst="rect">
            <a:avLst/>
          </a:prstGeom>
          <a:solidFill>
            <a:srgbClr val="F6E5E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F339CD7-C726-4A78-BF0C-0B5059753814}"/>
              </a:ext>
            </a:extLst>
          </p:cNvPr>
          <p:cNvSpPr/>
          <p:nvPr/>
        </p:nvSpPr>
        <p:spPr>
          <a:xfrm>
            <a:off x="974254" y="5086869"/>
            <a:ext cx="162977" cy="241213"/>
          </a:xfrm>
          <a:prstGeom prst="rect">
            <a:avLst/>
          </a:prstGeom>
          <a:solidFill>
            <a:srgbClr val="F7E5E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6C316F7-762E-4327-A3D2-5576556CB15F}"/>
              </a:ext>
            </a:extLst>
          </p:cNvPr>
          <p:cNvSpPr/>
          <p:nvPr/>
        </p:nvSpPr>
        <p:spPr>
          <a:xfrm>
            <a:off x="1867019" y="5086869"/>
            <a:ext cx="162977" cy="241213"/>
          </a:xfrm>
          <a:prstGeom prst="rect">
            <a:avLst/>
          </a:prstGeom>
          <a:solidFill>
            <a:srgbClr val="DFED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CB77D0C-E513-45FA-A820-5C051719BF58}"/>
              </a:ext>
            </a:extLst>
          </p:cNvPr>
          <p:cNvSpPr/>
          <p:nvPr/>
        </p:nvSpPr>
        <p:spPr>
          <a:xfrm>
            <a:off x="1867020" y="2348671"/>
            <a:ext cx="162977" cy="241213"/>
          </a:xfrm>
          <a:prstGeom prst="rect">
            <a:avLst/>
          </a:prstGeom>
          <a:solidFill>
            <a:srgbClr val="DEEDF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3E82829-F5F2-4485-851A-9AFD2D38630E}"/>
              </a:ext>
            </a:extLst>
          </p:cNvPr>
          <p:cNvSpPr/>
          <p:nvPr/>
        </p:nvSpPr>
        <p:spPr>
          <a:xfrm>
            <a:off x="1835414" y="1723082"/>
            <a:ext cx="162977" cy="241213"/>
          </a:xfrm>
          <a:prstGeom prst="rect">
            <a:avLst/>
          </a:prstGeom>
          <a:solidFill>
            <a:srgbClr val="DEEDF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7127EFC-C866-483F-A3D7-72618C5BFF1C}"/>
              </a:ext>
            </a:extLst>
          </p:cNvPr>
          <p:cNvSpPr/>
          <p:nvPr/>
        </p:nvSpPr>
        <p:spPr>
          <a:xfrm>
            <a:off x="206340" y="2349935"/>
            <a:ext cx="162977" cy="2412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21D045-A76A-4CFC-9C92-0201BEE963EE}"/>
              </a:ext>
            </a:extLst>
          </p:cNvPr>
          <p:cNvSpPr txBox="1"/>
          <p:nvPr/>
        </p:nvSpPr>
        <p:spPr>
          <a:xfrm>
            <a:off x="734667" y="1618029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690DF1-036E-43C8-8FA0-E41D307B7758}"/>
              </a:ext>
            </a:extLst>
          </p:cNvPr>
          <p:cNvSpPr txBox="1"/>
          <p:nvPr/>
        </p:nvSpPr>
        <p:spPr>
          <a:xfrm>
            <a:off x="1619672" y="1618028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B0A07C3-8332-49C9-8DD0-DBF2AA01C7C5}"/>
              </a:ext>
            </a:extLst>
          </p:cNvPr>
          <p:cNvSpPr txBox="1"/>
          <p:nvPr/>
        </p:nvSpPr>
        <p:spPr>
          <a:xfrm>
            <a:off x="734246" y="2239644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217B96-C068-4CCE-846C-68AF2E253428}"/>
              </a:ext>
            </a:extLst>
          </p:cNvPr>
          <p:cNvSpPr txBox="1"/>
          <p:nvPr/>
        </p:nvSpPr>
        <p:spPr>
          <a:xfrm>
            <a:off x="729243" y="4982061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687ADE5-1E6C-4DBE-950F-3CB865AA7BA5}"/>
              </a:ext>
            </a:extLst>
          </p:cNvPr>
          <p:cNvSpPr txBox="1"/>
          <p:nvPr/>
        </p:nvSpPr>
        <p:spPr>
          <a:xfrm>
            <a:off x="1485137" y="4977523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9ED964-0B69-465A-AC2E-2F738D9959C8}"/>
              </a:ext>
            </a:extLst>
          </p:cNvPr>
          <p:cNvSpPr txBox="1"/>
          <p:nvPr/>
        </p:nvSpPr>
        <p:spPr>
          <a:xfrm>
            <a:off x="-96761" y="2264497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44C2F2C-6BDC-4A0F-8869-373224679157}"/>
              </a:ext>
            </a:extLst>
          </p:cNvPr>
          <p:cNvSpPr txBox="1"/>
          <p:nvPr/>
        </p:nvSpPr>
        <p:spPr>
          <a:xfrm>
            <a:off x="1619672" y="2264497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EE9BD83-2A83-4171-9E17-FB3895460C7E}"/>
              </a:ext>
            </a:extLst>
          </p:cNvPr>
          <p:cNvSpPr/>
          <p:nvPr/>
        </p:nvSpPr>
        <p:spPr>
          <a:xfrm>
            <a:off x="2464348" y="1690360"/>
            <a:ext cx="215979" cy="346652"/>
          </a:xfrm>
          <a:prstGeom prst="rect">
            <a:avLst/>
          </a:prstGeom>
          <a:solidFill>
            <a:srgbClr val="EBF4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C8690FD-48FE-44B7-B767-33793799DE7D}"/>
              </a:ext>
            </a:extLst>
          </p:cNvPr>
          <p:cNvSpPr/>
          <p:nvPr/>
        </p:nvSpPr>
        <p:spPr>
          <a:xfrm>
            <a:off x="2464348" y="2263947"/>
            <a:ext cx="215979" cy="346652"/>
          </a:xfrm>
          <a:prstGeom prst="rect">
            <a:avLst/>
          </a:prstGeom>
          <a:solidFill>
            <a:srgbClr val="EBF4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D515EC1-69B3-4C1B-B635-F6DA906CF680}"/>
              </a:ext>
            </a:extLst>
          </p:cNvPr>
          <p:cNvSpPr txBox="1"/>
          <p:nvPr/>
        </p:nvSpPr>
        <p:spPr>
          <a:xfrm>
            <a:off x="2218094" y="1618027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4CCB0EA-A33A-461F-B739-693F2E9BF50A}"/>
              </a:ext>
            </a:extLst>
          </p:cNvPr>
          <p:cNvSpPr txBox="1"/>
          <p:nvPr/>
        </p:nvSpPr>
        <p:spPr>
          <a:xfrm>
            <a:off x="2218094" y="2261007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01F3EE7-40BF-41A8-A377-880C06071A1D}"/>
              </a:ext>
            </a:extLst>
          </p:cNvPr>
          <p:cNvSpPr/>
          <p:nvPr/>
        </p:nvSpPr>
        <p:spPr>
          <a:xfrm>
            <a:off x="2504708" y="5086869"/>
            <a:ext cx="162977" cy="241213"/>
          </a:xfrm>
          <a:prstGeom prst="rect">
            <a:avLst/>
          </a:prstGeom>
          <a:solidFill>
            <a:srgbClr val="EBF4D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94A03E-2623-4919-8972-9A70FBA235BF}"/>
              </a:ext>
            </a:extLst>
          </p:cNvPr>
          <p:cNvSpPr txBox="1"/>
          <p:nvPr/>
        </p:nvSpPr>
        <p:spPr>
          <a:xfrm>
            <a:off x="2237195" y="4977523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FD0A62BF-75DC-4753-B919-6A9753EF4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377113"/>
              </p:ext>
            </p:extLst>
          </p:nvPr>
        </p:nvGraphicFramePr>
        <p:xfrm>
          <a:off x="3999704" y="2449384"/>
          <a:ext cx="1184364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3187170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94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878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193583"/>
                  </a:ext>
                </a:extLst>
              </a:tr>
            </a:tbl>
          </a:graphicData>
        </a:graphic>
      </p:graphicFrame>
      <p:sp>
        <p:nvSpPr>
          <p:cNvPr id="99" name="직사각형 98">
            <a:extLst>
              <a:ext uri="{FF2B5EF4-FFF2-40B4-BE49-F238E27FC236}">
                <a16:creationId xmlns:a16="http://schemas.microsoft.com/office/drawing/2014/main" id="{0E4024AE-9509-4D14-80A2-7D539790CB5F}"/>
              </a:ext>
            </a:extLst>
          </p:cNvPr>
          <p:cNvSpPr/>
          <p:nvPr/>
        </p:nvSpPr>
        <p:spPr>
          <a:xfrm>
            <a:off x="2735453" y="3260013"/>
            <a:ext cx="1332491" cy="276999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0.07</a:t>
            </a:r>
            <a:r>
              <a:rPr lang="ko-KR" altLang="en-US" sz="19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0.05</a:t>
            </a:r>
            <a:endParaRPr lang="ko-KR" altLang="en-US" sz="190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Picture 2">
            <a:extLst>
              <a:ext uri="{FF2B5EF4-FFF2-40B4-BE49-F238E27FC236}">
                <a16:creationId xmlns:a16="http://schemas.microsoft.com/office/drawing/2014/main" id="{037D2429-1CDF-40B8-8CB4-46BE034C1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86" y="286455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2">
            <a:extLst>
              <a:ext uri="{FF2B5EF4-FFF2-40B4-BE49-F238E27FC236}">
                <a16:creationId xmlns:a16="http://schemas.microsoft.com/office/drawing/2014/main" id="{C5B4B464-AD58-4CCB-B870-DA71628FF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12" y="391970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2">
            <a:extLst>
              <a:ext uri="{FF2B5EF4-FFF2-40B4-BE49-F238E27FC236}">
                <a16:creationId xmlns:a16="http://schemas.microsoft.com/office/drawing/2014/main" id="{25137188-08EA-4A34-9CCE-4189B22F9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028" y="509089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2BCA1C5-8357-458B-9FA0-1C0BF5FAE7EC}"/>
              </a:ext>
            </a:extLst>
          </p:cNvPr>
          <p:cNvSpPr/>
          <p:nvPr/>
        </p:nvSpPr>
        <p:spPr>
          <a:xfrm>
            <a:off x="2861541" y="4304129"/>
            <a:ext cx="1062387" cy="27699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9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endParaRPr lang="ko-KR" altLang="en-US" sz="19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94BDE946-3289-41B9-8795-F61EECA3D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647662"/>
              </p:ext>
            </p:extLst>
          </p:nvPr>
        </p:nvGraphicFramePr>
        <p:xfrm>
          <a:off x="5393522" y="2987486"/>
          <a:ext cx="1331432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2858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32858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332858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32858">
                  <a:extLst>
                    <a:ext uri="{9D8B030D-6E8A-4147-A177-3AD203B41FA5}">
                      <a16:colId xmlns:a16="http://schemas.microsoft.com/office/drawing/2014/main" val="91400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105" name="TextBox 104">
            <a:extLst>
              <a:ext uri="{FF2B5EF4-FFF2-40B4-BE49-F238E27FC236}">
                <a16:creationId xmlns:a16="http://schemas.microsoft.com/office/drawing/2014/main" id="{771667C9-98E3-4140-A980-84BCF55006DD}"/>
              </a:ext>
            </a:extLst>
          </p:cNvPr>
          <p:cNvSpPr txBox="1"/>
          <p:nvPr/>
        </p:nvSpPr>
        <p:spPr>
          <a:xfrm>
            <a:off x="5573542" y="2749122"/>
            <a:ext cx="6289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5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467603C-4FE4-4095-80B0-15EC1315814C}"/>
              </a:ext>
            </a:extLst>
          </p:cNvPr>
          <p:cNvSpPr txBox="1"/>
          <p:nvPr/>
        </p:nvSpPr>
        <p:spPr>
          <a:xfrm>
            <a:off x="5897578" y="2749122"/>
            <a:ext cx="6289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50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7A33BEE-3BD9-4D5F-BC79-CEEE737A97BC}"/>
              </a:ext>
            </a:extLst>
          </p:cNvPr>
          <p:cNvSpPr/>
          <p:nvPr/>
        </p:nvSpPr>
        <p:spPr>
          <a:xfrm>
            <a:off x="5292080" y="25166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EF98EB48-CC9D-4D5B-AD8D-CA9C707E1435}"/>
              </a:ext>
            </a:extLst>
          </p:cNvPr>
          <p:cNvSpPr/>
          <p:nvPr/>
        </p:nvSpPr>
        <p:spPr>
          <a:xfrm>
            <a:off x="6655979" y="50359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CDACF20-0111-487D-91BD-D58E3A7A8A20}"/>
              </a:ext>
            </a:extLst>
          </p:cNvPr>
          <p:cNvSpPr txBox="1"/>
          <p:nvPr/>
        </p:nvSpPr>
        <p:spPr>
          <a:xfrm>
            <a:off x="4393828" y="2348880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994EEE9-EEF8-4C93-A89C-70F97B1B6ADC}"/>
              </a:ext>
            </a:extLst>
          </p:cNvPr>
          <p:cNvSpPr txBox="1"/>
          <p:nvPr/>
        </p:nvSpPr>
        <p:spPr>
          <a:xfrm>
            <a:off x="4393828" y="2709694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0411757-522F-4BC7-94C1-CAA21B04AC53}"/>
              </a:ext>
            </a:extLst>
          </p:cNvPr>
          <p:cNvSpPr txBox="1"/>
          <p:nvPr/>
        </p:nvSpPr>
        <p:spPr>
          <a:xfrm>
            <a:off x="4393828" y="3107868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8188D60-F838-4E8F-936D-64150867D586}"/>
              </a:ext>
            </a:extLst>
          </p:cNvPr>
          <p:cNvSpPr txBox="1"/>
          <p:nvPr/>
        </p:nvSpPr>
        <p:spPr>
          <a:xfrm>
            <a:off x="4393828" y="3454118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840FE16-39CC-4DA6-8F61-2293CEE7EC87}"/>
              </a:ext>
            </a:extLst>
          </p:cNvPr>
          <p:cNvSpPr txBox="1"/>
          <p:nvPr/>
        </p:nvSpPr>
        <p:spPr>
          <a:xfrm>
            <a:off x="4393828" y="3850265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F50FC5B-320D-4D1C-9AF9-9F82271328C3}"/>
              </a:ext>
            </a:extLst>
          </p:cNvPr>
          <p:cNvSpPr txBox="1"/>
          <p:nvPr/>
        </p:nvSpPr>
        <p:spPr>
          <a:xfrm>
            <a:off x="5853367" y="3632781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9E5ADAF-FFDF-4F9F-B1F6-29546A7F4294}"/>
              </a:ext>
            </a:extLst>
          </p:cNvPr>
          <p:cNvSpPr txBox="1"/>
          <p:nvPr/>
        </p:nvSpPr>
        <p:spPr>
          <a:xfrm>
            <a:off x="5853367" y="3241169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A2F3119-216C-4E12-8239-EDA0D59B1A37}"/>
              </a:ext>
            </a:extLst>
          </p:cNvPr>
          <p:cNvSpPr txBox="1"/>
          <p:nvPr/>
        </p:nvSpPr>
        <p:spPr>
          <a:xfrm>
            <a:off x="5853367" y="2894117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C8304685-03E9-4D89-9288-47233912C471}"/>
              </a:ext>
            </a:extLst>
          </p:cNvPr>
          <p:cNvSpPr/>
          <p:nvPr/>
        </p:nvSpPr>
        <p:spPr>
          <a:xfrm>
            <a:off x="2752113" y="25826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1948508" y="4442628"/>
            <a:ext cx="878927" cy="0"/>
          </a:xfrm>
          <a:prstGeom prst="line">
            <a:avLst/>
          </a:prstGeom>
          <a:noFill/>
          <a:ln w="12700" cap="flat" cmpd="sng" algn="ctr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/>
          <p:cNvCxnSpPr/>
          <p:nvPr/>
        </p:nvCxnSpPr>
        <p:spPr bwMode="auto">
          <a:xfrm>
            <a:off x="4096986" y="3398512"/>
            <a:ext cx="15975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직선 연결선 65"/>
          <p:cNvCxnSpPr/>
          <p:nvPr/>
        </p:nvCxnSpPr>
        <p:spPr bwMode="auto">
          <a:xfrm>
            <a:off x="3392734" y="3829495"/>
            <a:ext cx="864002" cy="0"/>
          </a:xfrm>
          <a:prstGeom prst="line">
            <a:avLst/>
          </a:prstGeom>
          <a:noFill/>
          <a:ln w="12700" cap="flat" cmpd="sng" algn="ctr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>
            <a:stCxn id="103" idx="0"/>
          </p:cNvCxnSpPr>
          <p:nvPr/>
        </p:nvCxnSpPr>
        <p:spPr bwMode="auto">
          <a:xfrm flipH="1" flipV="1">
            <a:off x="3392734" y="3819129"/>
            <a:ext cx="1" cy="485000"/>
          </a:xfrm>
          <a:prstGeom prst="line">
            <a:avLst/>
          </a:prstGeom>
          <a:noFill/>
          <a:ln w="12700" cap="flat" cmpd="sng" algn="ctr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/>
          <p:cNvCxnSpPr/>
          <p:nvPr/>
        </p:nvCxnSpPr>
        <p:spPr bwMode="auto">
          <a:xfrm>
            <a:off x="2556738" y="3398512"/>
            <a:ext cx="15975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383868" y="1429710"/>
            <a:ext cx="362310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1,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0.1,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나타냅니다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768" y="1583720"/>
            <a:ext cx="25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170" y="1583720"/>
            <a:ext cx="25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56" y="1583720"/>
            <a:ext cx="253016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6611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58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8072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혼자서도척척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타원 89">
            <a:extLst>
              <a:ext uri="{FF2B5EF4-FFF2-40B4-BE49-F238E27FC236}">
                <a16:creationId xmlns:a16="http://schemas.microsoft.com/office/drawing/2014/main" id="{66E0FF8C-D07E-4EC5-BFE7-CC7B35407C7D}"/>
              </a:ext>
            </a:extLst>
          </p:cNvPr>
          <p:cNvSpPr/>
          <p:nvPr/>
        </p:nvSpPr>
        <p:spPr>
          <a:xfrm>
            <a:off x="6623652" y="50663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5FBAC3C1-8A8C-4140-BA40-F425C5F18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5" y="980728"/>
            <a:ext cx="477987" cy="384721"/>
          </a:xfrm>
          <a:prstGeom prst="rect">
            <a:avLst/>
          </a:prstGeom>
        </p:spPr>
      </p:pic>
      <p:sp>
        <p:nvSpPr>
          <p:cNvPr id="138" name="타원 137">
            <a:extLst>
              <a:ext uri="{FF2B5EF4-FFF2-40B4-BE49-F238E27FC236}">
                <a16:creationId xmlns:a16="http://schemas.microsoft.com/office/drawing/2014/main" id="{FD4EED5B-3271-4F41-A900-1C1D06AF2CA1}"/>
              </a:ext>
            </a:extLst>
          </p:cNvPr>
          <p:cNvSpPr/>
          <p:nvPr/>
        </p:nvSpPr>
        <p:spPr>
          <a:xfrm>
            <a:off x="-217630" y="8232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BCA6F7-9E0B-45F2-B70A-3F31EF8FE0AA}"/>
              </a:ext>
            </a:extLst>
          </p:cNvPr>
          <p:cNvSpPr txBox="1"/>
          <p:nvPr/>
        </p:nvSpPr>
        <p:spPr>
          <a:xfrm>
            <a:off x="517072" y="2000163"/>
            <a:ext cx="15946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4.36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2.73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2051720" y="2000163"/>
            <a:ext cx="830346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7.09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id="{01AA08A3-2F46-40BE-805B-E8B93CC3D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43" y="18074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E038E1-215A-4EE1-8E7E-881979C708E9}"/>
              </a:ext>
            </a:extLst>
          </p:cNvPr>
          <p:cNvSpPr txBox="1"/>
          <p:nvPr/>
        </p:nvSpPr>
        <p:spPr>
          <a:xfrm>
            <a:off x="3529568" y="2000163"/>
            <a:ext cx="15946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0.47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1235C39-F2FC-442C-BE24-8EF59A373DC7}"/>
              </a:ext>
            </a:extLst>
          </p:cNvPr>
          <p:cNvSpPr/>
          <p:nvPr/>
        </p:nvSpPr>
        <p:spPr bwMode="auto">
          <a:xfrm>
            <a:off x="5040052" y="2000163"/>
            <a:ext cx="830346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2.01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4F2D01CF-7598-496C-8753-D27160CC6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75" y="18074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708263"/>
              </p:ext>
            </p:extLst>
          </p:nvPr>
        </p:nvGraphicFramePr>
        <p:xfrm>
          <a:off x="1170542" y="3259473"/>
          <a:ext cx="1184365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873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E6000E0A-24D1-411E-A130-54C265EB2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454712"/>
              </p:ext>
            </p:extLst>
          </p:nvPr>
        </p:nvGraphicFramePr>
        <p:xfrm>
          <a:off x="4454447" y="3259473"/>
          <a:ext cx="1421235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247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84247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84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247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84247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65" name="Picture 4">
            <a:extLst>
              <a:ext uri="{FF2B5EF4-FFF2-40B4-BE49-F238E27FC236}">
                <a16:creationId xmlns:a16="http://schemas.microsoft.com/office/drawing/2014/main" id="{E11491D4-E7AE-453F-8DB2-E8E61F96C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5" y="45717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>
            <a:extLst>
              <a:ext uri="{FF2B5EF4-FFF2-40B4-BE49-F238E27FC236}">
                <a16:creationId xmlns:a16="http://schemas.microsoft.com/office/drawing/2014/main" id="{401DEAB3-8164-49EC-B2D7-4AB3E004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349" y="456597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1348008" y="4448435"/>
            <a:ext cx="1027747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4771090" y="4437112"/>
            <a:ext cx="1086048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D4EED5B-3271-4F41-A900-1C1D06AF2CA1}"/>
              </a:ext>
            </a:extLst>
          </p:cNvPr>
          <p:cNvSpPr/>
          <p:nvPr/>
        </p:nvSpPr>
        <p:spPr>
          <a:xfrm>
            <a:off x="1713612" y="3176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744" y="526520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655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58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8072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5FBAC3C1-8A8C-4140-BA40-F425C5F18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5" y="980728"/>
            <a:ext cx="477987" cy="38472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EBCA6F7-9E0B-45F2-B70A-3F31EF8FE0AA}"/>
              </a:ext>
            </a:extLst>
          </p:cNvPr>
          <p:cNvSpPr txBox="1"/>
          <p:nvPr/>
        </p:nvSpPr>
        <p:spPr>
          <a:xfrm>
            <a:off x="517072" y="2000163"/>
            <a:ext cx="15946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4.36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2.73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2051720" y="2000163"/>
            <a:ext cx="830346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7.09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id="{01AA08A3-2F46-40BE-805B-E8B93CC3D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43" y="18074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E038E1-215A-4EE1-8E7E-881979C708E9}"/>
              </a:ext>
            </a:extLst>
          </p:cNvPr>
          <p:cNvSpPr txBox="1"/>
          <p:nvPr/>
        </p:nvSpPr>
        <p:spPr>
          <a:xfrm>
            <a:off x="3529568" y="2000163"/>
            <a:ext cx="15946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0.47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1235C39-F2FC-442C-BE24-8EF59A373DC7}"/>
              </a:ext>
            </a:extLst>
          </p:cNvPr>
          <p:cNvSpPr/>
          <p:nvPr/>
        </p:nvSpPr>
        <p:spPr bwMode="auto">
          <a:xfrm>
            <a:off x="5040052" y="2000163"/>
            <a:ext cx="830346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2.01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4F2D01CF-7598-496C-8753-D27160CC6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75" y="18074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2920"/>
              </p:ext>
            </p:extLst>
          </p:nvPr>
        </p:nvGraphicFramePr>
        <p:xfrm>
          <a:off x="1170542" y="3259473"/>
          <a:ext cx="1184365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873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E6000E0A-24D1-411E-A130-54C265EB2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517491"/>
              </p:ext>
            </p:extLst>
          </p:nvPr>
        </p:nvGraphicFramePr>
        <p:xfrm>
          <a:off x="4454447" y="3259473"/>
          <a:ext cx="1421235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247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84247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84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247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84247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65" name="Picture 4">
            <a:extLst>
              <a:ext uri="{FF2B5EF4-FFF2-40B4-BE49-F238E27FC236}">
                <a16:creationId xmlns:a16="http://schemas.microsoft.com/office/drawing/2014/main" id="{E11491D4-E7AE-453F-8DB2-E8E61F96C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5" y="45717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>
            <a:extLst>
              <a:ext uri="{FF2B5EF4-FFF2-40B4-BE49-F238E27FC236}">
                <a16:creationId xmlns:a16="http://schemas.microsoft.com/office/drawing/2014/main" id="{401DEAB3-8164-49EC-B2D7-4AB3E004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349" y="456597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1348008" y="4448435"/>
            <a:ext cx="1027747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4771090" y="4437112"/>
            <a:ext cx="1086048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744" y="526520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0" name="직각 삼각형 29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451585"/>
              </p:ext>
            </p:extLst>
          </p:nvPr>
        </p:nvGraphicFramePr>
        <p:xfrm>
          <a:off x="1727684" y="3411873"/>
          <a:ext cx="1184365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873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847958"/>
              </p:ext>
            </p:extLst>
          </p:nvPr>
        </p:nvGraphicFramePr>
        <p:xfrm>
          <a:off x="3853136" y="3411873"/>
          <a:ext cx="1184365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873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733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284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시 우측 내용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흔들리는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8B672E-DCAA-49D7-AF63-5BAEFAC5E768}"/>
              </a:ext>
            </a:extLst>
          </p:cNvPr>
          <p:cNvSpPr txBox="1"/>
          <p:nvPr/>
        </p:nvSpPr>
        <p:spPr>
          <a:xfrm>
            <a:off x="389042" y="1489082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소수 두 자리 수의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덧셈 알아보기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900" b="1" spc="-150" dirty="0">
              <a:solidFill>
                <a:schemeClr val="accent6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EBAAFB19-B188-4C3A-8CE5-D9FCC808A1A2}"/>
              </a:ext>
            </a:extLst>
          </p:cNvPr>
          <p:cNvSpPr/>
          <p:nvPr/>
        </p:nvSpPr>
        <p:spPr>
          <a:xfrm>
            <a:off x="6326051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0">
            <a:extLst>
              <a:ext uri="{FF2B5EF4-FFF2-40B4-BE49-F238E27FC236}">
                <a16:creationId xmlns:a16="http://schemas.microsoft.com/office/drawing/2014/main" id="{A31BD3D2-EDF9-4E6A-97F6-1DC0FA00E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438" y="3277240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21C31EA8-6DB9-421A-9971-EE1B99D5E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65692"/>
              </p:ext>
            </p:extLst>
          </p:nvPr>
        </p:nvGraphicFramePr>
        <p:xfrm>
          <a:off x="2758198" y="2860700"/>
          <a:ext cx="1561776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444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90444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390444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90444">
                  <a:extLst>
                    <a:ext uri="{9D8B030D-6E8A-4147-A177-3AD203B41FA5}">
                      <a16:colId xmlns:a16="http://schemas.microsoft.com/office/drawing/2014/main" val="138228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827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479354"/>
                  </a:ext>
                </a:extLst>
              </a:tr>
            </a:tbl>
          </a:graphicData>
        </a:graphic>
      </p:graphicFrame>
      <p:pic>
        <p:nvPicPr>
          <p:cNvPr id="63" name="Picture 20">
            <a:extLst>
              <a:ext uri="{FF2B5EF4-FFF2-40B4-BE49-F238E27FC236}">
                <a16:creationId xmlns:a16="http://schemas.microsoft.com/office/drawing/2014/main" id="{A9F8E4A2-DBBB-411A-B415-CCC6EA4A5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8" y="3277240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>
            <a:extLst>
              <a:ext uri="{FF2B5EF4-FFF2-40B4-BE49-F238E27FC236}">
                <a16:creationId xmlns:a16="http://schemas.microsoft.com/office/drawing/2014/main" id="{BC8D9C94-F8F9-4E95-A37D-EF015E9D9A6E}"/>
              </a:ext>
            </a:extLst>
          </p:cNvPr>
          <p:cNvSpPr/>
          <p:nvPr/>
        </p:nvSpPr>
        <p:spPr>
          <a:xfrm>
            <a:off x="2242252" y="29138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10EA5803-7247-476B-9323-C69DD6F2A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549181"/>
              </p:ext>
            </p:extLst>
          </p:nvPr>
        </p:nvGraphicFramePr>
        <p:xfrm>
          <a:off x="421946" y="2860700"/>
          <a:ext cx="1561776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444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90444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390444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90444">
                  <a:extLst>
                    <a:ext uri="{9D8B030D-6E8A-4147-A177-3AD203B41FA5}">
                      <a16:colId xmlns:a16="http://schemas.microsoft.com/office/drawing/2014/main" val="138228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827328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75B10DEB-8542-4F51-BB1B-0A261D4DA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010042"/>
              </p:ext>
            </p:extLst>
          </p:nvPr>
        </p:nvGraphicFramePr>
        <p:xfrm>
          <a:off x="5148780" y="2866362"/>
          <a:ext cx="1331432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2858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32858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332858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32858">
                  <a:extLst>
                    <a:ext uri="{9D8B030D-6E8A-4147-A177-3AD203B41FA5}">
                      <a16:colId xmlns:a16="http://schemas.microsoft.com/office/drawing/2014/main" val="91400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0CC0B983-887C-4EC9-8C0F-C5B9C17F0BC4}"/>
              </a:ext>
            </a:extLst>
          </p:cNvPr>
          <p:cNvSpPr txBox="1"/>
          <p:nvPr/>
        </p:nvSpPr>
        <p:spPr>
          <a:xfrm>
            <a:off x="5347154" y="2569202"/>
            <a:ext cx="6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854E0C-DE76-4F43-9A24-11E940D1C2EF}"/>
              </a:ext>
            </a:extLst>
          </p:cNvPr>
          <p:cNvSpPr txBox="1"/>
          <p:nvPr/>
        </p:nvSpPr>
        <p:spPr>
          <a:xfrm>
            <a:off x="5668612" y="2569202"/>
            <a:ext cx="6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40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D7640A-1B29-4F73-9D3D-4247E9FBBD42}"/>
              </a:ext>
            </a:extLst>
          </p:cNvPr>
          <p:cNvSpPr txBox="1"/>
          <p:nvPr/>
        </p:nvSpPr>
        <p:spPr>
          <a:xfrm>
            <a:off x="1000116" y="2749416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C21DBE-FF59-4850-A5AD-934133B9C8C1}"/>
              </a:ext>
            </a:extLst>
          </p:cNvPr>
          <p:cNvSpPr txBox="1"/>
          <p:nvPr/>
        </p:nvSpPr>
        <p:spPr>
          <a:xfrm>
            <a:off x="1000116" y="3099559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26548A-2C71-4660-926E-E9B699421EED}"/>
              </a:ext>
            </a:extLst>
          </p:cNvPr>
          <p:cNvSpPr txBox="1"/>
          <p:nvPr/>
        </p:nvSpPr>
        <p:spPr>
          <a:xfrm>
            <a:off x="1000116" y="3495815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779694-9F75-432C-BC1D-BE7AE94508D8}"/>
              </a:ext>
            </a:extLst>
          </p:cNvPr>
          <p:cNvSpPr txBox="1"/>
          <p:nvPr/>
        </p:nvSpPr>
        <p:spPr>
          <a:xfrm>
            <a:off x="3345760" y="3495815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62CC5C-D375-4AA7-B4CC-75BB151CD01C}"/>
              </a:ext>
            </a:extLst>
          </p:cNvPr>
          <p:cNvSpPr txBox="1"/>
          <p:nvPr/>
        </p:nvSpPr>
        <p:spPr>
          <a:xfrm>
            <a:off x="3345760" y="3099559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3B22A4-07FE-43BB-A81C-31B890CBE111}"/>
              </a:ext>
            </a:extLst>
          </p:cNvPr>
          <p:cNvSpPr txBox="1"/>
          <p:nvPr/>
        </p:nvSpPr>
        <p:spPr>
          <a:xfrm>
            <a:off x="3345760" y="2743689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250DE5-438D-431B-B85A-B0AE783E18FB}"/>
              </a:ext>
            </a:extLst>
          </p:cNvPr>
          <p:cNvSpPr txBox="1"/>
          <p:nvPr/>
        </p:nvSpPr>
        <p:spPr>
          <a:xfrm>
            <a:off x="3345760" y="3883114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6F1C19-335A-47AF-AE97-1ED04D49AAA7}"/>
              </a:ext>
            </a:extLst>
          </p:cNvPr>
          <p:cNvSpPr txBox="1"/>
          <p:nvPr/>
        </p:nvSpPr>
        <p:spPr>
          <a:xfrm>
            <a:off x="5621630" y="2743689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9BA72E-C5C7-4D67-9B22-C9E087985370}"/>
              </a:ext>
            </a:extLst>
          </p:cNvPr>
          <p:cNvSpPr txBox="1"/>
          <p:nvPr/>
        </p:nvSpPr>
        <p:spPr>
          <a:xfrm>
            <a:off x="5621630" y="3103592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FF2D18-62C9-4E69-B1F2-F3B1EB28E31A}"/>
              </a:ext>
            </a:extLst>
          </p:cNvPr>
          <p:cNvSpPr txBox="1"/>
          <p:nvPr/>
        </p:nvSpPr>
        <p:spPr>
          <a:xfrm>
            <a:off x="5621630" y="3508912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27200" y="3092727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소수 한 자리 수의 뺄셈을 해 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896" y="325134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55" y="3633734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9" y="3625496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050948" y="3640556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17274" y="3640556"/>
            <a:ext cx="139734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90624"/>
              </p:ext>
            </p:extLst>
          </p:nvPr>
        </p:nvGraphicFramePr>
        <p:xfrm>
          <a:off x="179388" y="116632"/>
          <a:ext cx="8749098" cy="4351769"/>
        </p:xfrm>
        <a:graphic>
          <a:graphicData uri="http://schemas.openxmlformats.org/drawingml/2006/table">
            <a:tbl>
              <a:tblPr/>
              <a:tblGrid>
                <a:gridCol w="53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0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4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30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우유갑의 무게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모은 우유갑의 전체 무게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모은 우유갑의 전체 무게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0.57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0.65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계산하는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9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 서도 척척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 서도 척척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629229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69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)4-2_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_3_07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2" name="Picture 6">
            <a:extLst>
              <a:ext uri="{FF2B5EF4-FFF2-40B4-BE49-F238E27FC236}">
                <a16:creationId xmlns:a16="http://schemas.microsoft.com/office/drawing/2014/main" id="{7E736757-098C-023C-79C7-54ED02CB9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8EEDEDAB-4C7A-D0C6-5CD6-0D44340AEE8A}"/>
              </a:ext>
            </a:extLst>
          </p:cNvPr>
          <p:cNvSpPr/>
          <p:nvPr/>
        </p:nvSpPr>
        <p:spPr>
          <a:xfrm>
            <a:off x="5914607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FC32165-990B-AD9B-EEF6-1C78DADFA965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Picture 4">
            <a:extLst>
              <a:ext uri="{FF2B5EF4-FFF2-40B4-BE49-F238E27FC236}">
                <a16:creationId xmlns:a16="http://schemas.microsoft.com/office/drawing/2014/main" id="{FD833ED5-179C-97BF-189C-EC177E17C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599" y="41963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852568"/>
              </p:ext>
            </p:extLst>
          </p:nvPr>
        </p:nvGraphicFramePr>
        <p:xfrm>
          <a:off x="907217" y="2708920"/>
          <a:ext cx="1184365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873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1160084" y="3894542"/>
            <a:ext cx="934315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id="{FD833ED5-179C-97BF-189C-EC177E17C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138" y="41963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646217"/>
              </p:ext>
            </p:extLst>
          </p:nvPr>
        </p:nvGraphicFramePr>
        <p:xfrm>
          <a:off x="3107756" y="2708920"/>
          <a:ext cx="1184365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873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ko-KR" altLang="en-US" sz="1500" b="1" dirty="0">
                        <a:solidFill>
                          <a:srgbClr val="00A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60" name="직사각형 59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3360623" y="3894542"/>
            <a:ext cx="934315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4">
            <a:extLst>
              <a:ext uri="{FF2B5EF4-FFF2-40B4-BE49-F238E27FC236}">
                <a16:creationId xmlns:a16="http://schemas.microsoft.com/office/drawing/2014/main" id="{FD833ED5-179C-97BF-189C-EC177E17C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985" y="41963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23673"/>
              </p:ext>
            </p:extLst>
          </p:nvPr>
        </p:nvGraphicFramePr>
        <p:xfrm>
          <a:off x="5141603" y="2708920"/>
          <a:ext cx="1184365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873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ko-KR" altLang="en-US" sz="1500" b="1" dirty="0">
                        <a:solidFill>
                          <a:srgbClr val="00A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64" name="직사각형 63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5394470" y="3894542"/>
            <a:ext cx="934315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8EEDEDAB-4C7A-D0C6-5CD6-0D44340AEE8A}"/>
              </a:ext>
            </a:extLst>
          </p:cNvPr>
          <p:cNvSpPr/>
          <p:nvPr/>
        </p:nvSpPr>
        <p:spPr>
          <a:xfrm>
            <a:off x="1378115" y="26729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30" y="2780200"/>
            <a:ext cx="5719943" cy="1326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117" name="타원 116">
            <a:extLst>
              <a:ext uri="{FF2B5EF4-FFF2-40B4-BE49-F238E27FC236}">
                <a16:creationId xmlns:a16="http://schemas.microsoft.com/office/drawing/2014/main" id="{117FEBAF-703E-4D9B-95B3-5B89CD64C0E8}"/>
              </a:ext>
            </a:extLst>
          </p:cNvPr>
          <p:cNvSpPr/>
          <p:nvPr/>
        </p:nvSpPr>
        <p:spPr>
          <a:xfrm>
            <a:off x="5283574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1BAAD31-BA53-1002-FAF1-1EC20F96D5AA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영역은 각 이미지 내 전체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5E367424-A371-4758-EA4D-2E323D1F90A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31" name="Group 1072">
            <a:extLst>
              <a:ext uri="{FF2B5EF4-FFF2-40B4-BE49-F238E27FC236}">
                <a16:creationId xmlns:a16="http://schemas.microsoft.com/office/drawing/2014/main" id="{BF207AAE-E369-3FC8-BC50-3B7F75091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50299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3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111.JPG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\app\resource\data\03\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타원 59">
            <a:extLst>
              <a:ext uri="{FF2B5EF4-FFF2-40B4-BE49-F238E27FC236}">
                <a16:creationId xmlns:a16="http://schemas.microsoft.com/office/drawing/2014/main" id="{9C26F281-57DF-8105-1EAE-43B23B6252F3}"/>
              </a:ext>
            </a:extLst>
          </p:cNvPr>
          <p:cNvSpPr/>
          <p:nvPr/>
        </p:nvSpPr>
        <p:spPr>
          <a:xfrm>
            <a:off x="2892454" y="33686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0195" y="3632684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1.55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58629" y="2901467"/>
            <a:ext cx="8851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2.39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47964" y="2901467"/>
            <a:ext cx="8851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2.37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23757" y="3632684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3.94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62155" y="3632684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6.31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>
            <a:extLst>
              <a:ext uri="{FF2B5EF4-FFF2-40B4-BE49-F238E27FC236}">
                <a16:creationId xmlns:a16="http://schemas.microsoft.com/office/drawing/2014/main" id="{FD833ED5-179C-97BF-189C-EC177E17C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799" y="33999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>
            <a:extLst>
              <a:ext uri="{FF2B5EF4-FFF2-40B4-BE49-F238E27FC236}">
                <a16:creationId xmlns:a16="http://schemas.microsoft.com/office/drawing/2014/main" id="{FD833ED5-179C-97BF-189C-EC177E17C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411" y="33897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117FEBAF-703E-4D9B-95B3-5B89CD64C0E8}"/>
              </a:ext>
            </a:extLst>
          </p:cNvPr>
          <p:cNvSpPr/>
          <p:nvPr/>
        </p:nvSpPr>
        <p:spPr>
          <a:xfrm>
            <a:off x="6258684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570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30" y="2780200"/>
            <a:ext cx="5719943" cy="1326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7" name="TextBox 43">
            <a:extLst>
              <a:ext uri="{FF2B5EF4-FFF2-40B4-BE49-F238E27FC236}">
                <a16:creationId xmlns:a16="http://schemas.microsoft.com/office/drawing/2014/main" id="{5E367424-A371-4758-EA4D-2E323D1F90A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0195" y="3632684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1.55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58629" y="2901467"/>
            <a:ext cx="8851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2.39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47964" y="2901467"/>
            <a:ext cx="8851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2.37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23757" y="3632684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3.94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62155" y="3632684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6.31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>
            <a:extLst>
              <a:ext uri="{FF2B5EF4-FFF2-40B4-BE49-F238E27FC236}">
                <a16:creationId xmlns:a16="http://schemas.microsoft.com/office/drawing/2014/main" id="{FD833ED5-179C-97BF-189C-EC177E17C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799" y="33999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>
            <a:extLst>
              <a:ext uri="{FF2B5EF4-FFF2-40B4-BE49-F238E27FC236}">
                <a16:creationId xmlns:a16="http://schemas.microsoft.com/office/drawing/2014/main" id="{FD833ED5-179C-97BF-189C-EC177E17C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411" y="33897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511239"/>
              </p:ext>
            </p:extLst>
          </p:nvPr>
        </p:nvGraphicFramePr>
        <p:xfrm>
          <a:off x="1943708" y="3411873"/>
          <a:ext cx="1184365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873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443410"/>
              </p:ext>
            </p:extLst>
          </p:nvPr>
        </p:nvGraphicFramePr>
        <p:xfrm>
          <a:off x="3957238" y="3411873"/>
          <a:ext cx="1184365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873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0BD94826-BB5C-0FF6-135C-8AF79B65FC00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2059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2" name="타원 51"/>
          <p:cNvSpPr/>
          <p:nvPr/>
        </p:nvSpPr>
        <p:spPr>
          <a:xfrm>
            <a:off x="4916931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43EC54-9781-4720-BB48-AB56009E5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id="{DD689562-4C46-4F97-B79B-7C9E163301EB}"/>
              </a:ext>
            </a:extLst>
          </p:cNvPr>
          <p:cNvSpPr txBox="1"/>
          <p:nvPr/>
        </p:nvSpPr>
        <p:spPr>
          <a:xfrm>
            <a:off x="644499" y="1552870"/>
            <a:ext cx="6159749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과자를 만드는 데 필요한 설탕의 무게는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1.18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케이크를 만드는 데 필요한 설탕의 무게는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2.24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과자와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케이크를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모두 만들기 위해 필요한 설탕의 무게를 구해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60198" y="2995185"/>
            <a:ext cx="1525883" cy="289799"/>
            <a:chOff x="5160198" y="2631228"/>
            <a:chExt cx="1525883" cy="289799"/>
          </a:xfrm>
        </p:grpSpPr>
        <p:pic>
          <p:nvPicPr>
            <p:cNvPr id="38" name="Picture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4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1" name="직선 연결선 40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/>
          <p:cNvCxnSpPr/>
          <p:nvPr/>
        </p:nvCxnSpPr>
        <p:spPr bwMode="auto">
          <a:xfrm>
            <a:off x="755694" y="2476199"/>
            <a:ext cx="51948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/>
          <p:cNvCxnSpPr/>
          <p:nvPr/>
        </p:nvCxnSpPr>
        <p:spPr bwMode="auto">
          <a:xfrm>
            <a:off x="6073031" y="2476199"/>
            <a:ext cx="613050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/>
          <p:cNvCxnSpPr/>
          <p:nvPr/>
        </p:nvCxnSpPr>
        <p:spPr bwMode="auto">
          <a:xfrm>
            <a:off x="755694" y="29249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/>
          <p:nvPr/>
        </p:nvCxnSpPr>
        <p:spPr bwMode="auto">
          <a:xfrm>
            <a:off x="755694" y="3322795"/>
            <a:ext cx="704838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ECD15AF-1973-EA8C-59B9-370347032FAD}"/>
              </a:ext>
            </a:extLst>
          </p:cNvPr>
          <p:cNvSpPr/>
          <p:nvPr/>
        </p:nvSpPr>
        <p:spPr bwMode="auto">
          <a:xfrm>
            <a:off x="2740844" y="3797390"/>
            <a:ext cx="19865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1.18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2.24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3.42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53F4B53-D51B-32CB-6E15-54CAB93816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4048" y="3581118"/>
            <a:ext cx="360000" cy="355000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7E1506C2-AC3A-3E2E-5142-ED1060A67FAA}"/>
              </a:ext>
            </a:extLst>
          </p:cNvPr>
          <p:cNvGrpSpPr/>
          <p:nvPr/>
        </p:nvGrpSpPr>
        <p:grpSpPr>
          <a:xfrm>
            <a:off x="2740843" y="4172630"/>
            <a:ext cx="794041" cy="537565"/>
            <a:chOff x="5918873" y="1660849"/>
            <a:chExt cx="794041" cy="53756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52F7516-0ADB-FB6A-58C9-D53B5680AB1A}"/>
                </a:ext>
              </a:extLst>
            </p:cNvPr>
            <p:cNvSpPr/>
            <p:nvPr/>
          </p:nvSpPr>
          <p:spPr bwMode="auto">
            <a:xfrm>
              <a:off x="5918873" y="1833284"/>
              <a:ext cx="63063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3.42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3677FB42-90B6-51A8-EEA2-8872C0BBB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52914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63" name="Picture 3">
            <a:extLst>
              <a:ext uri="{FF2B5EF4-FFF2-40B4-BE49-F238E27FC236}">
                <a16:creationId xmlns:a16="http://schemas.microsoft.com/office/drawing/2014/main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828" y="3842029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96" y="4350568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0514FA5-FDFD-499D-B40C-49C533EF1DD3}"/>
              </a:ext>
            </a:extLst>
          </p:cNvPr>
          <p:cNvSpPr txBox="1"/>
          <p:nvPr/>
        </p:nvSpPr>
        <p:spPr>
          <a:xfrm>
            <a:off x="3378332" y="4340423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1341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id="{9ECD15AF-1973-EA8C-59B9-370347032FAD}"/>
              </a:ext>
            </a:extLst>
          </p:cNvPr>
          <p:cNvSpPr/>
          <p:nvPr/>
        </p:nvSpPr>
        <p:spPr bwMode="auto">
          <a:xfrm>
            <a:off x="3089554" y="3797390"/>
            <a:ext cx="19865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1.18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2.24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3.42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7E1506C2-AC3A-3E2E-5142-ED1060A67FAA}"/>
              </a:ext>
            </a:extLst>
          </p:cNvPr>
          <p:cNvGrpSpPr/>
          <p:nvPr/>
        </p:nvGrpSpPr>
        <p:grpSpPr>
          <a:xfrm>
            <a:off x="3089553" y="4172630"/>
            <a:ext cx="794041" cy="537565"/>
            <a:chOff x="5918873" y="1660849"/>
            <a:chExt cx="794041" cy="53756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52F7516-0ADB-FB6A-58C9-D53B5680AB1A}"/>
                </a:ext>
              </a:extLst>
            </p:cNvPr>
            <p:cNvSpPr/>
            <p:nvPr/>
          </p:nvSpPr>
          <p:spPr bwMode="auto">
            <a:xfrm>
              <a:off x="5918873" y="1833284"/>
              <a:ext cx="63063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3.42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3677FB42-90B6-51A8-EEA2-8872C0BBB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2914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88" name="Picture 3">
            <a:extLst>
              <a:ext uri="{FF2B5EF4-FFF2-40B4-BE49-F238E27FC236}">
                <a16:creationId xmlns:a16="http://schemas.microsoft.com/office/drawing/2014/main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38" y="3842029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4">
            <a:extLst>
              <a:ext uri="{FF2B5EF4-FFF2-40B4-BE49-F238E27FC236}">
                <a16:creationId xmlns:a16="http://schemas.microsoft.com/office/drawing/2014/main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06" y="4350568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90514FA5-FDFD-499D-B40C-49C533EF1DD3}"/>
              </a:ext>
            </a:extLst>
          </p:cNvPr>
          <p:cNvSpPr txBox="1"/>
          <p:nvPr/>
        </p:nvSpPr>
        <p:spPr>
          <a:xfrm>
            <a:off x="3727042" y="4340423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E1506C2-AC3A-3E2E-5142-ED1060A67FAA}"/>
              </a:ext>
            </a:extLst>
          </p:cNvPr>
          <p:cNvGrpSpPr/>
          <p:nvPr/>
        </p:nvGrpSpPr>
        <p:grpSpPr>
          <a:xfrm>
            <a:off x="3089553" y="3952445"/>
            <a:ext cx="794041" cy="537565"/>
            <a:chOff x="5918873" y="1660849"/>
            <a:chExt cx="794041" cy="53756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52F7516-0ADB-FB6A-58C9-D53B5680AB1A}"/>
                </a:ext>
              </a:extLst>
            </p:cNvPr>
            <p:cNvSpPr/>
            <p:nvPr/>
          </p:nvSpPr>
          <p:spPr bwMode="auto">
            <a:xfrm>
              <a:off x="5918873" y="1833284"/>
              <a:ext cx="63063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3677FB42-90B6-51A8-EEA2-8872C0BBB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2914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57" name="Picture 4">
            <a:extLst>
              <a:ext uri="{FF2B5EF4-FFF2-40B4-BE49-F238E27FC236}">
                <a16:creationId xmlns:a16="http://schemas.microsoft.com/office/drawing/2014/main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06" y="413038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90514FA5-FDFD-499D-B40C-49C533EF1DD3}"/>
              </a:ext>
            </a:extLst>
          </p:cNvPr>
          <p:cNvSpPr txBox="1"/>
          <p:nvPr/>
        </p:nvSpPr>
        <p:spPr>
          <a:xfrm>
            <a:off x="3540548" y="4120238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BD94826-BB5C-0FF6-135C-8AF79B65FC00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1E5A4DA-F6A8-44D7-FA2F-EAA2980167C6}"/>
              </a:ext>
            </a:extLst>
          </p:cNvPr>
          <p:cNvGrpSpPr/>
          <p:nvPr/>
        </p:nvGrpSpPr>
        <p:grpSpPr>
          <a:xfrm>
            <a:off x="251521" y="3653656"/>
            <a:ext cx="6503860" cy="1583709"/>
            <a:chOff x="245704" y="3689581"/>
            <a:chExt cx="6503860" cy="158370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0400904-1A42-D56F-BA25-34336E2E69BE}"/>
                </a:ext>
              </a:extLst>
            </p:cNvPr>
            <p:cNvSpPr/>
            <p:nvPr/>
          </p:nvSpPr>
          <p:spPr>
            <a:xfrm>
              <a:off x="245704" y="3882890"/>
              <a:ext cx="6503860" cy="12022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과자와 케이크를 모두 만들기 위해 필요한 설탕의 무게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과자를 만드는 데 필요한 설탕의 무게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케이크를 만드는 데 필요한 설탕의 무게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1.18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2.24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3.42 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㎏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모서리가 둥근 직사각형 38">
              <a:extLst>
                <a:ext uri="{FF2B5EF4-FFF2-40B4-BE49-F238E27FC236}">
                  <a16:creationId xmlns:a16="http://schemas.microsoft.com/office/drawing/2014/main" id="{1C1D68EF-B1C0-B695-36A1-F104C7BC1605}"/>
                </a:ext>
              </a:extLst>
            </p:cNvPr>
            <p:cNvSpPr/>
            <p:nvPr/>
          </p:nvSpPr>
          <p:spPr>
            <a:xfrm>
              <a:off x="338478" y="368958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id="{220B0F89-7A1F-FC62-2B05-B112CF8DBF22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43">
            <a:extLst>
              <a:ext uri="{FF2B5EF4-FFF2-40B4-BE49-F238E27FC236}">
                <a16:creationId xmlns:a16="http://schemas.microsoft.com/office/drawing/2014/main" id="{DD689562-4C46-4F97-B79B-7C9E163301EB}"/>
              </a:ext>
            </a:extLst>
          </p:cNvPr>
          <p:cNvSpPr txBox="1"/>
          <p:nvPr/>
        </p:nvSpPr>
        <p:spPr>
          <a:xfrm>
            <a:off x="644499" y="1552870"/>
            <a:ext cx="6159749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과자를 만드는 데 필요한 설탕의 무게는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1.18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케이크를 만드는 데 필요한 설탕의 무게는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2.24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과자와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케이크를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모두 만들기 위해 필요한 설탕의 무게를 구해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5160198" y="2995185"/>
            <a:ext cx="1525883" cy="289799"/>
            <a:chOff x="5160198" y="2631228"/>
            <a:chExt cx="1525883" cy="289799"/>
          </a:xfrm>
        </p:grpSpPr>
        <p:pic>
          <p:nvPicPr>
            <p:cNvPr id="64" name="Picture 4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4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6" name="직선 연결선 65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/>
          <p:cNvCxnSpPr/>
          <p:nvPr/>
        </p:nvCxnSpPr>
        <p:spPr bwMode="auto">
          <a:xfrm>
            <a:off x="755694" y="2476199"/>
            <a:ext cx="51948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/>
          <p:nvPr/>
        </p:nvCxnSpPr>
        <p:spPr bwMode="auto">
          <a:xfrm>
            <a:off x="6073031" y="2476199"/>
            <a:ext cx="613050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/>
          <p:nvPr/>
        </p:nvCxnSpPr>
        <p:spPr bwMode="auto">
          <a:xfrm>
            <a:off x="755694" y="29249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/>
          <p:nvPr/>
        </p:nvCxnSpPr>
        <p:spPr bwMode="auto">
          <a:xfrm>
            <a:off x="755694" y="3322795"/>
            <a:ext cx="704838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73268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해당 문제 답 칸 클릭 시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3" name="TextBox 43">
            <a:extLst>
              <a:ext uri="{FF2B5EF4-FFF2-40B4-BE49-F238E27FC236}">
                <a16:creationId xmlns:a16="http://schemas.microsoft.com/office/drawing/2014/main" id="{BA8326D7-E2D1-B7F5-5C4B-196523E9747C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B22C5E5-9FB1-B7B6-F9A2-4E9EF307C576}"/>
              </a:ext>
            </a:extLst>
          </p:cNvPr>
          <p:cNvSpPr txBox="1"/>
          <p:nvPr/>
        </p:nvSpPr>
        <p:spPr>
          <a:xfrm>
            <a:off x="786532" y="2357171"/>
            <a:ext cx="16870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2.54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2.88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29A074C9-89B7-6B55-B469-289E42C114D7}"/>
              </a:ext>
            </a:extLst>
          </p:cNvPr>
          <p:cNvGrpSpPr/>
          <p:nvPr/>
        </p:nvGrpSpPr>
        <p:grpSpPr>
          <a:xfrm>
            <a:off x="2348729" y="2261865"/>
            <a:ext cx="949432" cy="482512"/>
            <a:chOff x="1582082" y="3623794"/>
            <a:chExt cx="949432" cy="482512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0D3D3924-98C3-C67F-925C-77434D74666C}"/>
                </a:ext>
              </a:extLst>
            </p:cNvPr>
            <p:cNvSpPr/>
            <p:nvPr/>
          </p:nvSpPr>
          <p:spPr bwMode="auto">
            <a:xfrm>
              <a:off x="1582082" y="3752656"/>
              <a:ext cx="799030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5.42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6" name="Picture 4">
              <a:extLst>
                <a:ext uri="{FF2B5EF4-FFF2-40B4-BE49-F238E27FC236}">
                  <a16:creationId xmlns:a16="http://schemas.microsoft.com/office/drawing/2014/main" id="{EE62811B-6038-6C3F-E7C3-75F837D294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0A98F97B-ED92-12FD-D947-52C7FB3639BC}"/>
              </a:ext>
            </a:extLst>
          </p:cNvPr>
          <p:cNvSpPr txBox="1"/>
          <p:nvPr/>
        </p:nvSpPr>
        <p:spPr>
          <a:xfrm>
            <a:off x="3836864" y="2357171"/>
            <a:ext cx="16870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2.74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0.38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48C413A6-71E0-EF2C-1720-5B465672F505}"/>
              </a:ext>
            </a:extLst>
          </p:cNvPr>
          <p:cNvGrpSpPr/>
          <p:nvPr/>
        </p:nvGrpSpPr>
        <p:grpSpPr>
          <a:xfrm>
            <a:off x="5399061" y="2261865"/>
            <a:ext cx="949432" cy="482512"/>
            <a:chOff x="1582082" y="3623794"/>
            <a:chExt cx="949432" cy="482512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283D588-F298-E54A-21FD-60F7FFBB6FC2}"/>
                </a:ext>
              </a:extLst>
            </p:cNvPr>
            <p:cNvSpPr/>
            <p:nvPr/>
          </p:nvSpPr>
          <p:spPr bwMode="auto">
            <a:xfrm>
              <a:off x="1582082" y="3752656"/>
              <a:ext cx="799030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3.12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1" name="Picture 4">
              <a:extLst>
                <a:ext uri="{FF2B5EF4-FFF2-40B4-BE49-F238E27FC236}">
                  <a16:creationId xmlns:a16="http://schemas.microsoft.com/office/drawing/2014/main" id="{25536681-EE43-28AA-FCD7-C9BF99BEB1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6" name="Picture 4">
            <a:extLst>
              <a:ext uri="{FF2B5EF4-FFF2-40B4-BE49-F238E27FC236}">
                <a16:creationId xmlns:a16="http://schemas.microsoft.com/office/drawing/2014/main" id="{FD833ED5-179C-97BF-189C-EC177E17C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104" y="47398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785103"/>
              </p:ext>
            </p:extLst>
          </p:nvPr>
        </p:nvGraphicFramePr>
        <p:xfrm>
          <a:off x="1499722" y="3252446"/>
          <a:ext cx="1184365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873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ko-KR" altLang="en-US" sz="1500" b="1" dirty="0">
                        <a:solidFill>
                          <a:srgbClr val="00A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58" name="직사각형 57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1752589" y="4438068"/>
            <a:ext cx="934315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4">
            <a:extLst>
              <a:ext uri="{FF2B5EF4-FFF2-40B4-BE49-F238E27FC236}">
                <a16:creationId xmlns:a16="http://schemas.microsoft.com/office/drawing/2014/main" id="{FD833ED5-179C-97BF-189C-EC177E17C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328" y="47398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11007"/>
              </p:ext>
            </p:extLst>
          </p:nvPr>
        </p:nvGraphicFramePr>
        <p:xfrm>
          <a:off x="4404946" y="3252446"/>
          <a:ext cx="1184365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873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ko-KR" altLang="en-US" sz="1500" b="1" dirty="0">
                        <a:solidFill>
                          <a:srgbClr val="00A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61" name="직사각형 60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4657813" y="4438068"/>
            <a:ext cx="934315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539517" y="32129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2">
            <a:extLst>
              <a:ext uri="{FF2B5EF4-FFF2-40B4-BE49-F238E27FC236}">
                <a16:creationId xmlns:a16="http://schemas.microsoft.com/office/drawing/2014/main" id="{F86FA75F-CDBC-58A2-6C33-D80F5CD96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5254115" y="50096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676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3" name="TextBox 43">
            <a:extLst>
              <a:ext uri="{FF2B5EF4-FFF2-40B4-BE49-F238E27FC236}">
                <a16:creationId xmlns:a16="http://schemas.microsoft.com/office/drawing/2014/main" id="{BA8326D7-E2D1-B7F5-5C4B-196523E9747C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B22C5E5-9FB1-B7B6-F9A2-4E9EF307C576}"/>
              </a:ext>
            </a:extLst>
          </p:cNvPr>
          <p:cNvSpPr txBox="1"/>
          <p:nvPr/>
        </p:nvSpPr>
        <p:spPr>
          <a:xfrm>
            <a:off x="786532" y="2357171"/>
            <a:ext cx="16870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2.54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2.88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29A074C9-89B7-6B55-B469-289E42C114D7}"/>
              </a:ext>
            </a:extLst>
          </p:cNvPr>
          <p:cNvGrpSpPr/>
          <p:nvPr/>
        </p:nvGrpSpPr>
        <p:grpSpPr>
          <a:xfrm>
            <a:off x="2348729" y="2261865"/>
            <a:ext cx="949432" cy="482512"/>
            <a:chOff x="1582082" y="3623794"/>
            <a:chExt cx="949432" cy="482512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0D3D3924-98C3-C67F-925C-77434D74666C}"/>
                </a:ext>
              </a:extLst>
            </p:cNvPr>
            <p:cNvSpPr/>
            <p:nvPr/>
          </p:nvSpPr>
          <p:spPr bwMode="auto">
            <a:xfrm>
              <a:off x="1582082" y="3752656"/>
              <a:ext cx="799030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5.42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6" name="Picture 4">
              <a:extLst>
                <a:ext uri="{FF2B5EF4-FFF2-40B4-BE49-F238E27FC236}">
                  <a16:creationId xmlns:a16="http://schemas.microsoft.com/office/drawing/2014/main" id="{EE62811B-6038-6C3F-E7C3-75F837D294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0A98F97B-ED92-12FD-D947-52C7FB3639BC}"/>
              </a:ext>
            </a:extLst>
          </p:cNvPr>
          <p:cNvSpPr txBox="1"/>
          <p:nvPr/>
        </p:nvSpPr>
        <p:spPr>
          <a:xfrm>
            <a:off x="3836864" y="2357171"/>
            <a:ext cx="16870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2.74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0.38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48C413A6-71E0-EF2C-1720-5B465672F505}"/>
              </a:ext>
            </a:extLst>
          </p:cNvPr>
          <p:cNvGrpSpPr/>
          <p:nvPr/>
        </p:nvGrpSpPr>
        <p:grpSpPr>
          <a:xfrm>
            <a:off x="5399061" y="2261865"/>
            <a:ext cx="949432" cy="482512"/>
            <a:chOff x="1582082" y="3623794"/>
            <a:chExt cx="949432" cy="482512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283D588-F298-E54A-21FD-60F7FFBB6FC2}"/>
                </a:ext>
              </a:extLst>
            </p:cNvPr>
            <p:cNvSpPr/>
            <p:nvPr/>
          </p:nvSpPr>
          <p:spPr bwMode="auto">
            <a:xfrm>
              <a:off x="1582082" y="3752656"/>
              <a:ext cx="799030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3.12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1" name="Picture 4">
              <a:extLst>
                <a:ext uri="{FF2B5EF4-FFF2-40B4-BE49-F238E27FC236}">
                  <a16:creationId xmlns:a16="http://schemas.microsoft.com/office/drawing/2014/main" id="{25536681-EE43-28AA-FCD7-C9BF99BEB1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6" name="Picture 4">
            <a:extLst>
              <a:ext uri="{FF2B5EF4-FFF2-40B4-BE49-F238E27FC236}">
                <a16:creationId xmlns:a16="http://schemas.microsoft.com/office/drawing/2014/main" id="{FD833ED5-179C-97BF-189C-EC177E17C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104" y="47398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035447"/>
              </p:ext>
            </p:extLst>
          </p:nvPr>
        </p:nvGraphicFramePr>
        <p:xfrm>
          <a:off x="1499722" y="3252446"/>
          <a:ext cx="1184365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873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ko-KR" altLang="en-US" sz="1500" b="1" dirty="0">
                        <a:solidFill>
                          <a:srgbClr val="00A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58" name="직사각형 57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1752589" y="4438068"/>
            <a:ext cx="934315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4">
            <a:extLst>
              <a:ext uri="{FF2B5EF4-FFF2-40B4-BE49-F238E27FC236}">
                <a16:creationId xmlns:a16="http://schemas.microsoft.com/office/drawing/2014/main" id="{FD833ED5-179C-97BF-189C-EC177E17C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328" y="47398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40763"/>
              </p:ext>
            </p:extLst>
          </p:nvPr>
        </p:nvGraphicFramePr>
        <p:xfrm>
          <a:off x="4404946" y="3252446"/>
          <a:ext cx="1184365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873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ko-KR" altLang="en-US" sz="1500" b="1" dirty="0">
                        <a:solidFill>
                          <a:srgbClr val="00A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61" name="직사각형 60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4657813" y="4438068"/>
            <a:ext cx="934315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2">
            <a:extLst>
              <a:ext uri="{FF2B5EF4-FFF2-40B4-BE49-F238E27FC236}">
                <a16:creationId xmlns:a16="http://schemas.microsoft.com/office/drawing/2014/main" id="{F86FA75F-CDBC-58A2-6C33-D80F5CD96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2" name="직각 삼각형 51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697183"/>
              </p:ext>
            </p:extLst>
          </p:nvPr>
        </p:nvGraphicFramePr>
        <p:xfrm>
          <a:off x="1875467" y="3411873"/>
          <a:ext cx="1184365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873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488283"/>
              </p:ext>
            </p:extLst>
          </p:nvPr>
        </p:nvGraphicFramePr>
        <p:xfrm>
          <a:off x="3819683" y="3411873"/>
          <a:ext cx="1184365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873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0BD94826-BB5C-0FF6-135C-8AF79B65FC00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0862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B86034A-18A4-C5BD-182F-95287A0DF27F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62" name="Group 1072">
            <a:extLst>
              <a:ext uri="{FF2B5EF4-FFF2-40B4-BE49-F238E27FC236}">
                <a16:creationId xmlns:a16="http://schemas.microsoft.com/office/drawing/2014/main" id="{023B431E-7130-6E89-9394-5C7524F61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92838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numCard_etc.png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\app\resource\contents\lesson03\ops\include\math\images\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TextBox 43">
            <a:extLst>
              <a:ext uri="{FF2B5EF4-FFF2-40B4-BE49-F238E27FC236}">
                <a16:creationId xmlns:a16="http://schemas.microsoft.com/office/drawing/2014/main" id="{1CCA5C23-1CC7-BA4F-E77E-853AD6844CA0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카드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 중에서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골라 한 번 씩만 사용하여 소수 두 자리 수를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만들 수 있는 가장 큰 소수 두 자리 수와 가장 작은 소수 두 자리 수의 합을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AF056066-C8D0-A591-525B-12FE62782032}"/>
              </a:ext>
            </a:extLst>
          </p:cNvPr>
          <p:cNvGrpSpPr/>
          <p:nvPr/>
        </p:nvGrpSpPr>
        <p:grpSpPr>
          <a:xfrm>
            <a:off x="3003575" y="3745530"/>
            <a:ext cx="1259770" cy="538856"/>
            <a:chOff x="6056988" y="1679148"/>
            <a:chExt cx="1259770" cy="538856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28651F7-91E4-CE6F-22ED-020D3691390A}"/>
                </a:ext>
              </a:extLst>
            </p:cNvPr>
            <p:cNvSpPr/>
            <p:nvPr/>
          </p:nvSpPr>
          <p:spPr bwMode="auto">
            <a:xfrm>
              <a:off x="6056988" y="1833284"/>
              <a:ext cx="1042348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9.99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BA92B35B-FEAE-9B1C-B3B3-7687B4138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119" name="타원 118">
            <a:extLst>
              <a:ext uri="{FF2B5EF4-FFF2-40B4-BE49-F238E27FC236}">
                <a16:creationId xmlns:a16="http://schemas.microsoft.com/office/drawing/2014/main" id="{C34D25AC-8391-0096-41CA-1DBCE670D190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0" name="Picture 12">
            <a:extLst>
              <a:ext uri="{FF2B5EF4-FFF2-40B4-BE49-F238E27FC236}">
                <a16:creationId xmlns:a16="http://schemas.microsoft.com/office/drawing/2014/main" id="{F86FA75F-CDBC-58A2-6C33-D80F5CD96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타원 120">
            <a:extLst>
              <a:ext uri="{FF2B5EF4-FFF2-40B4-BE49-F238E27FC236}">
                <a16:creationId xmlns:a16="http://schemas.microsoft.com/office/drawing/2014/main" id="{8B2B1F59-5C11-F7B5-8188-D60DE0BA9209}"/>
              </a:ext>
            </a:extLst>
          </p:cNvPr>
          <p:cNvSpPr/>
          <p:nvPr/>
        </p:nvSpPr>
        <p:spPr>
          <a:xfrm>
            <a:off x="4916931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2956691"/>
            <a:ext cx="5238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647" y="2956691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726" y="2956691"/>
            <a:ext cx="5238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523" y="2956691"/>
            <a:ext cx="5238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255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3" name="TextBox 43">
            <a:extLst>
              <a:ext uri="{FF2B5EF4-FFF2-40B4-BE49-F238E27FC236}">
                <a16:creationId xmlns:a16="http://schemas.microsoft.com/office/drawing/2014/main" id="{1CCA5C23-1CC7-BA4F-E77E-853AD6844CA0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카드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 중에서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골라 한 번 씩만 사용하여 소수 두 자리 수를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만들 수 있는 가장 큰 소수 두 자리 수와 가장 작은 소수 두 자리 수의 합을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AF056066-C8D0-A591-525B-12FE62782032}"/>
              </a:ext>
            </a:extLst>
          </p:cNvPr>
          <p:cNvGrpSpPr/>
          <p:nvPr/>
        </p:nvGrpSpPr>
        <p:grpSpPr>
          <a:xfrm>
            <a:off x="3003575" y="3745530"/>
            <a:ext cx="1259770" cy="538856"/>
            <a:chOff x="6056988" y="1679148"/>
            <a:chExt cx="1259770" cy="538856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28651F7-91E4-CE6F-22ED-020D3691390A}"/>
                </a:ext>
              </a:extLst>
            </p:cNvPr>
            <p:cNvSpPr/>
            <p:nvPr/>
          </p:nvSpPr>
          <p:spPr bwMode="auto">
            <a:xfrm>
              <a:off x="6056988" y="1833284"/>
              <a:ext cx="1042348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9.99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BA92B35B-FEAE-9B1C-B3B3-7687B4138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pic>
        <p:nvPicPr>
          <p:cNvPr id="120" name="Picture 12">
            <a:extLst>
              <a:ext uri="{FF2B5EF4-FFF2-40B4-BE49-F238E27FC236}">
                <a16:creationId xmlns:a16="http://schemas.microsoft.com/office/drawing/2014/main" id="{F86FA75F-CDBC-58A2-6C33-D80F5CD96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0473F86-6406-315B-A862-75F4C4AFBBBF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40B821EF-CE8B-C557-6652-AC032361EBFC}"/>
              </a:ext>
            </a:extLst>
          </p:cNvPr>
          <p:cNvGrpSpPr/>
          <p:nvPr/>
        </p:nvGrpSpPr>
        <p:grpSpPr>
          <a:xfrm>
            <a:off x="251521" y="3501008"/>
            <a:ext cx="6503860" cy="1736357"/>
            <a:chOff x="245704" y="3536933"/>
            <a:chExt cx="6503860" cy="1736357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DEBF4FE-B7CF-4D99-D1C2-F84A9FA536C1}"/>
                </a:ext>
              </a:extLst>
            </p:cNvPr>
            <p:cNvSpPr/>
            <p:nvPr/>
          </p:nvSpPr>
          <p:spPr>
            <a:xfrm>
              <a:off x="245704" y="3698951"/>
              <a:ext cx="6503860" cy="138623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모서리가 둥근 직사각형 38">
              <a:extLst>
                <a:ext uri="{FF2B5EF4-FFF2-40B4-BE49-F238E27FC236}">
                  <a16:creationId xmlns:a16="http://schemas.microsoft.com/office/drawing/2014/main" id="{C35C28D4-1334-FA0C-DE92-A97BEC309E6A}"/>
                </a:ext>
              </a:extLst>
            </p:cNvPr>
            <p:cNvSpPr/>
            <p:nvPr/>
          </p:nvSpPr>
          <p:spPr>
            <a:xfrm>
              <a:off x="338478" y="3536933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id="{A8DD5DA9-4DB6-78E8-50AA-E35A0414BCD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59DA592-5F9B-61E2-AF91-1BB033991945}"/>
              </a:ext>
            </a:extLst>
          </p:cNvPr>
          <p:cNvSpPr txBox="1"/>
          <p:nvPr/>
        </p:nvSpPr>
        <p:spPr>
          <a:xfrm>
            <a:off x="431540" y="3816333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 수 있는 가장 큰 소수 두 자리 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7.54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4">
            <a:extLst>
              <a:ext uri="{FF2B5EF4-FFF2-40B4-BE49-F238E27FC236}">
                <a16:creationId xmlns:a16="http://schemas.microsoft.com/office/drawing/2014/main" id="{1D01AE7B-1415-94D6-0F45-1A46EE917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3925899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E87FE51F-F6D9-6AB3-A0C1-DA69228BFFBF}"/>
              </a:ext>
            </a:extLst>
          </p:cNvPr>
          <p:cNvSpPr txBox="1"/>
          <p:nvPr/>
        </p:nvSpPr>
        <p:spPr>
          <a:xfrm>
            <a:off x="431540" y="4125851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 수 있는 가장 작은 소수 두 자리 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2.45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id="{DC88E4F0-BBD0-2FF1-707C-FBEA01574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235417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31">
            <a:extLst>
              <a:ext uri="{FF2B5EF4-FFF2-40B4-BE49-F238E27FC236}">
                <a16:creationId xmlns:a16="http://schemas.microsoft.com/office/drawing/2014/main" id="{8467614C-5114-D0CC-43B7-6B1DBB8F5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95" y="451507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6E2CA65D-5729-5EC1-552E-6898E3C9AEAC}"/>
              </a:ext>
            </a:extLst>
          </p:cNvPr>
          <p:cNvSpPr txBox="1"/>
          <p:nvPr/>
        </p:nvSpPr>
        <p:spPr>
          <a:xfrm>
            <a:off x="547790" y="4464405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큰 소수 두 자리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작은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두 자리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7.54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2.45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9.99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2956691"/>
            <a:ext cx="5238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647" y="2956691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726" y="2956691"/>
            <a:ext cx="5238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523" y="2956691"/>
            <a:ext cx="5238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381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172C839-E769-4258-B2F3-DEA002B79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" y="872716"/>
            <a:ext cx="6933252" cy="471292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657142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3_6_1_ani.mp4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app\resource\contents\lesson03\ops\3\media\mp4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59275" y="87271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우유갑의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무게</a:t>
            </a:r>
          </a:p>
        </p:txBody>
      </p:sp>
      <p:sp>
        <p:nvSpPr>
          <p:cNvPr id="23" name="타원 22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984C495-8E26-943C-A0F1-BDB08D6C528E}"/>
              </a:ext>
            </a:extLst>
          </p:cNvPr>
          <p:cNvSpPr txBox="1"/>
          <p:nvPr/>
        </p:nvSpPr>
        <p:spPr>
          <a:xfrm>
            <a:off x="644499" y="1556792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빵을 만드는 데는 우유가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0.25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필요하고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쿠키를 만드는 데는 우유가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0.17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필요합니다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빵과 쿠키를 모두 만들기 위해서는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우유가 필요한지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2E4492-EF83-506F-FBFE-E0F443E0C67E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72D5E31-109A-7105-298B-82667C8DDB96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2">
            <a:extLst>
              <a:ext uri="{FF2B5EF4-FFF2-40B4-BE49-F238E27FC236}">
                <a16:creationId xmlns:a16="http://schemas.microsoft.com/office/drawing/2014/main" id="{F3DCAD0C-C7E8-6A93-C8C1-EC58A75E6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2A8DBF5C-3DAB-A276-0948-DDAB20E27B47}"/>
              </a:ext>
            </a:extLst>
          </p:cNvPr>
          <p:cNvSpPr/>
          <p:nvPr/>
        </p:nvSpPr>
        <p:spPr>
          <a:xfrm>
            <a:off x="4916931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CD15AF-1973-EA8C-59B9-370347032FAD}"/>
              </a:ext>
            </a:extLst>
          </p:cNvPr>
          <p:cNvSpPr/>
          <p:nvPr/>
        </p:nvSpPr>
        <p:spPr bwMode="auto">
          <a:xfrm>
            <a:off x="2705576" y="3797390"/>
            <a:ext cx="19865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.25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0.17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.42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753F4B53-D51B-32CB-6E15-54CAB9381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8780" y="3581118"/>
            <a:ext cx="360000" cy="355000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7E1506C2-AC3A-3E2E-5142-ED1060A67FAA}"/>
              </a:ext>
            </a:extLst>
          </p:cNvPr>
          <p:cNvGrpSpPr/>
          <p:nvPr/>
        </p:nvGrpSpPr>
        <p:grpSpPr>
          <a:xfrm>
            <a:off x="2705575" y="4172630"/>
            <a:ext cx="794041" cy="537565"/>
            <a:chOff x="5918873" y="1660849"/>
            <a:chExt cx="794041" cy="53756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52F7516-0ADB-FB6A-58C9-D53B5680AB1A}"/>
                </a:ext>
              </a:extLst>
            </p:cNvPr>
            <p:cNvSpPr/>
            <p:nvPr/>
          </p:nvSpPr>
          <p:spPr bwMode="auto">
            <a:xfrm>
              <a:off x="5918873" y="1833284"/>
              <a:ext cx="63063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0.42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3677FB42-90B6-51A8-EEA2-8872C0BBB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2914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48" name="Picture 3">
            <a:extLst>
              <a:ext uri="{FF2B5EF4-FFF2-40B4-BE49-F238E27FC236}">
                <a16:creationId xmlns:a16="http://schemas.microsoft.com/office/drawing/2014/main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560" y="3842029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">
            <a:extLst>
              <a:ext uri="{FF2B5EF4-FFF2-40B4-BE49-F238E27FC236}">
                <a16:creationId xmlns:a16="http://schemas.microsoft.com/office/drawing/2014/main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350568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0514FA5-FDFD-499D-B40C-49C533EF1DD3}"/>
              </a:ext>
            </a:extLst>
          </p:cNvPr>
          <p:cNvSpPr txBox="1"/>
          <p:nvPr/>
        </p:nvSpPr>
        <p:spPr>
          <a:xfrm>
            <a:off x="3343064" y="4340423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5160198" y="3031189"/>
            <a:ext cx="1525883" cy="289799"/>
            <a:chOff x="5160198" y="2631228"/>
            <a:chExt cx="1525883" cy="289799"/>
          </a:xfrm>
        </p:grpSpPr>
        <p:pic>
          <p:nvPicPr>
            <p:cNvPr id="54" name="Picture 4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4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56" name="직선 연결선 55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/>
          <p:nvPr/>
        </p:nvCxnSpPr>
        <p:spPr bwMode="auto">
          <a:xfrm>
            <a:off x="755694" y="2492896"/>
            <a:ext cx="3327121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/>
          <p:cNvCxnSpPr/>
          <p:nvPr/>
        </p:nvCxnSpPr>
        <p:spPr bwMode="auto">
          <a:xfrm>
            <a:off x="4144453" y="2492896"/>
            <a:ext cx="2541628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/>
          <p:nvPr/>
        </p:nvCxnSpPr>
        <p:spPr bwMode="auto">
          <a:xfrm>
            <a:off x="755694" y="2943166"/>
            <a:ext cx="4529500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66963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9ECD15AF-1973-EA8C-59B9-370347032FAD}"/>
              </a:ext>
            </a:extLst>
          </p:cNvPr>
          <p:cNvSpPr/>
          <p:nvPr/>
        </p:nvSpPr>
        <p:spPr bwMode="auto">
          <a:xfrm>
            <a:off x="3089554" y="3797390"/>
            <a:ext cx="19865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.25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0.17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.42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E1506C2-AC3A-3E2E-5142-ED1060A67FAA}"/>
              </a:ext>
            </a:extLst>
          </p:cNvPr>
          <p:cNvGrpSpPr/>
          <p:nvPr/>
        </p:nvGrpSpPr>
        <p:grpSpPr>
          <a:xfrm>
            <a:off x="3089553" y="4172630"/>
            <a:ext cx="794041" cy="537565"/>
            <a:chOff x="5918873" y="1660849"/>
            <a:chExt cx="794041" cy="53756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52F7516-0ADB-FB6A-58C9-D53B5680AB1A}"/>
                </a:ext>
              </a:extLst>
            </p:cNvPr>
            <p:cNvSpPr/>
            <p:nvPr/>
          </p:nvSpPr>
          <p:spPr bwMode="auto">
            <a:xfrm>
              <a:off x="5918873" y="1833284"/>
              <a:ext cx="63063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0.42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3677FB42-90B6-51A8-EEA2-8872C0BBB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2914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66" name="Picture 3">
            <a:extLst>
              <a:ext uri="{FF2B5EF4-FFF2-40B4-BE49-F238E27FC236}">
                <a16:creationId xmlns:a16="http://schemas.microsoft.com/office/drawing/2014/main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38" y="3842029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4">
            <a:extLst>
              <a:ext uri="{FF2B5EF4-FFF2-40B4-BE49-F238E27FC236}">
                <a16:creationId xmlns:a16="http://schemas.microsoft.com/office/drawing/2014/main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06" y="4350568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90514FA5-FDFD-499D-B40C-49C533EF1DD3}"/>
              </a:ext>
            </a:extLst>
          </p:cNvPr>
          <p:cNvSpPr txBox="1"/>
          <p:nvPr/>
        </p:nvSpPr>
        <p:spPr>
          <a:xfrm>
            <a:off x="3727042" y="4340423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8" name="Picture 12">
            <a:extLst>
              <a:ext uri="{FF2B5EF4-FFF2-40B4-BE49-F238E27FC236}">
                <a16:creationId xmlns:a16="http://schemas.microsoft.com/office/drawing/2014/main" id="{F3DCAD0C-C7E8-6A93-C8C1-EC58A75E6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149B41E-3E79-BCE0-1F23-A8726140A421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653656"/>
            <a:ext cx="6503860" cy="1583709"/>
            <a:chOff x="245704" y="3689581"/>
            <a:chExt cx="6503860" cy="1583709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882890"/>
              <a:ext cx="6503860" cy="12022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빵과 쿠키를 모두 만들기 위해 필요한 우유의 양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빵을 만드는 데 필요한 우유의 양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쿠키를 만드는 데 필요한 우유의 양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0.25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0.17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0.42 (L)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68958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984C495-8E26-943C-A0F1-BDB08D6C528E}"/>
              </a:ext>
            </a:extLst>
          </p:cNvPr>
          <p:cNvSpPr txBox="1"/>
          <p:nvPr/>
        </p:nvSpPr>
        <p:spPr>
          <a:xfrm>
            <a:off x="644499" y="1556792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빵을 만드는 데는 우유가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0.25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필요하고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쿠키를 만드는 데는 우유가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0.17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필요합니다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빵과 쿠키를 모두 만들기 위해서는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우유가 필요한지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5160198" y="3031189"/>
            <a:ext cx="1525883" cy="289799"/>
            <a:chOff x="5160198" y="2631228"/>
            <a:chExt cx="1525883" cy="289799"/>
          </a:xfrm>
        </p:grpSpPr>
        <p:pic>
          <p:nvPicPr>
            <p:cNvPr id="50" name="Picture 4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4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56" name="직선 연결선 55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/>
          <p:nvPr/>
        </p:nvCxnSpPr>
        <p:spPr bwMode="auto">
          <a:xfrm>
            <a:off x="755694" y="2492896"/>
            <a:ext cx="3327121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/>
          <p:nvPr/>
        </p:nvCxnSpPr>
        <p:spPr bwMode="auto">
          <a:xfrm>
            <a:off x="4144453" y="2492896"/>
            <a:ext cx="2541628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/>
          <p:cNvCxnSpPr/>
          <p:nvPr/>
        </p:nvCxnSpPr>
        <p:spPr bwMode="auto">
          <a:xfrm>
            <a:off x="755694" y="2943166"/>
            <a:ext cx="4529500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77494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4945FEDB-CFEB-BF66-978E-B7E3D09D2F69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정답 이미지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2FEE79F-D366-82FC-568F-199A5174A962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수직선을 이용하여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6">
            <a:extLst>
              <a:ext uri="{FF2B5EF4-FFF2-40B4-BE49-F238E27FC236}">
                <a16:creationId xmlns:a16="http://schemas.microsoft.com/office/drawing/2014/main" id="{AC48C1AF-B75D-D0BD-D4F3-634611F0B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id="{9E88E6BE-B0BF-156E-C6FD-736D50DD2113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7447316B-248C-B98E-A3FB-674702538DD7}"/>
              </a:ext>
            </a:extLst>
          </p:cNvPr>
          <p:cNvGrpSpPr/>
          <p:nvPr/>
        </p:nvGrpSpPr>
        <p:grpSpPr>
          <a:xfrm>
            <a:off x="3062341" y="3635336"/>
            <a:ext cx="1142238" cy="538856"/>
            <a:chOff x="6174520" y="1679148"/>
            <a:chExt cx="1142238" cy="538856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C250CA69-00F1-912F-AD18-18D54B617C8D}"/>
                </a:ext>
              </a:extLst>
            </p:cNvPr>
            <p:cNvSpPr/>
            <p:nvPr/>
          </p:nvSpPr>
          <p:spPr bwMode="auto">
            <a:xfrm>
              <a:off x="6174520" y="1833284"/>
              <a:ext cx="924815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0.51</a:t>
              </a:r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C5C7FA97-DA85-6BC3-8E30-DD3758405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52" name="Group 1072">
            <a:extLst>
              <a:ext uri="{FF2B5EF4-FFF2-40B4-BE49-F238E27FC236}">
                <a16:creationId xmlns:a16="http://schemas.microsoft.com/office/drawing/2014/main" id="{D75BF593-CEB2-9D1F-593D-B786641A9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644734"/>
              </p:ext>
            </p:extLst>
          </p:nvPr>
        </p:nvGraphicFramePr>
        <p:xfrm>
          <a:off x="115384" y="6142767"/>
          <a:ext cx="6688864" cy="7620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개발물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이미지 그대로 사용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hlinkClick r:id="rId5"/>
                        </a:rPr>
                        <a:t>https://cdata2.tsherpa.co.kr/tsherpa/MultiMedia/Flash/2020/curri/index.html?flashxmlnum=ost1208&amp;classa=A8-C1-42-MM-MM-04-04-08-0-0-0-0&amp;classno=MM_42_04/suh_0402_03_0008/suh_0402_03_0008_401_1.html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E410CAF3-0934-0FA4-AA63-A6F1B9D303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088" y="2737026"/>
            <a:ext cx="6311144" cy="37399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4A78523-03E2-99DE-FB89-A5F485907090}"/>
              </a:ext>
            </a:extLst>
          </p:cNvPr>
          <p:cNvSpPr txBox="1"/>
          <p:nvPr/>
        </p:nvSpPr>
        <p:spPr>
          <a:xfrm>
            <a:off x="197532" y="2998946"/>
            <a:ext cx="4237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114EC18-D2FD-0B3A-58D0-FF05C72DD2AA}"/>
              </a:ext>
            </a:extLst>
          </p:cNvPr>
          <p:cNvSpPr txBox="1"/>
          <p:nvPr/>
        </p:nvSpPr>
        <p:spPr>
          <a:xfrm>
            <a:off x="1232304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5C96A6-32FD-D5A9-1F64-1CD6A0B318D8}"/>
              </a:ext>
            </a:extLst>
          </p:cNvPr>
          <p:cNvSpPr txBox="1"/>
          <p:nvPr/>
        </p:nvSpPr>
        <p:spPr>
          <a:xfrm>
            <a:off x="2332922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CA229C1-C1C1-248A-F2B0-1CE25AA4E62B}"/>
              </a:ext>
            </a:extLst>
          </p:cNvPr>
          <p:cNvSpPr txBox="1"/>
          <p:nvPr/>
        </p:nvSpPr>
        <p:spPr>
          <a:xfrm>
            <a:off x="3419228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5A392DF-3EE7-7583-FC8E-D32CDC6F8DD9}"/>
              </a:ext>
            </a:extLst>
          </p:cNvPr>
          <p:cNvSpPr txBox="1"/>
          <p:nvPr/>
        </p:nvSpPr>
        <p:spPr>
          <a:xfrm>
            <a:off x="4505538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689B479-15DE-7257-B81D-7BF2D3451B20}"/>
              </a:ext>
            </a:extLst>
          </p:cNvPr>
          <p:cNvSpPr txBox="1"/>
          <p:nvPr/>
        </p:nvSpPr>
        <p:spPr>
          <a:xfrm>
            <a:off x="5597383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5AF098-DCB9-1FA8-9EE1-662F0A7E15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4081" y="2924944"/>
            <a:ext cx="2058320" cy="373994"/>
          </a:xfrm>
          <a:prstGeom prst="rect">
            <a:avLst/>
          </a:prstGeom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800" y="280687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9E88E6BE-B0BF-156E-C6FD-736D50DD2113}"/>
              </a:ext>
            </a:extLst>
          </p:cNvPr>
          <p:cNvSpPr/>
          <p:nvPr/>
        </p:nvSpPr>
        <p:spPr>
          <a:xfrm>
            <a:off x="3186204" y="25200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2">
            <a:extLst>
              <a:ext uri="{FF2B5EF4-FFF2-40B4-BE49-F238E27FC236}">
                <a16:creationId xmlns:a16="http://schemas.microsoft.com/office/drawing/2014/main" id="{F3DCAD0C-C7E8-6A93-C8C1-EC58A75E6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9E88E6BE-B0BF-156E-C6FD-736D50DD2113}"/>
              </a:ext>
            </a:extLst>
          </p:cNvPr>
          <p:cNvSpPr/>
          <p:nvPr/>
        </p:nvSpPr>
        <p:spPr>
          <a:xfrm>
            <a:off x="5249810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788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2FEE79F-D366-82FC-568F-199A5174A962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수직선을 이용하여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6">
            <a:extLst>
              <a:ext uri="{FF2B5EF4-FFF2-40B4-BE49-F238E27FC236}">
                <a16:creationId xmlns:a16="http://schemas.microsoft.com/office/drawing/2014/main" id="{AC48C1AF-B75D-D0BD-D4F3-634611F0B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C250CA69-00F1-912F-AD18-18D54B617C8D}"/>
              </a:ext>
            </a:extLst>
          </p:cNvPr>
          <p:cNvSpPr/>
          <p:nvPr/>
        </p:nvSpPr>
        <p:spPr bwMode="auto">
          <a:xfrm>
            <a:off x="3062341" y="3789472"/>
            <a:ext cx="924815" cy="3847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0.51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10CAF3-0934-0FA4-AA63-A6F1B9D30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88" y="2737026"/>
            <a:ext cx="6311144" cy="37399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4A78523-03E2-99DE-FB89-A5F485907090}"/>
              </a:ext>
            </a:extLst>
          </p:cNvPr>
          <p:cNvSpPr txBox="1"/>
          <p:nvPr/>
        </p:nvSpPr>
        <p:spPr>
          <a:xfrm>
            <a:off x="197532" y="2998946"/>
            <a:ext cx="4237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114EC18-D2FD-0B3A-58D0-FF05C72DD2AA}"/>
              </a:ext>
            </a:extLst>
          </p:cNvPr>
          <p:cNvSpPr txBox="1"/>
          <p:nvPr/>
        </p:nvSpPr>
        <p:spPr>
          <a:xfrm>
            <a:off x="1232304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5C96A6-32FD-D5A9-1F64-1CD6A0B318D8}"/>
              </a:ext>
            </a:extLst>
          </p:cNvPr>
          <p:cNvSpPr txBox="1"/>
          <p:nvPr/>
        </p:nvSpPr>
        <p:spPr>
          <a:xfrm>
            <a:off x="2332922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CA229C1-C1C1-248A-F2B0-1CE25AA4E62B}"/>
              </a:ext>
            </a:extLst>
          </p:cNvPr>
          <p:cNvSpPr txBox="1"/>
          <p:nvPr/>
        </p:nvSpPr>
        <p:spPr>
          <a:xfrm>
            <a:off x="3419228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5A392DF-3EE7-7583-FC8E-D32CDC6F8DD9}"/>
              </a:ext>
            </a:extLst>
          </p:cNvPr>
          <p:cNvSpPr txBox="1"/>
          <p:nvPr/>
        </p:nvSpPr>
        <p:spPr>
          <a:xfrm>
            <a:off x="4505538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689B479-15DE-7257-B81D-7BF2D3451B20}"/>
              </a:ext>
            </a:extLst>
          </p:cNvPr>
          <p:cNvSpPr txBox="1"/>
          <p:nvPr/>
        </p:nvSpPr>
        <p:spPr>
          <a:xfrm>
            <a:off x="5597383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800" y="280687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>
            <a:extLst>
              <a:ext uri="{FF2B5EF4-FFF2-40B4-BE49-F238E27FC236}">
                <a16:creationId xmlns:a16="http://schemas.microsoft.com/office/drawing/2014/main" id="{F3DCAD0C-C7E8-6A93-C8C1-EC58A75E6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626575"/>
              </p:ext>
            </p:extLst>
          </p:nvPr>
        </p:nvGraphicFramePr>
        <p:xfrm>
          <a:off x="2771800" y="3411873"/>
          <a:ext cx="1184365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873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0BD94826-BB5C-0FF6-135C-8AF79B65FC00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480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8DFEC099-8780-A023-596B-A44E133162F1}"/>
              </a:ext>
            </a:extLst>
          </p:cNvPr>
          <p:cNvSpPr/>
          <p:nvPr/>
        </p:nvSpPr>
        <p:spPr>
          <a:xfrm>
            <a:off x="1391258" y="2784765"/>
            <a:ext cx="4404878" cy="16523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4" name="Picture 3">
            <a:extLst>
              <a:ext uri="{FF2B5EF4-FFF2-40B4-BE49-F238E27FC236}">
                <a16:creationId xmlns:a16="http://schemas.microsoft.com/office/drawing/2014/main" id="{34DB2D5D-5BC6-4E1E-98B1-E6E80ADC3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149" y="3666842"/>
            <a:ext cx="559491" cy="57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4">
            <a:extLst>
              <a:ext uri="{FF2B5EF4-FFF2-40B4-BE49-F238E27FC236}">
                <a16:creationId xmlns:a16="http://schemas.microsoft.com/office/drawing/2014/main" id="{727320CA-F285-E0C2-C8F0-82EEBA309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185" y="2954160"/>
            <a:ext cx="533467" cy="5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AD49E188-3127-CE9D-806B-74E238B35301}"/>
              </a:ext>
            </a:extLst>
          </p:cNvPr>
          <p:cNvSpPr txBox="1"/>
          <p:nvPr/>
        </p:nvSpPr>
        <p:spPr>
          <a:xfrm>
            <a:off x="575556" y="1604119"/>
            <a:ext cx="637270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비교하여 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3" name="Picture 2">
            <a:extLst>
              <a:ext uri="{FF2B5EF4-FFF2-40B4-BE49-F238E27FC236}">
                <a16:creationId xmlns:a16="http://schemas.microsoft.com/office/drawing/2014/main" id="{B229B293-AE1F-1CF2-FC2E-151F70B8F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952" y="1623721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BE453C9B-8E95-4DDF-CA28-B29CCBD22928}"/>
              </a:ext>
            </a:extLst>
          </p:cNvPr>
          <p:cNvSpPr txBox="1"/>
          <p:nvPr/>
        </p:nvSpPr>
        <p:spPr>
          <a:xfrm>
            <a:off x="1525132" y="3024256"/>
            <a:ext cx="17085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1034FB5-7170-E8DE-7F1E-EAD76C0FBB7C}"/>
              </a:ext>
            </a:extLst>
          </p:cNvPr>
          <p:cNvSpPr txBox="1"/>
          <p:nvPr/>
        </p:nvSpPr>
        <p:spPr>
          <a:xfrm>
            <a:off x="3942809" y="3024256"/>
            <a:ext cx="17085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9" name="Picture 4">
            <a:extLst>
              <a:ext uri="{FF2B5EF4-FFF2-40B4-BE49-F238E27FC236}">
                <a16:creationId xmlns:a16="http://schemas.microsoft.com/office/drawing/2014/main" id="{B2CBC8F7-9258-0466-BCE7-2C4C1A3EA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968" y="29049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0A3EA040-560E-B758-C5E8-670F03C892A2}"/>
              </a:ext>
            </a:extLst>
          </p:cNvPr>
          <p:cNvSpPr txBox="1"/>
          <p:nvPr/>
        </p:nvSpPr>
        <p:spPr>
          <a:xfrm>
            <a:off x="1525132" y="3746312"/>
            <a:ext cx="17085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1.21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B627049-6EDD-F29C-2161-5AF548A1419C}"/>
              </a:ext>
            </a:extLst>
          </p:cNvPr>
          <p:cNvSpPr txBox="1"/>
          <p:nvPr/>
        </p:nvSpPr>
        <p:spPr>
          <a:xfrm>
            <a:off x="3942809" y="3746312"/>
            <a:ext cx="17085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0.28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1.14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3" name="Picture 4">
            <a:extLst>
              <a:ext uri="{FF2B5EF4-FFF2-40B4-BE49-F238E27FC236}">
                <a16:creationId xmlns:a16="http://schemas.microsoft.com/office/drawing/2014/main" id="{25B40E20-1F02-F668-BD10-9191A13BD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968" y="36269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77939D17-8E36-3254-39CF-5850C4FBDBE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1" name="Picture 6">
            <a:extLst>
              <a:ext uri="{FF2B5EF4-FFF2-40B4-BE49-F238E27FC236}">
                <a16:creationId xmlns:a16="http://schemas.microsoft.com/office/drawing/2014/main" id="{BB60A252-6DC3-910E-1D1B-1C794863C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6">
            <a:extLst>
              <a:ext uri="{FF2B5EF4-FFF2-40B4-BE49-F238E27FC236}">
                <a16:creationId xmlns:a16="http://schemas.microsoft.com/office/drawing/2014/main" id="{115D1CB6-64EB-2D5A-795F-EB63F1E46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" name="타원 122">
            <a:extLst>
              <a:ext uri="{FF2B5EF4-FFF2-40B4-BE49-F238E27FC236}">
                <a16:creationId xmlns:a16="http://schemas.microsoft.com/office/drawing/2014/main" id="{7C93494E-BF96-5EAA-FE90-D1E902EA13D9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4" name="Picture 12">
            <a:extLst>
              <a:ext uri="{FF2B5EF4-FFF2-40B4-BE49-F238E27FC236}">
                <a16:creationId xmlns:a16="http://schemas.microsoft.com/office/drawing/2014/main" id="{F78BB3FC-1465-1D62-3187-CF7A8D803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타원 124">
            <a:extLst>
              <a:ext uri="{FF2B5EF4-FFF2-40B4-BE49-F238E27FC236}">
                <a16:creationId xmlns:a16="http://schemas.microsoft.com/office/drawing/2014/main" id="{010757FB-609A-3F87-2C0B-20FCBBA57D68}"/>
              </a:ext>
            </a:extLst>
          </p:cNvPr>
          <p:cNvSpPr/>
          <p:nvPr/>
        </p:nvSpPr>
        <p:spPr>
          <a:xfrm>
            <a:off x="4916931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13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사각형: 둥근 모서리 103">
            <a:extLst>
              <a:ext uri="{FF2B5EF4-FFF2-40B4-BE49-F238E27FC236}">
                <a16:creationId xmlns:a16="http://schemas.microsoft.com/office/drawing/2014/main" id="{8DFEC099-8780-A023-596B-A44E133162F1}"/>
              </a:ext>
            </a:extLst>
          </p:cNvPr>
          <p:cNvSpPr/>
          <p:nvPr/>
        </p:nvSpPr>
        <p:spPr>
          <a:xfrm>
            <a:off x="1391258" y="2784765"/>
            <a:ext cx="4404878" cy="16523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3">
            <a:extLst>
              <a:ext uri="{FF2B5EF4-FFF2-40B4-BE49-F238E27FC236}">
                <a16:creationId xmlns:a16="http://schemas.microsoft.com/office/drawing/2014/main" id="{34DB2D5D-5BC6-4E1E-98B1-E6E80ADC3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149" y="3666842"/>
            <a:ext cx="559491" cy="57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4">
            <a:extLst>
              <a:ext uri="{FF2B5EF4-FFF2-40B4-BE49-F238E27FC236}">
                <a16:creationId xmlns:a16="http://schemas.microsoft.com/office/drawing/2014/main" id="{727320CA-F285-E0C2-C8F0-82EEBA309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185" y="2954160"/>
            <a:ext cx="533467" cy="5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BE453C9B-8E95-4DDF-CA28-B29CCBD22928}"/>
              </a:ext>
            </a:extLst>
          </p:cNvPr>
          <p:cNvSpPr txBox="1"/>
          <p:nvPr/>
        </p:nvSpPr>
        <p:spPr>
          <a:xfrm>
            <a:off x="1525132" y="3024256"/>
            <a:ext cx="17085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1034FB5-7170-E8DE-7F1E-EAD76C0FBB7C}"/>
              </a:ext>
            </a:extLst>
          </p:cNvPr>
          <p:cNvSpPr txBox="1"/>
          <p:nvPr/>
        </p:nvSpPr>
        <p:spPr>
          <a:xfrm>
            <a:off x="3942809" y="3024256"/>
            <a:ext cx="17085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Picture 4">
            <a:extLst>
              <a:ext uri="{FF2B5EF4-FFF2-40B4-BE49-F238E27FC236}">
                <a16:creationId xmlns:a16="http://schemas.microsoft.com/office/drawing/2014/main" id="{B2CBC8F7-9258-0466-BCE7-2C4C1A3EA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968" y="29049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0A3EA040-560E-B758-C5E8-670F03C892A2}"/>
              </a:ext>
            </a:extLst>
          </p:cNvPr>
          <p:cNvSpPr txBox="1"/>
          <p:nvPr/>
        </p:nvSpPr>
        <p:spPr>
          <a:xfrm>
            <a:off x="1525132" y="3746312"/>
            <a:ext cx="17085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627049-6EDD-F29C-2161-5AF548A1419C}"/>
              </a:ext>
            </a:extLst>
          </p:cNvPr>
          <p:cNvSpPr txBox="1"/>
          <p:nvPr/>
        </p:nvSpPr>
        <p:spPr>
          <a:xfrm>
            <a:off x="3942809" y="3746312"/>
            <a:ext cx="17085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0.28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Picture 4">
            <a:extLst>
              <a:ext uri="{FF2B5EF4-FFF2-40B4-BE49-F238E27FC236}">
                <a16:creationId xmlns:a16="http://schemas.microsoft.com/office/drawing/2014/main" id="{25B40E20-1F02-F668-BD10-9191A13BD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968" y="36269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AD49E188-3127-CE9D-806B-74E238B35301}"/>
              </a:ext>
            </a:extLst>
          </p:cNvPr>
          <p:cNvSpPr txBox="1"/>
          <p:nvPr/>
        </p:nvSpPr>
        <p:spPr>
          <a:xfrm>
            <a:off x="575556" y="1604119"/>
            <a:ext cx="637270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비교하여 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3" name="Picture 2">
            <a:extLst>
              <a:ext uri="{FF2B5EF4-FFF2-40B4-BE49-F238E27FC236}">
                <a16:creationId xmlns:a16="http://schemas.microsoft.com/office/drawing/2014/main" id="{B229B293-AE1F-1CF2-FC2E-151F70B8F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952" y="1623721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Picture 6">
            <a:extLst>
              <a:ext uri="{FF2B5EF4-FFF2-40B4-BE49-F238E27FC236}">
                <a16:creationId xmlns:a16="http://schemas.microsoft.com/office/drawing/2014/main" id="{BB60A252-6DC3-910E-1D1B-1C794863C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6">
            <a:extLst>
              <a:ext uri="{FF2B5EF4-FFF2-40B4-BE49-F238E27FC236}">
                <a16:creationId xmlns:a16="http://schemas.microsoft.com/office/drawing/2014/main" id="{115D1CB6-64EB-2D5A-795F-EB63F1E46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2">
            <a:extLst>
              <a:ext uri="{FF2B5EF4-FFF2-40B4-BE49-F238E27FC236}">
                <a16:creationId xmlns:a16="http://schemas.microsoft.com/office/drawing/2014/main" id="{F78BB3FC-1465-1D62-3187-CF7A8D803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E1B7C47-A99A-DB92-70A8-13A7236880CF}"/>
              </a:ext>
            </a:extLst>
          </p:cNvPr>
          <p:cNvSpPr/>
          <p:nvPr/>
        </p:nvSpPr>
        <p:spPr>
          <a:xfrm>
            <a:off x="1104412" y="4855866"/>
            <a:ext cx="1271343" cy="27532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0ECD14-8452-142F-66F9-D6F55C28343F}"/>
              </a:ext>
            </a:extLst>
          </p:cNvPr>
          <p:cNvSpPr txBox="1"/>
          <p:nvPr/>
        </p:nvSpPr>
        <p:spPr>
          <a:xfrm>
            <a:off x="7018371" y="1066631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C80A2C9-F07D-BA59-8F34-8B0D6BF6AEAC}"/>
              </a:ext>
            </a:extLst>
          </p:cNvPr>
          <p:cNvGrpSpPr/>
          <p:nvPr/>
        </p:nvGrpSpPr>
        <p:grpSpPr>
          <a:xfrm>
            <a:off x="251520" y="3958926"/>
            <a:ext cx="6516727" cy="1252902"/>
            <a:chOff x="245703" y="4020388"/>
            <a:chExt cx="6516727" cy="125290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F1BEA42-4A06-2825-17FE-515ABB448FBB}"/>
                </a:ext>
              </a:extLst>
            </p:cNvPr>
            <p:cNvSpPr/>
            <p:nvPr/>
          </p:nvSpPr>
          <p:spPr>
            <a:xfrm>
              <a:off x="245703" y="4182626"/>
              <a:ext cx="6516727" cy="9025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모서리가 둥근 직사각형 38">
              <a:extLst>
                <a:ext uri="{FF2B5EF4-FFF2-40B4-BE49-F238E27FC236}">
                  <a16:creationId xmlns:a16="http://schemas.microsoft.com/office/drawing/2014/main" id="{E52235F2-CA02-AD2F-5DFA-996F455C15B6}"/>
                </a:ext>
              </a:extLst>
            </p:cNvPr>
            <p:cNvSpPr/>
            <p:nvPr/>
          </p:nvSpPr>
          <p:spPr>
            <a:xfrm>
              <a:off x="338478" y="402038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2" name="직각 삼각형 51">
              <a:extLst>
                <a:ext uri="{FF2B5EF4-FFF2-40B4-BE49-F238E27FC236}">
                  <a16:creationId xmlns:a16="http://schemas.microsoft.com/office/drawing/2014/main" id="{90EA6ED4-732B-994B-E548-3FED99C01ED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64" name="Picture 31">
            <a:extLst>
              <a:ext uri="{FF2B5EF4-FFF2-40B4-BE49-F238E27FC236}">
                <a16:creationId xmlns:a16="http://schemas.microsoft.com/office/drawing/2014/main" id="{0B3BB6BB-71A6-A507-D5CB-22BDF0704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211" y="472054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728DE1F4-C628-91C7-C41C-A271F2C1BBCD}"/>
              </a:ext>
            </a:extLst>
          </p:cNvPr>
          <p:cNvSpPr txBox="1"/>
          <p:nvPr/>
        </p:nvSpPr>
        <p:spPr>
          <a:xfrm>
            <a:off x="431540" y="4300120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0.88,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0.87</a:t>
            </a:r>
          </a:p>
        </p:txBody>
      </p:sp>
      <p:pic>
        <p:nvPicPr>
          <p:cNvPr id="69" name="Picture 4">
            <a:extLst>
              <a:ext uri="{FF2B5EF4-FFF2-40B4-BE49-F238E27FC236}">
                <a16:creationId xmlns:a16="http://schemas.microsoft.com/office/drawing/2014/main" id="{00EA1CCB-C474-2729-439B-E73557A80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42225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31">
            <a:extLst>
              <a:ext uri="{FF2B5EF4-FFF2-40B4-BE49-F238E27FC236}">
                <a16:creationId xmlns:a16="http://schemas.microsoft.com/office/drawing/2014/main" id="{0A8E8086-B48E-AC6B-82B5-23359E950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211" y="437178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E6B22E1F-4CBA-614F-3D06-82B409B1C14C}"/>
              </a:ext>
            </a:extLst>
          </p:cNvPr>
          <p:cNvSpPr txBox="1"/>
          <p:nvPr/>
        </p:nvSpPr>
        <p:spPr>
          <a:xfrm>
            <a:off x="431540" y="4659630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1.4,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1.42</a:t>
            </a: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id="{9B5619BF-CFA5-B53C-5EEC-6A71C2CC8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78176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2D233DB2-59F1-DC58-5713-C5F68CDB7E7B}"/>
              </a:ext>
            </a:extLst>
          </p:cNvPr>
          <p:cNvSpPr txBox="1"/>
          <p:nvPr/>
        </p:nvSpPr>
        <p:spPr>
          <a:xfrm>
            <a:off x="4153754" y="4314582"/>
            <a:ext cx="1463025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0.88      0.87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1DC6864-E375-38C0-EB89-7801B7986797}"/>
              </a:ext>
            </a:extLst>
          </p:cNvPr>
          <p:cNvSpPr txBox="1"/>
          <p:nvPr/>
        </p:nvSpPr>
        <p:spPr>
          <a:xfrm>
            <a:off x="4153754" y="4665718"/>
            <a:ext cx="1463025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1.4      1.42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4688999" y="4323400"/>
            <a:ext cx="303759" cy="30375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4592076" y="4677027"/>
            <a:ext cx="303759" cy="30375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6356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3" name="타원 42"/>
          <p:cNvSpPr/>
          <p:nvPr/>
        </p:nvSpPr>
        <p:spPr>
          <a:xfrm>
            <a:off x="4925351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4C2169CE-B124-42F5-99E5-01CDAA5A0D44}"/>
              </a:ext>
            </a:extLst>
          </p:cNvPr>
          <p:cNvSpPr txBox="1"/>
          <p:nvPr/>
        </p:nvSpPr>
        <p:spPr>
          <a:xfrm>
            <a:off x="644499" y="1520788"/>
            <a:ext cx="6015733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지혜는 과자에 넣을 아몬드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0.72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초코칩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0.59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㎏을 가져왔습니다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지혜가 가져온 아몬드와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초코칩은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모두 몇 ㎏인지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B0EB9F6-4B82-8A81-ADE5-5A33BC1FE29D}"/>
              </a:ext>
            </a:extLst>
          </p:cNvPr>
          <p:cNvGrpSpPr/>
          <p:nvPr/>
        </p:nvGrpSpPr>
        <p:grpSpPr>
          <a:xfrm>
            <a:off x="2859051" y="3432430"/>
            <a:ext cx="2281892" cy="537565"/>
            <a:chOff x="5138719" y="1660849"/>
            <a:chExt cx="2281892" cy="53756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9DD02A4-06FF-A9F4-BC70-8AAC1D8E2BF9}"/>
                </a:ext>
              </a:extLst>
            </p:cNvPr>
            <p:cNvSpPr/>
            <p:nvPr/>
          </p:nvSpPr>
          <p:spPr bwMode="auto">
            <a:xfrm>
              <a:off x="5138719" y="1833284"/>
              <a:ext cx="210189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0.72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0.59</a:t>
              </a:r>
              <a:r>
                <a:rPr lang="ko-KR" altLang="en-US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1.31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B6A17814-F441-B0B5-BE57-C3F171A5C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928E2A93-EE6F-E39A-0A3C-B9F4D20E15CC}"/>
              </a:ext>
            </a:extLst>
          </p:cNvPr>
          <p:cNvGrpSpPr/>
          <p:nvPr/>
        </p:nvGrpSpPr>
        <p:grpSpPr>
          <a:xfrm>
            <a:off x="2859052" y="3980105"/>
            <a:ext cx="1322711" cy="537565"/>
            <a:chOff x="5803505" y="1660849"/>
            <a:chExt cx="1322711" cy="537565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72BF4EE-CD0A-3888-5C29-343FE0642C3E}"/>
                </a:ext>
              </a:extLst>
            </p:cNvPr>
            <p:cNvSpPr/>
            <p:nvPr/>
          </p:nvSpPr>
          <p:spPr bwMode="auto">
            <a:xfrm>
              <a:off x="5803505" y="1833284"/>
              <a:ext cx="112121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1.31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CE49310D-BE06-E5A7-9611-53F0268A9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70" name="Picture 3">
            <a:extLst>
              <a:ext uri="{FF2B5EF4-FFF2-40B4-BE49-F238E27FC236}">
                <a16:creationId xmlns:a16="http://schemas.microsoft.com/office/drawing/2014/main" id="{8C7F7647-C9D9-AF1A-1921-9D699EF9F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551" y="364950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4">
            <a:extLst>
              <a:ext uri="{FF2B5EF4-FFF2-40B4-BE49-F238E27FC236}">
                <a16:creationId xmlns:a16="http://schemas.microsoft.com/office/drawing/2014/main" id="{53015090-4228-FE5F-292F-BDADE3E8A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719" y="415804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B972291-6CEC-4E46-B161-51202B55A499}"/>
              </a:ext>
            </a:extLst>
          </p:cNvPr>
          <p:cNvSpPr txBox="1"/>
          <p:nvPr/>
        </p:nvSpPr>
        <p:spPr>
          <a:xfrm>
            <a:off x="3960030" y="4129063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5160198" y="2600908"/>
            <a:ext cx="1525883" cy="289799"/>
            <a:chOff x="5160198" y="2631228"/>
            <a:chExt cx="1525883" cy="289799"/>
          </a:xfrm>
        </p:grpSpPr>
        <p:pic>
          <p:nvPicPr>
            <p:cNvPr id="48" name="Picture 4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4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51" name="직선 연결선 50"/>
          <p:cNvCxnSpPr/>
          <p:nvPr/>
        </p:nvCxnSpPr>
        <p:spPr bwMode="auto">
          <a:xfrm>
            <a:off x="755694" y="2024844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직선 연결선 51"/>
          <p:cNvCxnSpPr/>
          <p:nvPr/>
        </p:nvCxnSpPr>
        <p:spPr bwMode="auto">
          <a:xfrm>
            <a:off x="755694" y="2456892"/>
            <a:ext cx="899982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/>
          <p:nvPr/>
        </p:nvCxnSpPr>
        <p:spPr bwMode="auto">
          <a:xfrm>
            <a:off x="1749345" y="2456892"/>
            <a:ext cx="4816605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/>
          <p:cNvCxnSpPr/>
          <p:nvPr/>
        </p:nvCxnSpPr>
        <p:spPr bwMode="auto">
          <a:xfrm>
            <a:off x="755694" y="2887750"/>
            <a:ext cx="899982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08486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6B0EB9F6-4B82-8A81-ADE5-5A33BC1FE29D}"/>
              </a:ext>
            </a:extLst>
          </p:cNvPr>
          <p:cNvGrpSpPr/>
          <p:nvPr/>
        </p:nvGrpSpPr>
        <p:grpSpPr>
          <a:xfrm>
            <a:off x="2859051" y="3432430"/>
            <a:ext cx="2281892" cy="537565"/>
            <a:chOff x="5138719" y="1660849"/>
            <a:chExt cx="2281892" cy="537565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9DD02A4-06FF-A9F4-BC70-8AAC1D8E2BF9}"/>
                </a:ext>
              </a:extLst>
            </p:cNvPr>
            <p:cNvSpPr/>
            <p:nvPr/>
          </p:nvSpPr>
          <p:spPr bwMode="auto">
            <a:xfrm>
              <a:off x="5138719" y="1833284"/>
              <a:ext cx="210189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0.72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0.59</a:t>
              </a:r>
              <a:r>
                <a:rPr lang="ko-KR" altLang="en-US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1.31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B6A17814-F441-B0B5-BE57-C3F171A5C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928E2A93-EE6F-E39A-0A3C-B9F4D20E15CC}"/>
              </a:ext>
            </a:extLst>
          </p:cNvPr>
          <p:cNvGrpSpPr/>
          <p:nvPr/>
        </p:nvGrpSpPr>
        <p:grpSpPr>
          <a:xfrm>
            <a:off x="2859052" y="3980105"/>
            <a:ext cx="1322711" cy="537565"/>
            <a:chOff x="5803505" y="1660849"/>
            <a:chExt cx="1322711" cy="53756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72BF4EE-CD0A-3888-5C29-343FE0642C3E}"/>
                </a:ext>
              </a:extLst>
            </p:cNvPr>
            <p:cNvSpPr/>
            <p:nvPr/>
          </p:nvSpPr>
          <p:spPr bwMode="auto">
            <a:xfrm>
              <a:off x="5803505" y="1833284"/>
              <a:ext cx="112121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1.31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CE49310D-BE06-E5A7-9611-53F0268A9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64" name="Picture 3">
            <a:extLst>
              <a:ext uri="{FF2B5EF4-FFF2-40B4-BE49-F238E27FC236}">
                <a16:creationId xmlns:a16="http://schemas.microsoft.com/office/drawing/2014/main" id="{8C7F7647-C9D9-AF1A-1921-9D699EF9F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551" y="364950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4">
            <a:extLst>
              <a:ext uri="{FF2B5EF4-FFF2-40B4-BE49-F238E27FC236}">
                <a16:creationId xmlns:a16="http://schemas.microsoft.com/office/drawing/2014/main" id="{53015090-4228-FE5F-292F-BDADE3E8A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719" y="415804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B972291-6CEC-4E46-B161-51202B55A499}"/>
              </a:ext>
            </a:extLst>
          </p:cNvPr>
          <p:cNvSpPr txBox="1"/>
          <p:nvPr/>
        </p:nvSpPr>
        <p:spPr>
          <a:xfrm>
            <a:off x="3960030" y="4129063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666FD82-702D-F1B1-973F-173BA0B1E9F2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F166B0F-9AA5-1E03-56CA-B758E9B044DC}"/>
              </a:ext>
            </a:extLst>
          </p:cNvPr>
          <p:cNvGrpSpPr/>
          <p:nvPr/>
        </p:nvGrpSpPr>
        <p:grpSpPr>
          <a:xfrm>
            <a:off x="251521" y="3653656"/>
            <a:ext cx="6503860" cy="1583709"/>
            <a:chOff x="245704" y="3689581"/>
            <a:chExt cx="6503860" cy="1583709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99449CF-8727-E87D-B422-48EAF4A59A16}"/>
                </a:ext>
              </a:extLst>
            </p:cNvPr>
            <p:cNvSpPr/>
            <p:nvPr/>
          </p:nvSpPr>
          <p:spPr>
            <a:xfrm>
              <a:off x="245704" y="3882890"/>
              <a:ext cx="6503860" cy="12022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과자에 넣을 아몬드와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초코칩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무게의 합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지혜가 가져온 아몬드의 무게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지혜가 가져온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초코칩의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무게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0.72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0.59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1.31 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㎏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모서리가 둥근 직사각형 38">
              <a:extLst>
                <a:ext uri="{FF2B5EF4-FFF2-40B4-BE49-F238E27FC236}">
                  <a16:creationId xmlns:a16="http://schemas.microsoft.com/office/drawing/2014/main" id="{13AD7FBB-2729-F2FF-E080-1477AD8EE11A}"/>
                </a:ext>
              </a:extLst>
            </p:cNvPr>
            <p:cNvSpPr/>
            <p:nvPr/>
          </p:nvSpPr>
          <p:spPr>
            <a:xfrm>
              <a:off x="338478" y="368958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59AD51ED-344B-5AE0-2058-FFE85E517F72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id="{4C2169CE-B124-42F5-99E5-01CDAA5A0D44}"/>
              </a:ext>
            </a:extLst>
          </p:cNvPr>
          <p:cNvSpPr txBox="1"/>
          <p:nvPr/>
        </p:nvSpPr>
        <p:spPr>
          <a:xfrm>
            <a:off x="644499" y="1520788"/>
            <a:ext cx="6015733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지혜는 과자에 넣을 아몬드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0.72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초코칩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0.59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㎏을 가져왔습니다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지혜가 가져온 아몬드와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초코칩은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모두 몇 ㎏인지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5160198" y="2600908"/>
            <a:ext cx="1525883" cy="289799"/>
            <a:chOff x="5160198" y="2631228"/>
            <a:chExt cx="1525883" cy="289799"/>
          </a:xfrm>
        </p:grpSpPr>
        <p:pic>
          <p:nvPicPr>
            <p:cNvPr id="58" name="Picture 4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4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0" name="직선 연결선 59"/>
          <p:cNvCxnSpPr/>
          <p:nvPr/>
        </p:nvCxnSpPr>
        <p:spPr bwMode="auto">
          <a:xfrm>
            <a:off x="755694" y="2024844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/>
          <p:cNvCxnSpPr/>
          <p:nvPr/>
        </p:nvCxnSpPr>
        <p:spPr bwMode="auto">
          <a:xfrm>
            <a:off x="755694" y="2456892"/>
            <a:ext cx="899982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/>
          <p:nvPr/>
        </p:nvCxnSpPr>
        <p:spPr bwMode="auto">
          <a:xfrm>
            <a:off x="1749345" y="2456892"/>
            <a:ext cx="4816605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/>
          <p:nvPr/>
        </p:nvCxnSpPr>
        <p:spPr bwMode="auto">
          <a:xfrm>
            <a:off x="755694" y="2887750"/>
            <a:ext cx="899982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480727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3" name="타원 42">
            <a:extLst>
              <a:ext uri="{FF2B5EF4-FFF2-40B4-BE49-F238E27FC236}">
                <a16:creationId xmlns:a16="http://schemas.microsoft.com/office/drawing/2014/main" id="{965FBD4D-E941-C8B0-8EC8-859240AA1566}"/>
              </a:ext>
            </a:extLst>
          </p:cNvPr>
          <p:cNvSpPr/>
          <p:nvPr/>
        </p:nvSpPr>
        <p:spPr>
          <a:xfrm>
            <a:off x="591460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>
            <a:extLst>
              <a:ext uri="{FF2B5EF4-FFF2-40B4-BE49-F238E27FC236}">
                <a16:creationId xmlns:a16="http://schemas.microsoft.com/office/drawing/2014/main" id="{823B2C49-7038-C596-6C45-E4B9C20D3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7BB2E9E6-D153-0002-5172-22A493B2F8B8}"/>
              </a:ext>
            </a:extLst>
          </p:cNvPr>
          <p:cNvSpPr/>
          <p:nvPr/>
        </p:nvSpPr>
        <p:spPr>
          <a:xfrm>
            <a:off x="4925351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EF2F08-0F6E-E49D-6BCD-BEE923180D90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id="{A131F9EF-B5F5-5174-C130-3764890B8F4E}"/>
              </a:ext>
            </a:extLst>
          </p:cNvPr>
          <p:cNvSpPr txBox="1"/>
          <p:nvPr/>
        </p:nvSpPr>
        <p:spPr>
          <a:xfrm>
            <a:off x="644499" y="1604119"/>
            <a:ext cx="60157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,       ,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10">
            <a:extLst>
              <a:ext uri="{FF2B5EF4-FFF2-40B4-BE49-F238E27FC236}">
                <a16:creationId xmlns:a16="http://schemas.microsoft.com/office/drawing/2014/main" id="{C70AA1CA-0E60-6507-56B1-D88154318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259" y="1607333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1">
            <a:extLst>
              <a:ext uri="{FF2B5EF4-FFF2-40B4-BE49-F238E27FC236}">
                <a16:creationId xmlns:a16="http://schemas.microsoft.com/office/drawing/2014/main" id="{EAC3D8CE-4E7A-E54F-01C1-A62BA8191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58" y="161029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9">
            <a:extLst>
              <a:ext uri="{FF2B5EF4-FFF2-40B4-BE49-F238E27FC236}">
                <a16:creationId xmlns:a16="http://schemas.microsoft.com/office/drawing/2014/main" id="{48F94C9D-2662-A05F-25F4-47BC5020D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46" y="160733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D4A3DC5-4240-00AD-122C-73D22AE3A323}"/>
              </a:ext>
            </a:extLst>
          </p:cNvPr>
          <p:cNvSpPr/>
          <p:nvPr/>
        </p:nvSpPr>
        <p:spPr>
          <a:xfrm>
            <a:off x="2766822" y="2645447"/>
            <a:ext cx="1579629" cy="1287609"/>
          </a:xfrm>
          <a:prstGeom prst="roundRect">
            <a:avLst>
              <a:gd name="adj" fmla="val 11035"/>
            </a:avLst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7" name="Picture 11">
            <a:extLst>
              <a:ext uri="{FF2B5EF4-FFF2-40B4-BE49-F238E27FC236}">
                <a16:creationId xmlns:a16="http://schemas.microsoft.com/office/drawing/2014/main" id="{F053A75E-F121-A299-F238-BD6420F4D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240" y="276398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10">
            <a:extLst>
              <a:ext uri="{FF2B5EF4-FFF2-40B4-BE49-F238E27FC236}">
                <a16:creationId xmlns:a16="http://schemas.microsoft.com/office/drawing/2014/main" id="{6922B1BB-3CFB-91E6-BE76-11D39688E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505" y="3125709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9">
            <a:extLst>
              <a:ext uri="{FF2B5EF4-FFF2-40B4-BE49-F238E27FC236}">
                <a16:creationId xmlns:a16="http://schemas.microsoft.com/office/drawing/2014/main" id="{457024BB-C874-3EDB-56F5-421F7077F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848" y="350555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10">
            <a:extLst>
              <a:ext uri="{FF2B5EF4-FFF2-40B4-BE49-F238E27FC236}">
                <a16:creationId xmlns:a16="http://schemas.microsoft.com/office/drawing/2014/main" id="{73CA3346-5B0D-1104-EF8D-FCFD49962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434" y="4400653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11">
            <a:extLst>
              <a:ext uri="{FF2B5EF4-FFF2-40B4-BE49-F238E27FC236}">
                <a16:creationId xmlns:a16="http://schemas.microsoft.com/office/drawing/2014/main" id="{EE9C4394-6753-C697-FA01-44EFD9F10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829" y="440361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9">
            <a:extLst>
              <a:ext uri="{FF2B5EF4-FFF2-40B4-BE49-F238E27FC236}">
                <a16:creationId xmlns:a16="http://schemas.microsoft.com/office/drawing/2014/main" id="{61425984-96D4-EF12-B7FA-3F4E9FE1D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125" y="440065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D917D2FD-1D3E-3545-688A-10D5690CD326}"/>
              </a:ext>
            </a:extLst>
          </p:cNvPr>
          <p:cNvGrpSpPr/>
          <p:nvPr/>
        </p:nvGrpSpPr>
        <p:grpSpPr>
          <a:xfrm>
            <a:off x="2099132" y="4222292"/>
            <a:ext cx="617679" cy="538856"/>
            <a:chOff x="6699079" y="1679148"/>
            <a:chExt cx="617679" cy="538856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23BAB4F6-7DF5-9E2C-D26B-5C5BD217B1C6}"/>
                </a:ext>
              </a:extLst>
            </p:cNvPr>
            <p:cNvSpPr/>
            <p:nvPr/>
          </p:nvSpPr>
          <p:spPr bwMode="auto">
            <a:xfrm>
              <a:off x="6699079" y="1833284"/>
              <a:ext cx="400256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65BF861C-2706-94EA-29CC-1BAD5F875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CDD98C75-2931-C097-6B6A-DFA97C8ACAB5}"/>
              </a:ext>
            </a:extLst>
          </p:cNvPr>
          <p:cNvGrpSpPr/>
          <p:nvPr/>
        </p:nvGrpSpPr>
        <p:grpSpPr>
          <a:xfrm>
            <a:off x="3518948" y="4222292"/>
            <a:ext cx="617679" cy="538856"/>
            <a:chOff x="6699079" y="1679148"/>
            <a:chExt cx="617679" cy="538856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9B6C282D-1B84-8059-9E4E-B2DC368D7F36}"/>
                </a:ext>
              </a:extLst>
            </p:cNvPr>
            <p:cNvSpPr/>
            <p:nvPr/>
          </p:nvSpPr>
          <p:spPr bwMode="auto">
            <a:xfrm>
              <a:off x="6699079" y="1833284"/>
              <a:ext cx="400256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055BCA3F-8235-776C-1A0C-37E7235FF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2EC2AE8E-64D3-3FB2-05EF-6EDCD035B82C}"/>
              </a:ext>
            </a:extLst>
          </p:cNvPr>
          <p:cNvGrpSpPr/>
          <p:nvPr/>
        </p:nvGrpSpPr>
        <p:grpSpPr>
          <a:xfrm>
            <a:off x="4890425" y="4222292"/>
            <a:ext cx="617679" cy="538856"/>
            <a:chOff x="6699079" y="1679148"/>
            <a:chExt cx="617679" cy="538856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88B3D4CF-7E73-6B8F-8767-A12C269839B7}"/>
                </a:ext>
              </a:extLst>
            </p:cNvPr>
            <p:cNvSpPr/>
            <p:nvPr/>
          </p:nvSpPr>
          <p:spPr bwMode="auto">
            <a:xfrm>
              <a:off x="6699079" y="1833284"/>
              <a:ext cx="400256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id="{64FAA739-B92E-A469-BD50-1EFD37CCC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452757"/>
              </p:ext>
            </p:extLst>
          </p:nvPr>
        </p:nvGraphicFramePr>
        <p:xfrm>
          <a:off x="2943935" y="2347660"/>
          <a:ext cx="1184365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873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ko-KR" altLang="en-US" sz="1500" b="1" dirty="0">
                        <a:solidFill>
                          <a:srgbClr val="00A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2905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사각형: 둥근 모서리 62">
            <a:extLst>
              <a:ext uri="{FF2B5EF4-FFF2-40B4-BE49-F238E27FC236}">
                <a16:creationId xmlns:a16="http://schemas.microsoft.com/office/drawing/2014/main" id="{8D4A3DC5-4240-00AD-122C-73D22AE3A323}"/>
              </a:ext>
            </a:extLst>
          </p:cNvPr>
          <p:cNvSpPr/>
          <p:nvPr/>
        </p:nvSpPr>
        <p:spPr>
          <a:xfrm>
            <a:off x="2766822" y="2645447"/>
            <a:ext cx="1579629" cy="1287609"/>
          </a:xfrm>
          <a:prstGeom prst="roundRect">
            <a:avLst>
              <a:gd name="adj" fmla="val 11035"/>
            </a:avLst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1" name="Picture 11">
            <a:extLst>
              <a:ext uri="{FF2B5EF4-FFF2-40B4-BE49-F238E27FC236}">
                <a16:creationId xmlns:a16="http://schemas.microsoft.com/office/drawing/2014/main" id="{F053A75E-F121-A299-F238-BD6420F4D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240" y="276398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10">
            <a:extLst>
              <a:ext uri="{FF2B5EF4-FFF2-40B4-BE49-F238E27FC236}">
                <a16:creationId xmlns:a16="http://schemas.microsoft.com/office/drawing/2014/main" id="{6922B1BB-3CFB-91E6-BE76-11D39688E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505" y="3125709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9">
            <a:extLst>
              <a:ext uri="{FF2B5EF4-FFF2-40B4-BE49-F238E27FC236}">
                <a16:creationId xmlns:a16="http://schemas.microsoft.com/office/drawing/2014/main" id="{457024BB-C874-3EDB-56F5-421F7077F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848" y="350555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236886"/>
              </p:ext>
            </p:extLst>
          </p:nvPr>
        </p:nvGraphicFramePr>
        <p:xfrm>
          <a:off x="2943935" y="2347660"/>
          <a:ext cx="1184365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873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ko-KR" altLang="en-US" sz="1500" b="1" dirty="0">
                        <a:solidFill>
                          <a:srgbClr val="00A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4" name="Picture 12">
            <a:extLst>
              <a:ext uri="{FF2B5EF4-FFF2-40B4-BE49-F238E27FC236}">
                <a16:creationId xmlns:a16="http://schemas.microsoft.com/office/drawing/2014/main" id="{823B2C49-7038-C596-6C45-E4B9C20D3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43">
            <a:extLst>
              <a:ext uri="{FF2B5EF4-FFF2-40B4-BE49-F238E27FC236}">
                <a16:creationId xmlns:a16="http://schemas.microsoft.com/office/drawing/2014/main" id="{A131F9EF-B5F5-5174-C130-3764890B8F4E}"/>
              </a:ext>
            </a:extLst>
          </p:cNvPr>
          <p:cNvSpPr txBox="1"/>
          <p:nvPr/>
        </p:nvSpPr>
        <p:spPr>
          <a:xfrm>
            <a:off x="644499" y="1604119"/>
            <a:ext cx="60157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,       ,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10">
            <a:extLst>
              <a:ext uri="{FF2B5EF4-FFF2-40B4-BE49-F238E27FC236}">
                <a16:creationId xmlns:a16="http://schemas.microsoft.com/office/drawing/2014/main" id="{C70AA1CA-0E60-6507-56B1-D88154318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259" y="1607333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1">
            <a:extLst>
              <a:ext uri="{FF2B5EF4-FFF2-40B4-BE49-F238E27FC236}">
                <a16:creationId xmlns:a16="http://schemas.microsoft.com/office/drawing/2014/main" id="{EAC3D8CE-4E7A-E54F-01C1-A62BA8191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58" y="161029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9">
            <a:extLst>
              <a:ext uri="{FF2B5EF4-FFF2-40B4-BE49-F238E27FC236}">
                <a16:creationId xmlns:a16="http://schemas.microsoft.com/office/drawing/2014/main" id="{48F94C9D-2662-A05F-25F4-47BC5020D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46" y="160733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10">
            <a:extLst>
              <a:ext uri="{FF2B5EF4-FFF2-40B4-BE49-F238E27FC236}">
                <a16:creationId xmlns:a16="http://schemas.microsoft.com/office/drawing/2014/main" id="{73CA3346-5B0D-1104-EF8D-FCFD49962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434" y="4400653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11">
            <a:extLst>
              <a:ext uri="{FF2B5EF4-FFF2-40B4-BE49-F238E27FC236}">
                <a16:creationId xmlns:a16="http://schemas.microsoft.com/office/drawing/2014/main" id="{EE9C4394-6753-C697-FA01-44EFD9F10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829" y="440361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9">
            <a:extLst>
              <a:ext uri="{FF2B5EF4-FFF2-40B4-BE49-F238E27FC236}">
                <a16:creationId xmlns:a16="http://schemas.microsoft.com/office/drawing/2014/main" id="{61425984-96D4-EF12-B7FA-3F4E9FE1D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125" y="440065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D917D2FD-1D3E-3545-688A-10D5690CD326}"/>
              </a:ext>
            </a:extLst>
          </p:cNvPr>
          <p:cNvGrpSpPr/>
          <p:nvPr/>
        </p:nvGrpSpPr>
        <p:grpSpPr>
          <a:xfrm>
            <a:off x="2099132" y="4222292"/>
            <a:ext cx="617679" cy="538856"/>
            <a:chOff x="6699079" y="1679148"/>
            <a:chExt cx="617679" cy="538856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23BAB4F6-7DF5-9E2C-D26B-5C5BD217B1C6}"/>
                </a:ext>
              </a:extLst>
            </p:cNvPr>
            <p:cNvSpPr/>
            <p:nvPr/>
          </p:nvSpPr>
          <p:spPr bwMode="auto">
            <a:xfrm>
              <a:off x="6699079" y="1833284"/>
              <a:ext cx="400256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65BF861C-2706-94EA-29CC-1BAD5F875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CDD98C75-2931-C097-6B6A-DFA97C8ACAB5}"/>
              </a:ext>
            </a:extLst>
          </p:cNvPr>
          <p:cNvGrpSpPr/>
          <p:nvPr/>
        </p:nvGrpSpPr>
        <p:grpSpPr>
          <a:xfrm>
            <a:off x="3518948" y="4222292"/>
            <a:ext cx="617679" cy="538856"/>
            <a:chOff x="6699079" y="1679148"/>
            <a:chExt cx="617679" cy="538856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9B6C282D-1B84-8059-9E4E-B2DC368D7F36}"/>
                </a:ext>
              </a:extLst>
            </p:cNvPr>
            <p:cNvSpPr/>
            <p:nvPr/>
          </p:nvSpPr>
          <p:spPr bwMode="auto">
            <a:xfrm>
              <a:off x="6699079" y="1833284"/>
              <a:ext cx="400256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055BCA3F-8235-776C-1A0C-37E7235FF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2EC2AE8E-64D3-3FB2-05EF-6EDCD035B82C}"/>
              </a:ext>
            </a:extLst>
          </p:cNvPr>
          <p:cNvGrpSpPr/>
          <p:nvPr/>
        </p:nvGrpSpPr>
        <p:grpSpPr>
          <a:xfrm>
            <a:off x="4890425" y="4222292"/>
            <a:ext cx="617679" cy="538856"/>
            <a:chOff x="6699079" y="1679148"/>
            <a:chExt cx="617679" cy="538856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88B3D4CF-7E73-6B8F-8767-A12C269839B7}"/>
                </a:ext>
              </a:extLst>
            </p:cNvPr>
            <p:cNvSpPr/>
            <p:nvPr/>
          </p:nvSpPr>
          <p:spPr bwMode="auto">
            <a:xfrm>
              <a:off x="6699079" y="1833284"/>
              <a:ext cx="400256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id="{64FAA739-B92E-A469-BD50-1EFD37CCC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BCC8A75-77C2-6C9F-767A-8167C3993692}"/>
              </a:ext>
            </a:extLst>
          </p:cNvPr>
          <p:cNvSpPr txBox="1"/>
          <p:nvPr/>
        </p:nvSpPr>
        <p:spPr>
          <a:xfrm>
            <a:off x="7018371" y="1066631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A2931EC-982A-0B22-1CF0-465761237A38}"/>
              </a:ext>
            </a:extLst>
          </p:cNvPr>
          <p:cNvGrpSpPr/>
          <p:nvPr/>
        </p:nvGrpSpPr>
        <p:grpSpPr>
          <a:xfrm>
            <a:off x="251520" y="3626126"/>
            <a:ext cx="6516727" cy="1585702"/>
            <a:chOff x="245703" y="3687588"/>
            <a:chExt cx="6516727" cy="158570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28505462-899F-6B2E-B266-6B7FC7F05E5C}"/>
                </a:ext>
              </a:extLst>
            </p:cNvPr>
            <p:cNvSpPr/>
            <p:nvPr/>
          </p:nvSpPr>
          <p:spPr>
            <a:xfrm>
              <a:off x="245703" y="3817244"/>
              <a:ext cx="6516727" cy="12679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모서리가 둥근 직사각형 38">
              <a:extLst>
                <a:ext uri="{FF2B5EF4-FFF2-40B4-BE49-F238E27FC236}">
                  <a16:creationId xmlns:a16="http://schemas.microsoft.com/office/drawing/2014/main" id="{1662B8E1-6570-9AF0-3DAA-C388F287694F}"/>
                </a:ext>
              </a:extLst>
            </p:cNvPr>
            <p:cNvSpPr/>
            <p:nvPr/>
          </p:nvSpPr>
          <p:spPr>
            <a:xfrm>
              <a:off x="338478" y="368758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2" name="직각 삼각형 71">
              <a:extLst>
                <a:ext uri="{FF2B5EF4-FFF2-40B4-BE49-F238E27FC236}">
                  <a16:creationId xmlns:a16="http://schemas.microsoft.com/office/drawing/2014/main" id="{24F40319-275C-910A-A573-9BF682F153B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24037D0B-5D5B-393A-17E2-A5BFE6E8F884}"/>
              </a:ext>
            </a:extLst>
          </p:cNvPr>
          <p:cNvSpPr txBox="1"/>
          <p:nvPr/>
        </p:nvSpPr>
        <p:spPr>
          <a:xfrm>
            <a:off x="431540" y="4300120"/>
            <a:ext cx="622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받아올림한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이어야 하므로  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4">
            <a:extLst>
              <a:ext uri="{FF2B5EF4-FFF2-40B4-BE49-F238E27FC236}">
                <a16:creationId xmlns:a16="http://schemas.microsoft.com/office/drawing/2014/main" id="{A2F7090E-B4C4-16E4-2F68-C20ED7F25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42225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A5128067-247F-ACBE-70EF-82D50129E11F}"/>
              </a:ext>
            </a:extLst>
          </p:cNvPr>
          <p:cNvSpPr txBox="1"/>
          <p:nvPr/>
        </p:nvSpPr>
        <p:spPr>
          <a:xfrm>
            <a:off x="431540" y="4659630"/>
            <a:ext cx="622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받아올림한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이어야 하므로  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Picture 4">
            <a:extLst>
              <a:ext uri="{FF2B5EF4-FFF2-40B4-BE49-F238E27FC236}">
                <a16:creationId xmlns:a16="http://schemas.microsoft.com/office/drawing/2014/main" id="{A787933C-7BF2-DF1C-020E-6585AFCA4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78176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429A94BF-1289-DF51-CAD3-8DD0611BC779}"/>
              </a:ext>
            </a:extLst>
          </p:cNvPr>
          <p:cNvSpPr txBox="1"/>
          <p:nvPr/>
        </p:nvSpPr>
        <p:spPr>
          <a:xfrm>
            <a:off x="431540" y="3948205"/>
            <a:ext cx="622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:a16="http://schemas.microsoft.com/office/drawing/2014/main" id="{5EDC7528-D2EC-A964-4E8B-04DF01F46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07034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>
            <a:extLst>
              <a:ext uri="{FF2B5EF4-FFF2-40B4-BE49-F238E27FC236}">
                <a16:creationId xmlns:a16="http://schemas.microsoft.com/office/drawing/2014/main" id="{B4D8B7A3-C0F2-139F-9398-4FD0509EA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395556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0">
            <a:extLst>
              <a:ext uri="{FF2B5EF4-FFF2-40B4-BE49-F238E27FC236}">
                <a16:creationId xmlns:a16="http://schemas.microsoft.com/office/drawing/2014/main" id="{57E958EE-7E2A-7B5D-1959-894A21C81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430289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10">
            <a:extLst>
              <a:ext uri="{FF2B5EF4-FFF2-40B4-BE49-F238E27FC236}">
                <a16:creationId xmlns:a16="http://schemas.microsoft.com/office/drawing/2014/main" id="{92315E8B-2EDB-5038-F9DA-F224243F7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645" y="430289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1">
            <a:extLst>
              <a:ext uri="{FF2B5EF4-FFF2-40B4-BE49-F238E27FC236}">
                <a16:creationId xmlns:a16="http://schemas.microsoft.com/office/drawing/2014/main" id="{F3D6D470-881F-4A2C-0E9F-08EAA6B30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67043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11">
            <a:extLst>
              <a:ext uri="{FF2B5EF4-FFF2-40B4-BE49-F238E27FC236}">
                <a16:creationId xmlns:a16="http://schemas.microsoft.com/office/drawing/2014/main" id="{70C2F00A-5066-0927-1DF1-16B9BEB1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259" y="467043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774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EDE8C1D3-D3DC-4483-8C12-3E741338CF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384" y="1665283"/>
            <a:ext cx="3613369" cy="3349309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717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360310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)4-2-3(7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).PSD</a:t>
                      </a:r>
                      <a:endParaRPr kumimoji="0"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및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 마우스 오버 시 회색 테두리 효과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이미지위에 텍스트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1673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1986319"/>
            <a:ext cx="2974460" cy="10188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우유갑을 화장지로 바꾸기 위해 모은 우유갑을 가지고 왔습니다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386" y="18106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3580484" y="4558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BBF4A4F-DD0E-4F96-A96B-4316A3ABF9FB}"/>
              </a:ext>
            </a:extLst>
          </p:cNvPr>
          <p:cNvGrpSpPr/>
          <p:nvPr/>
        </p:nvGrpSpPr>
        <p:grpSpPr>
          <a:xfrm>
            <a:off x="1639333" y="3939486"/>
            <a:ext cx="1592221" cy="910726"/>
            <a:chOff x="437697" y="1225862"/>
            <a:chExt cx="1592221" cy="910726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437697" y="1427863"/>
              <a:ext cx="1592221" cy="70872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모은 우유갑의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 무게는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kg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이에요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sp>
          <p:nvSpPr>
            <p:cNvPr id="64" name="이등변 삼각형 63"/>
            <p:cNvSpPr/>
            <p:nvPr/>
          </p:nvSpPr>
          <p:spPr>
            <a:xfrm rot="10800000" flipV="1">
              <a:off x="779486" y="1225862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타원 55"/>
          <p:cNvSpPr/>
          <p:nvPr/>
        </p:nvSpPr>
        <p:spPr>
          <a:xfrm>
            <a:off x="41455" y="17055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689180"/>
            <a:ext cx="360000" cy="3600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59532" y="980728"/>
            <a:ext cx="46836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E06C170-1CAC-4152-AC3F-BF7D32649D3D}"/>
              </a:ext>
            </a:extLst>
          </p:cNvPr>
          <p:cNvGrpSpPr/>
          <p:nvPr/>
        </p:nvGrpSpPr>
        <p:grpSpPr>
          <a:xfrm>
            <a:off x="337993" y="1698699"/>
            <a:ext cx="2262902" cy="891929"/>
            <a:chOff x="2089770" y="1830427"/>
            <a:chExt cx="3033012" cy="1461745"/>
          </a:xfrm>
        </p:grpSpPr>
        <p:sp>
          <p:nvSpPr>
            <p:cNvPr id="42" name="모서리가 둥근 직사각형 64">
              <a:extLst>
                <a:ext uri="{FF2B5EF4-FFF2-40B4-BE49-F238E27FC236}">
                  <a16:creationId xmlns:a16="http://schemas.microsoft.com/office/drawing/2014/main" id="{157B8791-3F81-4474-9541-A55952576BAF}"/>
                </a:ext>
              </a:extLst>
            </p:cNvPr>
            <p:cNvSpPr/>
            <p:nvPr/>
          </p:nvSpPr>
          <p:spPr>
            <a:xfrm>
              <a:off x="2089770" y="1830427"/>
              <a:ext cx="3033012" cy="124361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우유갑을 첫째 주에는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0.87 kg,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둘째 주에는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 kg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모았어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B7904D01-654E-4419-9EB6-37D7EEBCB3FD}"/>
                </a:ext>
              </a:extLst>
            </p:cNvPr>
            <p:cNvSpPr/>
            <p:nvPr/>
          </p:nvSpPr>
          <p:spPr>
            <a:xfrm flipV="1">
              <a:off x="2789956" y="3087944"/>
              <a:ext cx="90011" cy="204228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타원 45"/>
          <p:cNvSpPr/>
          <p:nvPr/>
        </p:nvSpPr>
        <p:spPr>
          <a:xfrm>
            <a:off x="3506350" y="27765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7448F61-F56F-4A00-8056-53C6F3549D91}"/>
              </a:ext>
            </a:extLst>
          </p:cNvPr>
          <p:cNvSpPr/>
          <p:nvPr/>
        </p:nvSpPr>
        <p:spPr>
          <a:xfrm>
            <a:off x="3023828" y="2981079"/>
            <a:ext cx="684036" cy="116040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C4CC7A5-A0D2-4D42-824F-AAED6572044B}"/>
              </a:ext>
            </a:extLst>
          </p:cNvPr>
          <p:cNvGrpSpPr/>
          <p:nvPr/>
        </p:nvGrpSpPr>
        <p:grpSpPr>
          <a:xfrm>
            <a:off x="4285186" y="1340768"/>
            <a:ext cx="2699082" cy="260415"/>
            <a:chOff x="3894280" y="345173"/>
            <a:chExt cx="2699082" cy="260415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383DF0A-A9D6-4EAD-8B8F-399C83B2AB5E}"/>
                </a:ext>
              </a:extLst>
            </p:cNvPr>
            <p:cNvGrpSpPr/>
            <p:nvPr/>
          </p:nvGrpSpPr>
          <p:grpSpPr>
            <a:xfrm>
              <a:off x="4438732" y="345499"/>
              <a:ext cx="521274" cy="258880"/>
              <a:chOff x="3792317" y="345499"/>
              <a:chExt cx="521274" cy="258880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E051B51-0AD0-48F8-BB68-80CB9994066A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CF30196-E2BF-41E8-89A6-BF87CA4F43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312F8B27-39A2-48A9-B7ED-59EC137C15D7}"/>
                </a:ext>
              </a:extLst>
            </p:cNvPr>
            <p:cNvGrpSpPr/>
            <p:nvPr/>
          </p:nvGrpSpPr>
          <p:grpSpPr>
            <a:xfrm>
              <a:off x="4983184" y="347167"/>
              <a:ext cx="521274" cy="255591"/>
              <a:chOff x="4338619" y="347167"/>
              <a:chExt cx="521274" cy="255591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0E9110C-EC11-441B-932B-4D942CF2A659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F290FD5-7BF8-485C-B83A-C79F2C936B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1B5338FB-D4F7-480A-AEA5-87FEF26B0BE6}"/>
                </a:ext>
              </a:extLst>
            </p:cNvPr>
            <p:cNvGrpSpPr/>
            <p:nvPr/>
          </p:nvGrpSpPr>
          <p:grpSpPr>
            <a:xfrm>
              <a:off x="5527636" y="345958"/>
              <a:ext cx="521274" cy="255591"/>
              <a:chOff x="4887332" y="345958"/>
              <a:chExt cx="521274" cy="25559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B8EECC8F-1E13-4841-A2F6-13A316F12ED1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67015FB-104D-4C92-860E-8580DE6EAF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5C333640-7E51-4706-BBDB-EB1DEA89A61D}"/>
                </a:ext>
              </a:extLst>
            </p:cNvPr>
            <p:cNvGrpSpPr/>
            <p:nvPr/>
          </p:nvGrpSpPr>
          <p:grpSpPr>
            <a:xfrm>
              <a:off x="3894280" y="345173"/>
              <a:ext cx="521274" cy="260415"/>
              <a:chOff x="3240719" y="345173"/>
              <a:chExt cx="521274" cy="260415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EA4943E-CBD8-4196-98BD-50ED327DEEA2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9559CAD-4370-42D5-823D-1475A8A815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A3082A7A-1C4D-4538-87BB-45A0CA2A60E1}"/>
                </a:ext>
              </a:extLst>
            </p:cNvPr>
            <p:cNvGrpSpPr/>
            <p:nvPr/>
          </p:nvGrpSpPr>
          <p:grpSpPr>
            <a:xfrm>
              <a:off x="6072088" y="345958"/>
              <a:ext cx="521274" cy="255591"/>
              <a:chOff x="4887332" y="345958"/>
              <a:chExt cx="521274" cy="255591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96975DF2-4394-416C-B3EA-E09514FF0A66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35F31CD-2D29-4C5B-B54A-FE7FED839F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68" name="타원 67"/>
          <p:cNvSpPr/>
          <p:nvPr/>
        </p:nvSpPr>
        <p:spPr>
          <a:xfrm>
            <a:off x="3970218" y="1310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282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4" name="Picture 12">
            <a:extLst>
              <a:ext uri="{FF2B5EF4-FFF2-40B4-BE49-F238E27FC236}">
                <a16:creationId xmlns:a16="http://schemas.microsoft.com/office/drawing/2014/main" id="{823B2C49-7038-C596-6C45-E4B9C20D3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43">
            <a:extLst>
              <a:ext uri="{FF2B5EF4-FFF2-40B4-BE49-F238E27FC236}">
                <a16:creationId xmlns:a16="http://schemas.microsoft.com/office/drawing/2014/main" id="{A131F9EF-B5F5-5174-C130-3764890B8F4E}"/>
              </a:ext>
            </a:extLst>
          </p:cNvPr>
          <p:cNvSpPr txBox="1"/>
          <p:nvPr/>
        </p:nvSpPr>
        <p:spPr>
          <a:xfrm>
            <a:off x="644499" y="1604119"/>
            <a:ext cx="60157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,       ,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수를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10">
            <a:extLst>
              <a:ext uri="{FF2B5EF4-FFF2-40B4-BE49-F238E27FC236}">
                <a16:creationId xmlns:a16="http://schemas.microsoft.com/office/drawing/2014/main" id="{C70AA1CA-0E60-6507-56B1-D88154318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259" y="1607333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1">
            <a:extLst>
              <a:ext uri="{FF2B5EF4-FFF2-40B4-BE49-F238E27FC236}">
                <a16:creationId xmlns:a16="http://schemas.microsoft.com/office/drawing/2014/main" id="{EAC3D8CE-4E7A-E54F-01C1-A62BA8191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58" y="161029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9">
            <a:extLst>
              <a:ext uri="{FF2B5EF4-FFF2-40B4-BE49-F238E27FC236}">
                <a16:creationId xmlns:a16="http://schemas.microsoft.com/office/drawing/2014/main" id="{48F94C9D-2662-A05F-25F4-47BC5020D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46" y="160733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D4A3DC5-4240-00AD-122C-73D22AE3A323}"/>
              </a:ext>
            </a:extLst>
          </p:cNvPr>
          <p:cNvSpPr/>
          <p:nvPr/>
        </p:nvSpPr>
        <p:spPr>
          <a:xfrm>
            <a:off x="2449778" y="2217100"/>
            <a:ext cx="2102486" cy="1713808"/>
          </a:xfrm>
          <a:prstGeom prst="roundRect">
            <a:avLst>
              <a:gd name="adj" fmla="val 11035"/>
            </a:avLst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640638-C0F3-9E2F-36E9-073A34D8C82A}"/>
              </a:ext>
            </a:extLst>
          </p:cNvPr>
          <p:cNvSpPr txBox="1"/>
          <p:nvPr/>
        </p:nvSpPr>
        <p:spPr>
          <a:xfrm>
            <a:off x="3257470" y="3160595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8AF129-0266-F144-2513-625F2F7F4D2F}"/>
              </a:ext>
            </a:extLst>
          </p:cNvPr>
          <p:cNvSpPr txBox="1"/>
          <p:nvPr/>
        </p:nvSpPr>
        <p:spPr>
          <a:xfrm>
            <a:off x="3257470" y="2780746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FCD8F923-B8C2-121D-245A-53315653211C}"/>
              </a:ext>
            </a:extLst>
          </p:cNvPr>
          <p:cNvGraphicFramePr>
            <a:graphicFrameLocks noGrp="1"/>
          </p:cNvGraphicFramePr>
          <p:nvPr/>
        </p:nvGraphicFramePr>
        <p:xfrm>
          <a:off x="2651097" y="2517555"/>
          <a:ext cx="1580144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036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95036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395036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95036">
                  <a:extLst>
                    <a:ext uri="{9D8B030D-6E8A-4147-A177-3AD203B41FA5}">
                      <a16:colId xmlns:a16="http://schemas.microsoft.com/office/drawing/2014/main" val="471438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110" name="TextBox 109">
            <a:extLst>
              <a:ext uri="{FF2B5EF4-FFF2-40B4-BE49-F238E27FC236}">
                <a16:creationId xmlns:a16="http://schemas.microsoft.com/office/drawing/2014/main" id="{4F3CBC58-8835-C4C2-855C-ADDEADE572FA}"/>
              </a:ext>
            </a:extLst>
          </p:cNvPr>
          <p:cNvSpPr txBox="1"/>
          <p:nvPr/>
        </p:nvSpPr>
        <p:spPr>
          <a:xfrm>
            <a:off x="3257470" y="2416060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7" name="Picture 11">
            <a:extLst>
              <a:ext uri="{FF2B5EF4-FFF2-40B4-BE49-F238E27FC236}">
                <a16:creationId xmlns:a16="http://schemas.microsoft.com/office/drawing/2014/main" id="{F053A75E-F121-A299-F238-BD6420F4D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464" y="2544533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10">
            <a:extLst>
              <a:ext uri="{FF2B5EF4-FFF2-40B4-BE49-F238E27FC236}">
                <a16:creationId xmlns:a16="http://schemas.microsoft.com/office/drawing/2014/main" id="{6922B1BB-3CFB-91E6-BE76-11D39688E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611" y="2923455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9">
            <a:extLst>
              <a:ext uri="{FF2B5EF4-FFF2-40B4-BE49-F238E27FC236}">
                <a16:creationId xmlns:a16="http://schemas.microsoft.com/office/drawing/2014/main" id="{457024BB-C874-3EDB-56F5-421F7077F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148" y="33032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10">
            <a:extLst>
              <a:ext uri="{FF2B5EF4-FFF2-40B4-BE49-F238E27FC236}">
                <a16:creationId xmlns:a16="http://schemas.microsoft.com/office/drawing/2014/main" id="{73CA3346-5B0D-1104-EF8D-FCFD49962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434" y="4400653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11">
            <a:extLst>
              <a:ext uri="{FF2B5EF4-FFF2-40B4-BE49-F238E27FC236}">
                <a16:creationId xmlns:a16="http://schemas.microsoft.com/office/drawing/2014/main" id="{EE9C4394-6753-C697-FA01-44EFD9F10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829" y="440361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9">
            <a:extLst>
              <a:ext uri="{FF2B5EF4-FFF2-40B4-BE49-F238E27FC236}">
                <a16:creationId xmlns:a16="http://schemas.microsoft.com/office/drawing/2014/main" id="{61425984-96D4-EF12-B7FA-3F4E9FE1D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125" y="440065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D917D2FD-1D3E-3545-688A-10D5690CD326}"/>
              </a:ext>
            </a:extLst>
          </p:cNvPr>
          <p:cNvGrpSpPr/>
          <p:nvPr/>
        </p:nvGrpSpPr>
        <p:grpSpPr>
          <a:xfrm>
            <a:off x="2099132" y="4222292"/>
            <a:ext cx="617679" cy="538856"/>
            <a:chOff x="6699079" y="1679148"/>
            <a:chExt cx="617679" cy="538856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23BAB4F6-7DF5-9E2C-D26B-5C5BD217B1C6}"/>
                </a:ext>
              </a:extLst>
            </p:cNvPr>
            <p:cNvSpPr/>
            <p:nvPr/>
          </p:nvSpPr>
          <p:spPr bwMode="auto">
            <a:xfrm>
              <a:off x="6699079" y="1833284"/>
              <a:ext cx="400256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65BF861C-2706-94EA-29CC-1BAD5F875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CDD98C75-2931-C097-6B6A-DFA97C8ACAB5}"/>
              </a:ext>
            </a:extLst>
          </p:cNvPr>
          <p:cNvGrpSpPr/>
          <p:nvPr/>
        </p:nvGrpSpPr>
        <p:grpSpPr>
          <a:xfrm>
            <a:off x="3518948" y="4222292"/>
            <a:ext cx="617679" cy="538856"/>
            <a:chOff x="6699079" y="1679148"/>
            <a:chExt cx="617679" cy="538856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9B6C282D-1B84-8059-9E4E-B2DC368D7F36}"/>
                </a:ext>
              </a:extLst>
            </p:cNvPr>
            <p:cNvSpPr/>
            <p:nvPr/>
          </p:nvSpPr>
          <p:spPr bwMode="auto">
            <a:xfrm>
              <a:off x="6699079" y="1833284"/>
              <a:ext cx="400256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055BCA3F-8235-776C-1A0C-37E7235FF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2EC2AE8E-64D3-3FB2-05EF-6EDCD035B82C}"/>
              </a:ext>
            </a:extLst>
          </p:cNvPr>
          <p:cNvGrpSpPr/>
          <p:nvPr/>
        </p:nvGrpSpPr>
        <p:grpSpPr>
          <a:xfrm>
            <a:off x="4890425" y="4222292"/>
            <a:ext cx="617679" cy="538856"/>
            <a:chOff x="6699079" y="1679148"/>
            <a:chExt cx="617679" cy="538856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88B3D4CF-7E73-6B8F-8767-A12C269839B7}"/>
                </a:ext>
              </a:extLst>
            </p:cNvPr>
            <p:cNvSpPr/>
            <p:nvPr/>
          </p:nvSpPr>
          <p:spPr bwMode="auto">
            <a:xfrm>
              <a:off x="6699079" y="1833284"/>
              <a:ext cx="400256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id="{64FAA739-B92E-A469-BD50-1EFD37CCC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A2931EC-982A-0B22-1CF0-465761237A38}"/>
              </a:ext>
            </a:extLst>
          </p:cNvPr>
          <p:cNvGrpSpPr/>
          <p:nvPr/>
        </p:nvGrpSpPr>
        <p:grpSpPr>
          <a:xfrm>
            <a:off x="251520" y="3626126"/>
            <a:ext cx="6516727" cy="1585702"/>
            <a:chOff x="245703" y="3687588"/>
            <a:chExt cx="6516727" cy="158570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28505462-899F-6B2E-B266-6B7FC7F05E5C}"/>
                </a:ext>
              </a:extLst>
            </p:cNvPr>
            <p:cNvSpPr/>
            <p:nvPr/>
          </p:nvSpPr>
          <p:spPr>
            <a:xfrm>
              <a:off x="245703" y="3817244"/>
              <a:ext cx="6516727" cy="12679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모서리가 둥근 직사각형 38">
              <a:extLst>
                <a:ext uri="{FF2B5EF4-FFF2-40B4-BE49-F238E27FC236}">
                  <a16:creationId xmlns:a16="http://schemas.microsoft.com/office/drawing/2014/main" id="{1662B8E1-6570-9AF0-3DAA-C388F287694F}"/>
                </a:ext>
              </a:extLst>
            </p:cNvPr>
            <p:cNvSpPr/>
            <p:nvPr/>
          </p:nvSpPr>
          <p:spPr>
            <a:xfrm>
              <a:off x="338478" y="368758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2" name="직각 삼각형 71">
              <a:extLst>
                <a:ext uri="{FF2B5EF4-FFF2-40B4-BE49-F238E27FC236}">
                  <a16:creationId xmlns:a16="http://schemas.microsoft.com/office/drawing/2014/main" id="{24F40319-275C-910A-A573-9BF682F153B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24037D0B-5D5B-393A-17E2-A5BFE6E8F884}"/>
              </a:ext>
            </a:extLst>
          </p:cNvPr>
          <p:cNvSpPr txBox="1"/>
          <p:nvPr/>
        </p:nvSpPr>
        <p:spPr>
          <a:xfrm>
            <a:off x="431540" y="4300120"/>
            <a:ext cx="622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이어야 하므로  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4">
            <a:extLst>
              <a:ext uri="{FF2B5EF4-FFF2-40B4-BE49-F238E27FC236}">
                <a16:creationId xmlns:a16="http://schemas.microsoft.com/office/drawing/2014/main" id="{A2F7090E-B4C4-16E4-2F68-C20ED7F25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42225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A5128067-247F-ACBE-70EF-82D50129E11F}"/>
              </a:ext>
            </a:extLst>
          </p:cNvPr>
          <p:cNvSpPr txBox="1"/>
          <p:nvPr/>
        </p:nvSpPr>
        <p:spPr>
          <a:xfrm>
            <a:off x="431540" y="4659630"/>
            <a:ext cx="622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이어야 하므로  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Picture 4">
            <a:extLst>
              <a:ext uri="{FF2B5EF4-FFF2-40B4-BE49-F238E27FC236}">
                <a16:creationId xmlns:a16="http://schemas.microsoft.com/office/drawing/2014/main" id="{A787933C-7BF2-DF1C-020E-6585AFCA4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78176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429A94BF-1289-DF51-CAD3-8DD0611BC779}"/>
              </a:ext>
            </a:extLst>
          </p:cNvPr>
          <p:cNvSpPr txBox="1"/>
          <p:nvPr/>
        </p:nvSpPr>
        <p:spPr>
          <a:xfrm>
            <a:off x="431540" y="3948205"/>
            <a:ext cx="622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:a16="http://schemas.microsoft.com/office/drawing/2014/main" id="{5EDC7528-D2EC-A964-4E8B-04DF01F46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07034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>
            <a:extLst>
              <a:ext uri="{FF2B5EF4-FFF2-40B4-BE49-F238E27FC236}">
                <a16:creationId xmlns:a16="http://schemas.microsoft.com/office/drawing/2014/main" id="{B4D8B7A3-C0F2-139F-9398-4FD0509EA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395556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0">
            <a:extLst>
              <a:ext uri="{FF2B5EF4-FFF2-40B4-BE49-F238E27FC236}">
                <a16:creationId xmlns:a16="http://schemas.microsoft.com/office/drawing/2014/main" id="{57E958EE-7E2A-7B5D-1959-894A21C81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061" y="430289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10">
            <a:extLst>
              <a:ext uri="{FF2B5EF4-FFF2-40B4-BE49-F238E27FC236}">
                <a16:creationId xmlns:a16="http://schemas.microsoft.com/office/drawing/2014/main" id="{92315E8B-2EDB-5038-F9DA-F224243F7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645" y="430289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1">
            <a:extLst>
              <a:ext uri="{FF2B5EF4-FFF2-40B4-BE49-F238E27FC236}">
                <a16:creationId xmlns:a16="http://schemas.microsoft.com/office/drawing/2014/main" id="{F3D6D470-881F-4A2C-0E9F-08EAA6B30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67043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11">
            <a:extLst>
              <a:ext uri="{FF2B5EF4-FFF2-40B4-BE49-F238E27FC236}">
                <a16:creationId xmlns:a16="http://schemas.microsoft.com/office/drawing/2014/main" id="{70C2F00A-5066-0927-1DF1-16B9BEB1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259" y="467043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DD5AB41F-618C-5C4F-DBF6-60CFDD9A59D9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D3C8DB1-D10A-9BFA-84B6-A2B6560A7DE2}"/>
              </a:ext>
            </a:extLst>
          </p:cNvPr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E662B299-3A04-6062-8B41-F076AD706E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108" name="타원 107">
            <a:extLst>
              <a:ext uri="{FF2B5EF4-FFF2-40B4-BE49-F238E27FC236}">
                <a16:creationId xmlns:a16="http://schemas.microsoft.com/office/drawing/2014/main" id="{CB80C28D-1054-1A61-C6AE-C9E3CA74CA76}"/>
              </a:ext>
            </a:extLst>
          </p:cNvPr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990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5312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18" y="695547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D31DD17B-BB82-46D6-A79B-3CF2AF89DFA9}"/>
              </a:ext>
            </a:extLst>
          </p:cNvPr>
          <p:cNvSpPr/>
          <p:nvPr/>
        </p:nvSpPr>
        <p:spPr>
          <a:xfrm flipV="1">
            <a:off x="863600" y="2275505"/>
            <a:ext cx="87055" cy="157309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D68C460-D355-4612-9276-4DF50339EE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57" y="1198325"/>
            <a:ext cx="6915313" cy="461232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E2D277C7-7D0B-4E2E-965C-4C7C7B9C1940}"/>
              </a:ext>
            </a:extLst>
          </p:cNvPr>
          <p:cNvGrpSpPr/>
          <p:nvPr/>
        </p:nvGrpSpPr>
        <p:grpSpPr>
          <a:xfrm>
            <a:off x="2803227" y="4416187"/>
            <a:ext cx="2464941" cy="1175657"/>
            <a:chOff x="60976" y="1225862"/>
            <a:chExt cx="2464941" cy="1175657"/>
          </a:xfrm>
        </p:grpSpPr>
        <p:sp>
          <p:nvSpPr>
            <p:cNvPr id="35" name="모서리가 둥근 직사각형 61">
              <a:extLst>
                <a:ext uri="{FF2B5EF4-FFF2-40B4-BE49-F238E27FC236}">
                  <a16:creationId xmlns:a16="http://schemas.microsoft.com/office/drawing/2014/main" id="{BE5CCE2D-715B-4596-99F8-B69FCC6AB0D2}"/>
                </a:ext>
              </a:extLst>
            </p:cNvPr>
            <p:cNvSpPr/>
            <p:nvPr/>
          </p:nvSpPr>
          <p:spPr>
            <a:xfrm>
              <a:off x="60976" y="1427863"/>
              <a:ext cx="2464941" cy="9736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모은 우유갑의</a:t>
              </a:r>
              <a:endPara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 무게는</a:t>
              </a:r>
              <a:endPara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</a:t>
              </a:r>
              <a:r>
                <a:rPr lang="en-US" altLang="ko-KR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kg</a:t>
              </a:r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이에요</a:t>
              </a:r>
              <a:r>
                <a:rPr lang="en-US" altLang="ko-KR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0DD5050F-2D8D-4270-A2FD-7773D64B8485}"/>
                </a:ext>
              </a:extLst>
            </p:cNvPr>
            <p:cNvSpPr/>
            <p:nvPr/>
          </p:nvSpPr>
          <p:spPr>
            <a:xfrm rot="10800000" flipV="1">
              <a:off x="779486" y="1225862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F87773E-0524-4AE1-AFDB-C0FDAEB50B40}"/>
              </a:ext>
            </a:extLst>
          </p:cNvPr>
          <p:cNvGrpSpPr/>
          <p:nvPr/>
        </p:nvGrpSpPr>
        <p:grpSpPr>
          <a:xfrm>
            <a:off x="584664" y="1335888"/>
            <a:ext cx="3451034" cy="1118627"/>
            <a:chOff x="2089770" y="1478358"/>
            <a:chExt cx="3568229" cy="1833271"/>
          </a:xfrm>
        </p:grpSpPr>
        <p:sp>
          <p:nvSpPr>
            <p:cNvPr id="39" name="모서리가 둥근 직사각형 64">
              <a:extLst>
                <a:ext uri="{FF2B5EF4-FFF2-40B4-BE49-F238E27FC236}">
                  <a16:creationId xmlns:a16="http://schemas.microsoft.com/office/drawing/2014/main" id="{FAD2045B-C0A8-4FA6-99B1-67F59CFD0DE7}"/>
                </a:ext>
              </a:extLst>
            </p:cNvPr>
            <p:cNvSpPr/>
            <p:nvPr/>
          </p:nvSpPr>
          <p:spPr>
            <a:xfrm>
              <a:off x="2089770" y="1478358"/>
              <a:ext cx="3568229" cy="159568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우유갑을 첫째 주에는</a:t>
              </a:r>
              <a:endPara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0.87 kg, </a:t>
              </a:r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둘째 주에는</a:t>
              </a:r>
              <a:endPara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 kg </a:t>
              </a:r>
              <a:r>
                <a:rPr lang="ko-KR" altLang="en-US" sz="20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모았어</a:t>
              </a:r>
              <a:r>
                <a:rPr lang="en-US" altLang="ko-KR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A0A4A0B1-7036-42B0-82DC-3BE7ED2020FC}"/>
                </a:ext>
              </a:extLst>
            </p:cNvPr>
            <p:cNvSpPr/>
            <p:nvPr/>
          </p:nvSpPr>
          <p:spPr>
            <a:xfrm flipV="1">
              <a:off x="3238021" y="3107401"/>
              <a:ext cx="90011" cy="204228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6034C9F7-B7E0-472A-9E13-252E49CA51B4}"/>
              </a:ext>
            </a:extLst>
          </p:cNvPr>
          <p:cNvSpPr/>
          <p:nvPr/>
        </p:nvSpPr>
        <p:spPr>
          <a:xfrm>
            <a:off x="6608328" y="24548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7A3C6B-DAA6-4468-99C2-A25ADFEDBE79}"/>
              </a:ext>
            </a:extLst>
          </p:cNvPr>
          <p:cNvSpPr/>
          <p:nvPr/>
        </p:nvSpPr>
        <p:spPr>
          <a:xfrm>
            <a:off x="5656452" y="2746960"/>
            <a:ext cx="1317918" cy="215820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BAD6AE05-B0E9-40E3-A85C-41EA7AD793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384" y="1665283"/>
            <a:ext cx="3613369" cy="3349309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717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1673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첫째 주에 모은 우유갑의 무게는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689180"/>
            <a:ext cx="360000" cy="3600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59532" y="980728"/>
            <a:ext cx="46836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타원 45"/>
          <p:cNvSpPr/>
          <p:nvPr/>
        </p:nvSpPr>
        <p:spPr>
          <a:xfrm>
            <a:off x="6635035" y="5069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0A7D171-C5B7-4510-B6A7-312561E830C4}"/>
              </a:ext>
            </a:extLst>
          </p:cNvPr>
          <p:cNvGrpSpPr/>
          <p:nvPr/>
        </p:nvGrpSpPr>
        <p:grpSpPr>
          <a:xfrm>
            <a:off x="1639333" y="3939486"/>
            <a:ext cx="1592221" cy="910726"/>
            <a:chOff x="437697" y="1225862"/>
            <a:chExt cx="1592221" cy="910726"/>
          </a:xfrm>
        </p:grpSpPr>
        <p:sp>
          <p:nvSpPr>
            <p:cNvPr id="34" name="모서리가 둥근 직사각형 61">
              <a:extLst>
                <a:ext uri="{FF2B5EF4-FFF2-40B4-BE49-F238E27FC236}">
                  <a16:creationId xmlns:a16="http://schemas.microsoft.com/office/drawing/2014/main" id="{5E2B6B4B-5A83-4F68-91A9-CB85180129ED}"/>
                </a:ext>
              </a:extLst>
            </p:cNvPr>
            <p:cNvSpPr/>
            <p:nvPr/>
          </p:nvSpPr>
          <p:spPr>
            <a:xfrm>
              <a:off x="437697" y="1427863"/>
              <a:ext cx="1592221" cy="70872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모은 우유갑의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 무게는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kg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이에요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C7180D0E-5B16-4F27-96EB-2F6FEFFB990F}"/>
                </a:ext>
              </a:extLst>
            </p:cNvPr>
            <p:cNvSpPr/>
            <p:nvPr/>
          </p:nvSpPr>
          <p:spPr>
            <a:xfrm rot="10800000" flipV="1">
              <a:off x="779486" y="1225862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1698432-0A9C-44CE-B166-686921F41E6E}"/>
              </a:ext>
            </a:extLst>
          </p:cNvPr>
          <p:cNvGrpSpPr/>
          <p:nvPr/>
        </p:nvGrpSpPr>
        <p:grpSpPr>
          <a:xfrm>
            <a:off x="337993" y="1698699"/>
            <a:ext cx="2262902" cy="891929"/>
            <a:chOff x="2089770" y="1830427"/>
            <a:chExt cx="3033012" cy="1461745"/>
          </a:xfrm>
        </p:grpSpPr>
        <p:sp>
          <p:nvSpPr>
            <p:cNvPr id="38" name="모서리가 둥근 직사각형 64">
              <a:extLst>
                <a:ext uri="{FF2B5EF4-FFF2-40B4-BE49-F238E27FC236}">
                  <a16:creationId xmlns:a16="http://schemas.microsoft.com/office/drawing/2014/main" id="{65B2AF43-65E9-4C82-B6B1-676D786357BD}"/>
                </a:ext>
              </a:extLst>
            </p:cNvPr>
            <p:cNvSpPr/>
            <p:nvPr/>
          </p:nvSpPr>
          <p:spPr>
            <a:xfrm>
              <a:off x="2089770" y="1830427"/>
              <a:ext cx="3033012" cy="124361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우유갑을 첫째 주에는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0.87 kg,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둘째 주에는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 kg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모았어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398B46CE-97AD-4708-BD3F-DFC4A8A61DA5}"/>
                </a:ext>
              </a:extLst>
            </p:cNvPr>
            <p:cNvSpPr/>
            <p:nvPr/>
          </p:nvSpPr>
          <p:spPr>
            <a:xfrm flipV="1">
              <a:off x="2789956" y="3087944"/>
              <a:ext cx="90011" cy="204228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216CBBE-4414-4C90-BCED-415BB1EC9F21}"/>
              </a:ext>
            </a:extLst>
          </p:cNvPr>
          <p:cNvSpPr/>
          <p:nvPr/>
        </p:nvSpPr>
        <p:spPr bwMode="auto">
          <a:xfrm>
            <a:off x="4620326" y="2349066"/>
            <a:ext cx="1566039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0.87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03D4DB68-C11E-4B79-9573-EF8956E66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365" y="240375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5541C14-7927-4C5A-A75C-B6E9A33FD397}"/>
              </a:ext>
            </a:extLst>
          </p:cNvPr>
          <p:cNvGrpSpPr/>
          <p:nvPr/>
        </p:nvGrpSpPr>
        <p:grpSpPr>
          <a:xfrm>
            <a:off x="4285186" y="1340768"/>
            <a:ext cx="2699082" cy="260415"/>
            <a:chOff x="3894280" y="907935"/>
            <a:chExt cx="2699082" cy="260415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3D92DCA-85C5-4563-8247-7F5DE2C712D9}"/>
                </a:ext>
              </a:extLst>
            </p:cNvPr>
            <p:cNvGrpSpPr/>
            <p:nvPr/>
          </p:nvGrpSpPr>
          <p:grpSpPr>
            <a:xfrm>
              <a:off x="4438732" y="908261"/>
              <a:ext cx="521274" cy="258880"/>
              <a:chOff x="3792317" y="345499"/>
              <a:chExt cx="521274" cy="258880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73E4790-5192-4EBE-AAD3-AA08D06BD5DC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49E5D8F-00E0-47AC-834F-A563AF9308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640CC884-9E5A-436C-AC32-30D926981D7E}"/>
                </a:ext>
              </a:extLst>
            </p:cNvPr>
            <p:cNvGrpSpPr/>
            <p:nvPr/>
          </p:nvGrpSpPr>
          <p:grpSpPr>
            <a:xfrm>
              <a:off x="4983184" y="909929"/>
              <a:ext cx="521274" cy="255591"/>
              <a:chOff x="4338619" y="347167"/>
              <a:chExt cx="521274" cy="25559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1A12481A-728B-4DB8-AC0C-499407D525D2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E1BF9ED-4E83-4AD0-9F76-9AE51D22F0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339C6228-1B31-40E3-AAB2-4B4226DF7F92}"/>
                </a:ext>
              </a:extLst>
            </p:cNvPr>
            <p:cNvGrpSpPr/>
            <p:nvPr/>
          </p:nvGrpSpPr>
          <p:grpSpPr>
            <a:xfrm>
              <a:off x="5527636" y="908720"/>
              <a:ext cx="521274" cy="255591"/>
              <a:chOff x="4887332" y="345958"/>
              <a:chExt cx="521274" cy="255591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026A16BC-A79E-40E5-A0DB-A05726670004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B80E021-5367-467F-B548-0B72DB2460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FC3D2405-8E10-4EDD-8CFE-F769CACBF988}"/>
                </a:ext>
              </a:extLst>
            </p:cNvPr>
            <p:cNvGrpSpPr/>
            <p:nvPr/>
          </p:nvGrpSpPr>
          <p:grpSpPr>
            <a:xfrm>
              <a:off x="3894280" y="907935"/>
              <a:ext cx="521274" cy="260415"/>
              <a:chOff x="3240719" y="345173"/>
              <a:chExt cx="521274" cy="260415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0F4E0AC3-A037-4E1B-B306-346B58734816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BDF9C42-2BA3-40CF-9B36-7A90EF87A2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A4375106-A766-4194-976A-794847931C33}"/>
                </a:ext>
              </a:extLst>
            </p:cNvPr>
            <p:cNvGrpSpPr/>
            <p:nvPr/>
          </p:nvGrpSpPr>
          <p:grpSpPr>
            <a:xfrm>
              <a:off x="6072088" y="908720"/>
              <a:ext cx="521274" cy="255591"/>
              <a:chOff x="4887332" y="345958"/>
              <a:chExt cx="521274" cy="255591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BA7224DE-EC9B-47DD-B018-A93D47246AB4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D2C3D01-BBED-4CD7-8334-2216AD4D75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3436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0DFE3ED6-650A-4F43-97D2-4BE0C5E1FE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384" y="1665283"/>
            <a:ext cx="3613369" cy="3349309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717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1673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둘째 주에 모은 우유갑의 무게는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689180"/>
            <a:ext cx="360000" cy="3600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59532" y="980728"/>
            <a:ext cx="46836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타원 45"/>
          <p:cNvSpPr/>
          <p:nvPr/>
        </p:nvSpPr>
        <p:spPr>
          <a:xfrm>
            <a:off x="6635035" y="5069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E01E4F3-5903-4915-959C-116299C80C2A}"/>
              </a:ext>
            </a:extLst>
          </p:cNvPr>
          <p:cNvGrpSpPr/>
          <p:nvPr/>
        </p:nvGrpSpPr>
        <p:grpSpPr>
          <a:xfrm>
            <a:off x="1639333" y="3939486"/>
            <a:ext cx="1592221" cy="910726"/>
            <a:chOff x="437697" y="1225862"/>
            <a:chExt cx="1592221" cy="910726"/>
          </a:xfrm>
        </p:grpSpPr>
        <p:sp>
          <p:nvSpPr>
            <p:cNvPr id="34" name="모서리가 둥근 직사각형 61">
              <a:extLst>
                <a:ext uri="{FF2B5EF4-FFF2-40B4-BE49-F238E27FC236}">
                  <a16:creationId xmlns:a16="http://schemas.microsoft.com/office/drawing/2014/main" id="{556BA52D-41F1-48B0-A019-6C9875CFA486}"/>
                </a:ext>
              </a:extLst>
            </p:cNvPr>
            <p:cNvSpPr/>
            <p:nvPr/>
          </p:nvSpPr>
          <p:spPr>
            <a:xfrm>
              <a:off x="437697" y="1427863"/>
              <a:ext cx="1592221" cy="70872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모은 우유갑의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 무게는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kg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이에요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F3CC7F56-26C6-49FA-A556-674D657A3CEA}"/>
                </a:ext>
              </a:extLst>
            </p:cNvPr>
            <p:cNvSpPr/>
            <p:nvPr/>
          </p:nvSpPr>
          <p:spPr>
            <a:xfrm rot="10800000" flipV="1">
              <a:off x="779486" y="1225862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0406327-1DB7-4623-8F30-D46E1A3BA516}"/>
              </a:ext>
            </a:extLst>
          </p:cNvPr>
          <p:cNvGrpSpPr/>
          <p:nvPr/>
        </p:nvGrpSpPr>
        <p:grpSpPr>
          <a:xfrm>
            <a:off x="337993" y="1698699"/>
            <a:ext cx="2262902" cy="891929"/>
            <a:chOff x="2089770" y="1830427"/>
            <a:chExt cx="3033012" cy="1461745"/>
          </a:xfrm>
        </p:grpSpPr>
        <p:sp>
          <p:nvSpPr>
            <p:cNvPr id="38" name="모서리가 둥근 직사각형 64">
              <a:extLst>
                <a:ext uri="{FF2B5EF4-FFF2-40B4-BE49-F238E27FC236}">
                  <a16:creationId xmlns:a16="http://schemas.microsoft.com/office/drawing/2014/main" id="{C3CE827B-4BE4-4E2C-B410-F1BB9CE32BC1}"/>
                </a:ext>
              </a:extLst>
            </p:cNvPr>
            <p:cNvSpPr/>
            <p:nvPr/>
          </p:nvSpPr>
          <p:spPr>
            <a:xfrm>
              <a:off x="2089770" y="1830427"/>
              <a:ext cx="3033012" cy="124361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우유갑을 첫째 주에는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0.87 kg,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둘째 주에는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 kg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모았어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97BC9A75-34E9-4BDB-847D-5F4C51C2EDBF}"/>
                </a:ext>
              </a:extLst>
            </p:cNvPr>
            <p:cNvSpPr/>
            <p:nvPr/>
          </p:nvSpPr>
          <p:spPr>
            <a:xfrm flipV="1">
              <a:off x="2789956" y="3087944"/>
              <a:ext cx="90011" cy="204228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216CBBE-4414-4C90-BCED-415BB1EC9F21}"/>
              </a:ext>
            </a:extLst>
          </p:cNvPr>
          <p:cNvSpPr/>
          <p:nvPr/>
        </p:nvSpPr>
        <p:spPr bwMode="auto">
          <a:xfrm>
            <a:off x="4620326" y="2349066"/>
            <a:ext cx="1566039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0.6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4">
            <a:extLst>
              <a:ext uri="{FF2B5EF4-FFF2-40B4-BE49-F238E27FC236}">
                <a16:creationId xmlns:a16="http://schemas.microsoft.com/office/drawing/2014/main" id="{03D4DB68-C11E-4B79-9573-EF8956E66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365" y="240375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35541C14-7927-4C5A-A75C-B6E9A33FD397}"/>
              </a:ext>
            </a:extLst>
          </p:cNvPr>
          <p:cNvGrpSpPr/>
          <p:nvPr/>
        </p:nvGrpSpPr>
        <p:grpSpPr>
          <a:xfrm>
            <a:off x="4285186" y="1340768"/>
            <a:ext cx="2699082" cy="260415"/>
            <a:chOff x="3894280" y="907935"/>
            <a:chExt cx="2699082" cy="260415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23D92DCA-85C5-4563-8247-7F5DE2C712D9}"/>
                </a:ext>
              </a:extLst>
            </p:cNvPr>
            <p:cNvGrpSpPr/>
            <p:nvPr/>
          </p:nvGrpSpPr>
          <p:grpSpPr>
            <a:xfrm>
              <a:off x="4438732" y="908261"/>
              <a:ext cx="521274" cy="258880"/>
              <a:chOff x="3792317" y="345499"/>
              <a:chExt cx="521274" cy="258880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273E4790-5192-4EBE-AAD3-AA08D06BD5DC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49E5D8F-00E0-47AC-834F-A563AF9308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640CC884-9E5A-436C-AC32-30D926981D7E}"/>
                </a:ext>
              </a:extLst>
            </p:cNvPr>
            <p:cNvGrpSpPr/>
            <p:nvPr/>
          </p:nvGrpSpPr>
          <p:grpSpPr>
            <a:xfrm>
              <a:off x="4983184" y="909929"/>
              <a:ext cx="521274" cy="255591"/>
              <a:chOff x="4338619" y="347167"/>
              <a:chExt cx="521274" cy="255591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A12481A-728B-4DB8-AC0C-499407D525D2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E1BF9ED-4E83-4AD0-9F76-9AE51D22F0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339C6228-1B31-40E3-AAB2-4B4226DF7F92}"/>
                </a:ext>
              </a:extLst>
            </p:cNvPr>
            <p:cNvGrpSpPr/>
            <p:nvPr/>
          </p:nvGrpSpPr>
          <p:grpSpPr>
            <a:xfrm>
              <a:off x="5527636" y="908720"/>
              <a:ext cx="521274" cy="255591"/>
              <a:chOff x="4887332" y="345958"/>
              <a:chExt cx="521274" cy="255591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026A16BC-A79E-40E5-A0DB-A05726670004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B80E021-5367-467F-B548-0B72DB2460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FC3D2405-8E10-4EDD-8CFE-F769CACBF988}"/>
                </a:ext>
              </a:extLst>
            </p:cNvPr>
            <p:cNvGrpSpPr/>
            <p:nvPr/>
          </p:nvGrpSpPr>
          <p:grpSpPr>
            <a:xfrm>
              <a:off x="3894280" y="907935"/>
              <a:ext cx="521274" cy="260415"/>
              <a:chOff x="3240719" y="345173"/>
              <a:chExt cx="521274" cy="260415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0F4E0AC3-A037-4E1B-B306-346B58734816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BDF9C42-2BA3-40CF-9B36-7A90EF87A2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A4375106-A766-4194-976A-794847931C33}"/>
                </a:ext>
              </a:extLst>
            </p:cNvPr>
            <p:cNvGrpSpPr/>
            <p:nvPr/>
          </p:nvGrpSpPr>
          <p:grpSpPr>
            <a:xfrm>
              <a:off x="6072088" y="908720"/>
              <a:ext cx="521274" cy="255591"/>
              <a:chOff x="4887332" y="345958"/>
              <a:chExt cx="521274" cy="255591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BA7224DE-EC9B-47DD-B018-A93D47246AB4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D2C3D01-BBED-4CD7-8334-2216AD4D75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1206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CEC65A87-2FF3-4276-B5B3-894DBD4A1F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384" y="1665283"/>
            <a:ext cx="3613369" cy="3349309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717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1673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689180"/>
            <a:ext cx="360000" cy="3600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59532" y="980728"/>
            <a:ext cx="46836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타원 45"/>
          <p:cNvSpPr/>
          <p:nvPr/>
        </p:nvSpPr>
        <p:spPr>
          <a:xfrm>
            <a:off x="6635035" y="5069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674AACA-DA4E-4084-9C38-796B3587F66D}"/>
              </a:ext>
            </a:extLst>
          </p:cNvPr>
          <p:cNvGrpSpPr/>
          <p:nvPr/>
        </p:nvGrpSpPr>
        <p:grpSpPr>
          <a:xfrm>
            <a:off x="1639333" y="3939486"/>
            <a:ext cx="1592221" cy="910726"/>
            <a:chOff x="437697" y="1225862"/>
            <a:chExt cx="1592221" cy="910726"/>
          </a:xfrm>
        </p:grpSpPr>
        <p:sp>
          <p:nvSpPr>
            <p:cNvPr id="34" name="모서리가 둥근 직사각형 61">
              <a:extLst>
                <a:ext uri="{FF2B5EF4-FFF2-40B4-BE49-F238E27FC236}">
                  <a16:creationId xmlns:a16="http://schemas.microsoft.com/office/drawing/2014/main" id="{6DC27E5B-0F54-4909-805E-07DD1BD7A584}"/>
                </a:ext>
              </a:extLst>
            </p:cNvPr>
            <p:cNvSpPr/>
            <p:nvPr/>
          </p:nvSpPr>
          <p:spPr>
            <a:xfrm>
              <a:off x="437697" y="1427863"/>
              <a:ext cx="1592221" cy="70872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모은 우유갑의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 무게는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kg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이에요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DAB2D16D-CD37-4C56-8CAA-1BC2EC9BD442}"/>
                </a:ext>
              </a:extLst>
            </p:cNvPr>
            <p:cNvSpPr/>
            <p:nvPr/>
          </p:nvSpPr>
          <p:spPr>
            <a:xfrm rot="10800000" flipV="1">
              <a:off x="779486" y="1225862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C888603-9BDD-421D-BC61-36CD7FA9BE48}"/>
              </a:ext>
            </a:extLst>
          </p:cNvPr>
          <p:cNvGrpSpPr/>
          <p:nvPr/>
        </p:nvGrpSpPr>
        <p:grpSpPr>
          <a:xfrm>
            <a:off x="337993" y="1698699"/>
            <a:ext cx="2262902" cy="891929"/>
            <a:chOff x="2089770" y="1830427"/>
            <a:chExt cx="3033012" cy="1461745"/>
          </a:xfrm>
        </p:grpSpPr>
        <p:sp>
          <p:nvSpPr>
            <p:cNvPr id="38" name="모서리가 둥근 직사각형 64">
              <a:extLst>
                <a:ext uri="{FF2B5EF4-FFF2-40B4-BE49-F238E27FC236}">
                  <a16:creationId xmlns:a16="http://schemas.microsoft.com/office/drawing/2014/main" id="{CC8265CA-F987-42D9-A587-7711F3E2A7AB}"/>
                </a:ext>
              </a:extLst>
            </p:cNvPr>
            <p:cNvSpPr/>
            <p:nvPr/>
          </p:nvSpPr>
          <p:spPr>
            <a:xfrm>
              <a:off x="2089770" y="1830427"/>
              <a:ext cx="3033012" cy="124361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우유갑을 첫째 주에는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0.87 kg,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둘째 주에는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 kg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모았어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96CDCA99-F38B-4B9E-9F77-70A5A20C27D7}"/>
                </a:ext>
              </a:extLst>
            </p:cNvPr>
            <p:cNvSpPr/>
            <p:nvPr/>
          </p:nvSpPr>
          <p:spPr>
            <a:xfrm flipV="1">
              <a:off x="2789956" y="3087944"/>
              <a:ext cx="90011" cy="204228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F193A1E-08E9-4661-9DDD-3E9842569E4F}"/>
              </a:ext>
            </a:extLst>
          </p:cNvPr>
          <p:cNvSpPr/>
          <p:nvPr/>
        </p:nvSpPr>
        <p:spPr bwMode="auto">
          <a:xfrm>
            <a:off x="3916115" y="2173580"/>
            <a:ext cx="2974460" cy="6433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모은 우유갑의 전체 무게는 몇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kg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인지 궁금해 합니다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D85BAE97-9178-4852-A078-E5CF1ABFB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386" y="20608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E252F519-52B2-4A71-8F19-1DC313A16970}"/>
              </a:ext>
            </a:extLst>
          </p:cNvPr>
          <p:cNvGrpSpPr/>
          <p:nvPr/>
        </p:nvGrpSpPr>
        <p:grpSpPr>
          <a:xfrm>
            <a:off x="4285186" y="1340768"/>
            <a:ext cx="2699082" cy="260415"/>
            <a:chOff x="3894280" y="2060063"/>
            <a:chExt cx="2699082" cy="260415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1A562A9-91B6-4222-8CB9-9ECF8E2E5205}"/>
                </a:ext>
              </a:extLst>
            </p:cNvPr>
            <p:cNvGrpSpPr/>
            <p:nvPr/>
          </p:nvGrpSpPr>
          <p:grpSpPr>
            <a:xfrm>
              <a:off x="4438732" y="2060389"/>
              <a:ext cx="521274" cy="258880"/>
              <a:chOff x="3792317" y="345499"/>
              <a:chExt cx="521274" cy="258880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F3123940-7DCF-4B6C-AA3A-493ED684AF0E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F4B21A6-62EC-4C58-9811-EF9DF9F8A6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94D1F7B9-71E6-40A0-9DFB-5752C2509988}"/>
                </a:ext>
              </a:extLst>
            </p:cNvPr>
            <p:cNvGrpSpPr/>
            <p:nvPr/>
          </p:nvGrpSpPr>
          <p:grpSpPr>
            <a:xfrm>
              <a:off x="4983184" y="2062057"/>
              <a:ext cx="521274" cy="255591"/>
              <a:chOff x="4338619" y="347167"/>
              <a:chExt cx="521274" cy="25559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13CE04D5-F40D-45FA-B530-9B139D942BFA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3F3D479-DDD4-44F1-A4A8-FAEE8A6278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E9E6C794-BB74-4768-B333-6E1D78A3B796}"/>
                </a:ext>
              </a:extLst>
            </p:cNvPr>
            <p:cNvGrpSpPr/>
            <p:nvPr/>
          </p:nvGrpSpPr>
          <p:grpSpPr>
            <a:xfrm>
              <a:off x="5527636" y="2060848"/>
              <a:ext cx="521274" cy="255591"/>
              <a:chOff x="4887332" y="345958"/>
              <a:chExt cx="521274" cy="255591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C0B6934B-E93B-4048-9B5D-49E93CDE336C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CFD3E-C0B6-4A21-8C58-245396A657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97EBBC0-72BE-4299-81D9-98E7BD2A2DA3}"/>
                </a:ext>
              </a:extLst>
            </p:cNvPr>
            <p:cNvGrpSpPr/>
            <p:nvPr/>
          </p:nvGrpSpPr>
          <p:grpSpPr>
            <a:xfrm>
              <a:off x="3894280" y="2060063"/>
              <a:ext cx="521274" cy="260415"/>
              <a:chOff x="3240719" y="345173"/>
              <a:chExt cx="521274" cy="260415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09F19516-E14C-4FD5-B0AE-091A3C52ACC7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2BC4E7D-B289-4804-BD24-F88C230D1F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D65BC628-9FE5-4A77-9661-2CA057BD01AD}"/>
                </a:ext>
              </a:extLst>
            </p:cNvPr>
            <p:cNvGrpSpPr/>
            <p:nvPr/>
          </p:nvGrpSpPr>
          <p:grpSpPr>
            <a:xfrm>
              <a:off x="6072088" y="2060848"/>
              <a:ext cx="521274" cy="255591"/>
              <a:chOff x="4887332" y="345958"/>
              <a:chExt cx="521274" cy="255591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4A19F2C-EB12-417D-8FA4-1C1168BEFD20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069489E-8721-43B6-84B2-C264594D68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4276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1C349EFD-4D9C-4E14-9DFA-85F9EF0425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384" y="1665283"/>
            <a:ext cx="3613369" cy="3349309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717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1673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모은 우유갑의 전체 무게는 어떻게 구할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689180"/>
            <a:ext cx="360000" cy="3600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59532" y="980728"/>
            <a:ext cx="46836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타원 45"/>
          <p:cNvSpPr/>
          <p:nvPr/>
        </p:nvSpPr>
        <p:spPr>
          <a:xfrm>
            <a:off x="6635035" y="5069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D9B71DC-6603-4A7B-ACBE-0AD35BB68644}"/>
              </a:ext>
            </a:extLst>
          </p:cNvPr>
          <p:cNvGrpSpPr/>
          <p:nvPr/>
        </p:nvGrpSpPr>
        <p:grpSpPr>
          <a:xfrm>
            <a:off x="1639333" y="3939486"/>
            <a:ext cx="1592221" cy="910726"/>
            <a:chOff x="437697" y="1225862"/>
            <a:chExt cx="1592221" cy="910726"/>
          </a:xfrm>
        </p:grpSpPr>
        <p:sp>
          <p:nvSpPr>
            <p:cNvPr id="34" name="모서리가 둥근 직사각형 61">
              <a:extLst>
                <a:ext uri="{FF2B5EF4-FFF2-40B4-BE49-F238E27FC236}">
                  <a16:creationId xmlns:a16="http://schemas.microsoft.com/office/drawing/2014/main" id="{BD99F286-9378-4FB1-8CE4-0A635408D94E}"/>
                </a:ext>
              </a:extLst>
            </p:cNvPr>
            <p:cNvSpPr/>
            <p:nvPr/>
          </p:nvSpPr>
          <p:spPr>
            <a:xfrm>
              <a:off x="437697" y="1427863"/>
              <a:ext cx="1592221" cy="70872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모은 우유갑의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 무게는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kg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이에요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AB9B4F0-0927-48BD-A426-F4B3FEE06E6D}"/>
                </a:ext>
              </a:extLst>
            </p:cNvPr>
            <p:cNvSpPr/>
            <p:nvPr/>
          </p:nvSpPr>
          <p:spPr>
            <a:xfrm rot="10800000" flipV="1">
              <a:off x="779486" y="1225862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68F5E5C-A3D2-4425-AB23-D6465DCAA4CB}"/>
              </a:ext>
            </a:extLst>
          </p:cNvPr>
          <p:cNvGrpSpPr/>
          <p:nvPr/>
        </p:nvGrpSpPr>
        <p:grpSpPr>
          <a:xfrm>
            <a:off x="337993" y="1698699"/>
            <a:ext cx="2262902" cy="891929"/>
            <a:chOff x="2089770" y="1830427"/>
            <a:chExt cx="3033012" cy="1461745"/>
          </a:xfrm>
        </p:grpSpPr>
        <p:sp>
          <p:nvSpPr>
            <p:cNvPr id="38" name="모서리가 둥근 직사각형 64">
              <a:extLst>
                <a:ext uri="{FF2B5EF4-FFF2-40B4-BE49-F238E27FC236}">
                  <a16:creationId xmlns:a16="http://schemas.microsoft.com/office/drawing/2014/main" id="{6F3C29D7-F970-410A-B11A-A414682DE874}"/>
                </a:ext>
              </a:extLst>
            </p:cNvPr>
            <p:cNvSpPr/>
            <p:nvPr/>
          </p:nvSpPr>
          <p:spPr>
            <a:xfrm>
              <a:off x="2089770" y="1830427"/>
              <a:ext cx="3033012" cy="124361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우유갑을 첫째 주에는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0.87 kg,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둘째 주에는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 kg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모았어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94C1AE37-2BCD-4A9B-BF10-B5C5EC7CD3C2}"/>
                </a:ext>
              </a:extLst>
            </p:cNvPr>
            <p:cNvSpPr/>
            <p:nvPr/>
          </p:nvSpPr>
          <p:spPr>
            <a:xfrm flipV="1">
              <a:off x="2789956" y="3087944"/>
              <a:ext cx="90011" cy="204228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AFD2183-BBE9-4F92-8069-0A44BB9F4E2C}"/>
              </a:ext>
            </a:extLst>
          </p:cNvPr>
          <p:cNvSpPr/>
          <p:nvPr/>
        </p:nvSpPr>
        <p:spPr bwMode="auto">
          <a:xfrm>
            <a:off x="3916115" y="2240868"/>
            <a:ext cx="2974460" cy="9689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첫째 주에 모은 우유갑의 무게와 둘째 주에 모은 우유갑의 무게를 더합니다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815EADFB-15D1-402C-BD52-71064441A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386" y="20608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4B421CF3-1ED1-4814-ACF7-8FBC38CC1312}"/>
              </a:ext>
            </a:extLst>
          </p:cNvPr>
          <p:cNvGrpSpPr/>
          <p:nvPr/>
        </p:nvGrpSpPr>
        <p:grpSpPr>
          <a:xfrm>
            <a:off x="4285186" y="1340768"/>
            <a:ext cx="2699082" cy="260415"/>
            <a:chOff x="3894280" y="2564904"/>
            <a:chExt cx="2699082" cy="260415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382A7A81-6D1E-4936-AE58-CFB246F57B47}"/>
                </a:ext>
              </a:extLst>
            </p:cNvPr>
            <p:cNvGrpSpPr/>
            <p:nvPr/>
          </p:nvGrpSpPr>
          <p:grpSpPr>
            <a:xfrm>
              <a:off x="4438732" y="2565230"/>
              <a:ext cx="521274" cy="258880"/>
              <a:chOff x="3792317" y="345499"/>
              <a:chExt cx="521274" cy="258880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314075E-09AB-44B2-AB4A-B34FA0CE5BAA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47DE104-0769-491F-99C9-C5D659B372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B9C91E9A-65BD-4472-9E0A-5E9C6B8F12C4}"/>
                </a:ext>
              </a:extLst>
            </p:cNvPr>
            <p:cNvGrpSpPr/>
            <p:nvPr/>
          </p:nvGrpSpPr>
          <p:grpSpPr>
            <a:xfrm>
              <a:off x="4983184" y="2566898"/>
              <a:ext cx="521274" cy="255591"/>
              <a:chOff x="4338619" y="347167"/>
              <a:chExt cx="521274" cy="25559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C2DBF77-3943-45D1-84DB-FB18E5847D9A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1C89258-B62C-4471-800D-75B033E616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2B239A54-A917-45E9-94D1-BD027DF0CB2E}"/>
                </a:ext>
              </a:extLst>
            </p:cNvPr>
            <p:cNvGrpSpPr/>
            <p:nvPr/>
          </p:nvGrpSpPr>
          <p:grpSpPr>
            <a:xfrm>
              <a:off x="5527636" y="2565689"/>
              <a:ext cx="521274" cy="255591"/>
              <a:chOff x="4887332" y="345958"/>
              <a:chExt cx="521274" cy="255591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BA6DDBA3-D71F-43C2-B1FB-D55807D200D7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60537E5-D592-4021-B8C1-2832CF3AFF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BFCBBA71-AEAF-4067-906F-0A38BF579126}"/>
                </a:ext>
              </a:extLst>
            </p:cNvPr>
            <p:cNvGrpSpPr/>
            <p:nvPr/>
          </p:nvGrpSpPr>
          <p:grpSpPr>
            <a:xfrm>
              <a:off x="3894280" y="2564904"/>
              <a:ext cx="521274" cy="260415"/>
              <a:chOff x="3240719" y="345173"/>
              <a:chExt cx="521274" cy="260415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F78B158-CF24-4FF0-9AB9-A78B3A71C7F4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361FD28-E271-48C5-A895-344B6E2021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3E92906-326D-4E04-8ED0-BF0C947EA4FC}"/>
                </a:ext>
              </a:extLst>
            </p:cNvPr>
            <p:cNvGrpSpPr/>
            <p:nvPr/>
          </p:nvGrpSpPr>
          <p:grpSpPr>
            <a:xfrm>
              <a:off x="6072088" y="2564904"/>
              <a:ext cx="521274" cy="256376"/>
              <a:chOff x="4887332" y="345173"/>
              <a:chExt cx="521274" cy="256376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C6827AAD-C95E-4C3D-A1F6-B876681F36EB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E89B185-7C7F-4527-A0C2-F149406ACB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45173"/>
                <a:ext cx="462514" cy="2212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839231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46263</TotalTime>
  <Words>3452</Words>
  <Application>Microsoft Office PowerPoint</Application>
  <PresentationFormat>화면 슬라이드 쇼(4:3)</PresentationFormat>
  <Paragraphs>1298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HY궁서B</vt:lpstr>
      <vt:lpstr>굴림</vt:lpstr>
      <vt:lpstr>돋움</vt:lpstr>
      <vt:lpstr>맑은 고딕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8759</cp:revision>
  <cp:lastPrinted>2021-12-20T01:30:02Z</cp:lastPrinted>
  <dcterms:created xsi:type="dcterms:W3CDTF">2008-07-15T12:19:11Z</dcterms:created>
  <dcterms:modified xsi:type="dcterms:W3CDTF">2022-06-20T23:00:30Z</dcterms:modified>
</cp:coreProperties>
</file>