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94" r:id="rId5"/>
    <p:sldId id="1339" r:id="rId6"/>
    <p:sldId id="1490" r:id="rId7"/>
    <p:sldId id="1497" r:id="rId8"/>
    <p:sldId id="1498" r:id="rId9"/>
    <p:sldId id="1499" r:id="rId10"/>
    <p:sldId id="1097" r:id="rId11"/>
    <p:sldId id="1395" r:id="rId12"/>
    <p:sldId id="1500" r:id="rId13"/>
    <p:sldId id="1501" r:id="rId14"/>
    <p:sldId id="1502" r:id="rId15"/>
    <p:sldId id="1453" r:id="rId16"/>
    <p:sldId id="1467" r:id="rId17"/>
    <p:sldId id="1511" r:id="rId18"/>
    <p:sldId id="1297" r:id="rId19"/>
    <p:sldId id="1315" r:id="rId20"/>
    <p:sldId id="1316" r:id="rId21"/>
    <p:sldId id="1322" r:id="rId22"/>
    <p:sldId id="1361" r:id="rId23"/>
    <p:sldId id="1503" r:id="rId24"/>
    <p:sldId id="1362" r:id="rId25"/>
    <p:sldId id="1504" r:id="rId26"/>
    <p:sldId id="1444" r:id="rId27"/>
    <p:sldId id="1512" r:id="rId28"/>
    <p:sldId id="1364" r:id="rId29"/>
    <p:sldId id="1505" r:id="rId30"/>
    <p:sldId id="1374" r:id="rId31"/>
    <p:sldId id="1506" r:id="rId32"/>
    <p:sldId id="1399" r:id="rId33"/>
    <p:sldId id="1513" r:id="rId34"/>
    <p:sldId id="1375" r:id="rId35"/>
    <p:sldId id="1510" r:id="rId36"/>
    <p:sldId id="1376" r:id="rId37"/>
    <p:sldId id="1507" r:id="rId38"/>
    <p:sldId id="1397" r:id="rId39"/>
    <p:sldId id="1508" r:id="rId40"/>
    <p:sldId id="1514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3E8F3"/>
    <a:srgbClr val="0070C0"/>
    <a:srgbClr val="F1F6E4"/>
    <a:srgbClr val="E9F2F9"/>
    <a:srgbClr val="F7EDED"/>
    <a:srgbClr val="EBF4DF"/>
    <a:srgbClr val="DFEDFA"/>
    <a:srgbClr val="F7E5E5"/>
    <a:srgbClr val="EBF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7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428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51641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17.svg"/><Relationship Id="rId12" Type="http://schemas.openxmlformats.org/officeDocument/2006/relationships/image" Target="../media/image24.svg"/><Relationship Id="rId17" Type="http://schemas.openxmlformats.org/officeDocument/2006/relationships/image" Target="../media/image23.png"/><Relationship Id="rId2" Type="http://schemas.openxmlformats.org/officeDocument/2006/relationships/image" Target="../media/image18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22.png"/><Relationship Id="rId19" Type="http://schemas.openxmlformats.org/officeDocument/2006/relationships/image" Target="../media/image25.png"/><Relationship Id="rId4" Type="http://schemas.openxmlformats.org/officeDocument/2006/relationships/image" Target="../media/image6.png"/><Relationship Id="rId1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hyperlink" Target="https://cdata2.tsherpa.co.kr/tsherpa/MultiMedia/Flash/2020/curri/index.html?flashxmlnum=ost1208&amp;classa=A8-C1-42-MM-MM-04-04-09-0-0-0-0&amp;classno=MM_42_04/suh_0402_03_0009/suh_0402_03_0009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39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1770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6793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418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3219944"/>
            <a:ext cx="584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뺄셈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33837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4D43CF-F2CA-4841-B2D3-D5FB069B7AA3}"/>
              </a:ext>
            </a:extLst>
          </p:cNvPr>
          <p:cNvSpPr/>
          <p:nvPr/>
        </p:nvSpPr>
        <p:spPr bwMode="auto">
          <a:xfrm>
            <a:off x="2846249" y="2470028"/>
            <a:ext cx="140415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8D9BE485-FAC8-444C-9CDD-09B012B4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57" y="23511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7992B-3CC6-482A-A941-357B1F94087B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0ED4D56-9B8A-42DD-89D4-1D4EA94BEC82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2E28249-D29A-4589-A475-C7162639187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11ADB0-6BB0-4F69-A76F-9659EE51F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3791A3A-3EFA-4DCD-8B97-FE6C71419704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946C58D-6702-4347-8B9D-D2891D36BC1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15CDDE-C187-4CB5-AD99-6DC2C8F85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F4D2D7F-F89C-466C-BE9D-4A0C6B0A547F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AA27239-C7F2-413D-BF86-53FBF2AAAF0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10D0AC4-CE48-4CFC-9D00-269A477C2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09C941B-4F85-4312-8384-56AB3D06D76A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974DEDD-583E-4EB4-8C73-7037FA87D20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4FCA50-2E56-496D-9C17-34DF0921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598690" y="1154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60" y="174190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224472" y="1749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모눈종이 클릭 시      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app\resource\contents\lesson03\ops\3\3_8_03.html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모눈종이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386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5076056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색칠했습니다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     표 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4DCFA792-3AC2-4B05-BD73-39B332F01CCD}"/>
              </a:ext>
            </a:extLst>
          </p:cNvPr>
          <p:cNvGrpSpPr/>
          <p:nvPr/>
        </p:nvGrpSpPr>
        <p:grpSpPr>
          <a:xfrm>
            <a:off x="5372594" y="2470881"/>
            <a:ext cx="1537925" cy="220752"/>
            <a:chOff x="4473514" y="2190311"/>
            <a:chExt cx="1423432" cy="220752"/>
          </a:xfrm>
        </p:grpSpPr>
        <p:sp>
          <p:nvSpPr>
            <p:cNvPr id="42" name="모서리가 둥근 직사각형 8">
              <a:extLst>
                <a:ext uri="{FF2B5EF4-FFF2-40B4-BE49-F238E27FC236}">
                  <a16:creationId xmlns:a16="http://schemas.microsoft.com/office/drawing/2014/main" id="{635B6F6A-52BB-4DBF-9C31-8FD0E3EFD671}"/>
                </a:ext>
              </a:extLst>
            </p:cNvPr>
            <p:cNvSpPr/>
            <p:nvPr/>
          </p:nvSpPr>
          <p:spPr>
            <a:xfrm>
              <a:off x="4473514" y="2190311"/>
              <a:ext cx="1423432" cy="22075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636467-06C1-4977-90A0-35B70B370245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35015B-64C3-4307-B7EC-407B1F800EF0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907935"/>
            <a:chExt cx="2154630" cy="26041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DD0A403-CDA0-4B1C-AB97-FB743864C397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3AAE030-1716-4462-8558-BEBEFA54EEA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13A373-76BE-4203-8A8C-00A224928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63012B95-D693-4FB9-97DB-6958B2F8466E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A88536C-2CE9-41BD-9CCF-BF377E39530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E103A8-DACB-4C8C-AD16-105D5E8B9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E89888F-8A14-4EC6-9F30-F035F72311E3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6CB80F8-6E0F-4EED-A579-EB98A0ADD74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936674-8130-4011-8B3F-9A97CD843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CC40123-717C-4143-81E5-B3E8F4CB4AD5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A87A092-964A-4FA2-A63C-5E34AE9BBA6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29887C4-4C2F-41DE-B90F-E43916190A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491D192-3285-44C4-AD15-C42A50307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56" y="2671394"/>
            <a:ext cx="2746906" cy="2746906"/>
          </a:xfrm>
          <a:prstGeom prst="rect">
            <a:avLst/>
          </a:prstGeom>
        </p:spPr>
      </p:pic>
      <p:pic>
        <p:nvPicPr>
          <p:cNvPr id="5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8C08B813-4723-42D1-9949-749EC653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31" y="1819237"/>
            <a:ext cx="243160" cy="25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F36FC4FB-4B10-49CF-95CA-F5E77416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042" y="1006651"/>
            <a:ext cx="161839" cy="16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F96552-B68C-47A8-8DF8-CA0830DE7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0113" y="4122135"/>
            <a:ext cx="923925" cy="9144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557753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1818718" y="2614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10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8CED96D7-AACC-4AA8-A88E-3B39A0E9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4" y="176565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B2CAD71-B0E2-4AB2-A09A-3D5AF6ABDD17}"/>
              </a:ext>
            </a:extLst>
          </p:cNvPr>
          <p:cNvSpPr/>
          <p:nvPr/>
        </p:nvSpPr>
        <p:spPr>
          <a:xfrm>
            <a:off x="312725" y="2492896"/>
            <a:ext cx="6419515" cy="1044116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개이고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0.15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개입니다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모두        개이므로          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31116E-643F-4D98-8470-A2F61716A134}"/>
              </a:ext>
            </a:extLst>
          </p:cNvPr>
          <p:cNvSpPr/>
          <p:nvPr/>
        </p:nvSpPr>
        <p:spPr bwMode="auto">
          <a:xfrm>
            <a:off x="4925394" y="3122415"/>
            <a:ext cx="72672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37995C-A412-4CDB-816D-9BF81D35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05" y="2970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2FD305-4DFB-4C92-86DE-3FCD8DE7C998}"/>
              </a:ext>
            </a:extLst>
          </p:cNvPr>
          <p:cNvSpPr/>
          <p:nvPr/>
        </p:nvSpPr>
        <p:spPr bwMode="auto">
          <a:xfrm>
            <a:off x="1983034" y="254424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2E00EDF-09CD-46EB-8AEC-4C46D26D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06" y="23788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438633-5A50-4983-8F2B-0D3F9C50B992}"/>
              </a:ext>
            </a:extLst>
          </p:cNvPr>
          <p:cNvSpPr/>
          <p:nvPr/>
        </p:nvSpPr>
        <p:spPr bwMode="auto">
          <a:xfrm>
            <a:off x="5004048" y="254424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E20F43D6-58CD-4FF1-B1BE-F722E80F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01" y="2403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EAF49F-5304-4686-BB52-E50B6800E9D2}"/>
              </a:ext>
            </a:extLst>
          </p:cNvPr>
          <p:cNvSpPr/>
          <p:nvPr/>
        </p:nvSpPr>
        <p:spPr bwMode="auto">
          <a:xfrm>
            <a:off x="3239852" y="3122415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C14F5636-CC13-4F9B-91EC-51656455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13" y="2983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3C9890D-0B47-4E12-B147-6A16098AB205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1412776"/>
            <a:chExt cx="2154630" cy="26041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B530FE8-9496-4BD9-ADA6-8EC4AF052DE5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C8194A0-6D1C-4461-99C8-DF2322B7FB5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664818-DC40-4011-9976-D8A65A547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3B5A684-8DAC-478C-89C0-7D50B8033ABE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1675B38-3C36-4328-AC6D-1E172E77BC6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136DA4-ED74-4B2C-A87A-878787663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512A493-6B8D-4DA1-BC44-A85E9C7AC667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1223E42-2AFD-4939-8E8A-2EA7DE5DCF8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80DD130-E93D-4910-9D6C-DAB617731F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2722B5B-CCEC-489D-820C-C7828F19B706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3EE7F6E-FA9D-4604-A001-8E6A05E6442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397882-4C55-43AB-8BF1-F9A30A012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27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31116E-643F-4D98-8470-A2F61716A134}"/>
              </a:ext>
            </a:extLst>
          </p:cNvPr>
          <p:cNvSpPr/>
          <p:nvPr/>
        </p:nvSpPr>
        <p:spPr bwMode="auto">
          <a:xfrm>
            <a:off x="2918257" y="2440692"/>
            <a:ext cx="1092491" cy="2829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.23 kg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37995C-A412-4CDB-816D-9BF81D35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22838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C6BAA53-1E91-4196-A966-97D498588D0C}"/>
              </a:ext>
            </a:extLst>
          </p:cNvPr>
          <p:cNvGrpSpPr/>
          <p:nvPr/>
        </p:nvGrpSpPr>
        <p:grpSpPr>
          <a:xfrm>
            <a:off x="4829638" y="1376772"/>
            <a:ext cx="2154630" cy="260415"/>
            <a:chOff x="3894280" y="2060063"/>
            <a:chExt cx="2154630" cy="26041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1624E9F-2903-4D08-AA82-E3D3CF796DD5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DD17DDE-EDB0-4AFC-A00A-155EA2711F6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C5AA8E-7A80-4181-B804-CF031A766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C6B61DC-E6AE-40F9-BBB7-4EFFD3117751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0A8A5E-2F40-4C47-AFCD-8F6BE9324D4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3DE7C9-DD5F-4F73-8278-A541ADC8D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2C80B9A-63CE-449A-8941-7E9074763513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B741C43-2B1F-477B-A110-E15EBE73EF0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96B29E-E3A8-47DB-9668-B34E94A76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9E4D675-1DBC-4EA7-AFDD-AF856CAD155C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57F8AE9-D4D4-46C0-92E7-89ABAC4DF93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DEEA32-B784-4EC8-BCD3-046B9B110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31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95D49148-3229-4A85-BA06-1F683742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53431"/>
          <a:stretch/>
        </p:blipFill>
        <p:spPr>
          <a:xfrm>
            <a:off x="71500" y="1484784"/>
            <a:ext cx="2834857" cy="40746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아래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app\resource\contents\lesson03\ops\3\3_8_04.html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마지막 손가락약물 클릭하고 식 완성되면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208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3_8_4_01.svg ~ 3_8_4_07.svg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279E36-9153-4CDF-A879-855CFFF0FD5D}"/>
              </a:ext>
            </a:extLst>
          </p:cNvPr>
          <p:cNvSpPr/>
          <p:nvPr/>
        </p:nvSpPr>
        <p:spPr>
          <a:xfrm>
            <a:off x="859017" y="1697075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82829-F5F2-4485-851A-9AFD2D38630E}"/>
              </a:ext>
            </a:extLst>
          </p:cNvPr>
          <p:cNvSpPr/>
          <p:nvPr/>
        </p:nvSpPr>
        <p:spPr>
          <a:xfrm>
            <a:off x="1751273" y="1723082"/>
            <a:ext cx="162977" cy="241213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127EFC-C866-483F-A3D7-72618C5BFF1C}"/>
              </a:ext>
            </a:extLst>
          </p:cNvPr>
          <p:cNvSpPr/>
          <p:nvPr/>
        </p:nvSpPr>
        <p:spPr>
          <a:xfrm>
            <a:off x="71500" y="2276872"/>
            <a:ext cx="268550" cy="260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1D045-A76A-4CFC-9C92-0201BEE963EE}"/>
              </a:ext>
            </a:extLst>
          </p:cNvPr>
          <p:cNvSpPr txBox="1"/>
          <p:nvPr/>
        </p:nvSpPr>
        <p:spPr>
          <a:xfrm>
            <a:off x="805923" y="1599459"/>
            <a:ext cx="247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217B96-C068-4CCE-846C-68AF2E253428}"/>
              </a:ext>
            </a:extLst>
          </p:cNvPr>
          <p:cNvSpPr txBox="1"/>
          <p:nvPr/>
        </p:nvSpPr>
        <p:spPr>
          <a:xfrm>
            <a:off x="749139" y="439474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9ED964-0B69-465A-AC2E-2F738D9959C8}"/>
              </a:ext>
            </a:extLst>
          </p:cNvPr>
          <p:cNvSpPr txBox="1"/>
          <p:nvPr/>
        </p:nvSpPr>
        <p:spPr>
          <a:xfrm>
            <a:off x="-109547" y="2234575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E9BD83-2A83-4171-9E17-FB3895460C7E}"/>
              </a:ext>
            </a:extLst>
          </p:cNvPr>
          <p:cNvSpPr/>
          <p:nvPr/>
        </p:nvSpPr>
        <p:spPr>
          <a:xfrm>
            <a:off x="2494371" y="1619536"/>
            <a:ext cx="215979" cy="346652"/>
          </a:xfrm>
          <a:prstGeom prst="rect">
            <a:avLst/>
          </a:prstGeom>
          <a:solidFill>
            <a:srgbClr val="F1F6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C8690FD-48FE-44B7-B767-33793799DE7D}"/>
              </a:ext>
            </a:extLst>
          </p:cNvPr>
          <p:cNvSpPr/>
          <p:nvPr/>
        </p:nvSpPr>
        <p:spPr>
          <a:xfrm>
            <a:off x="2646735" y="2168860"/>
            <a:ext cx="215979" cy="346652"/>
          </a:xfrm>
          <a:prstGeom prst="rect">
            <a:avLst/>
          </a:prstGeom>
          <a:solidFill>
            <a:srgbClr val="F1F6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515EC1-69B3-4C1B-B635-F6DA906CF680}"/>
              </a:ext>
            </a:extLst>
          </p:cNvPr>
          <p:cNvSpPr txBox="1"/>
          <p:nvPr/>
        </p:nvSpPr>
        <p:spPr>
          <a:xfrm>
            <a:off x="2614313" y="2158166"/>
            <a:ext cx="296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FD0A62BF-75DC-4753-B919-6A9753EF4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45904"/>
              </p:ext>
            </p:extLst>
          </p:nvPr>
        </p:nvGraphicFramePr>
        <p:xfrm>
          <a:off x="4067944" y="2878277"/>
          <a:ext cx="1184364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3187170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94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87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193583"/>
                  </a:ext>
                </a:extLst>
              </a:tr>
            </a:tbl>
          </a:graphicData>
        </a:graphic>
      </p:graphicFrame>
      <p:sp>
        <p:nvSpPr>
          <p:cNvPr id="99" name="직사각형 98">
            <a:extLst>
              <a:ext uri="{FF2B5EF4-FFF2-40B4-BE49-F238E27FC236}">
                <a16:creationId xmlns:a16="http://schemas.microsoft.com/office/drawing/2014/main" id="{0E4024AE-9509-4D14-80A2-7D539790CB5F}"/>
              </a:ext>
            </a:extLst>
          </p:cNvPr>
          <p:cNvSpPr/>
          <p:nvPr/>
        </p:nvSpPr>
        <p:spPr>
          <a:xfrm>
            <a:off x="2879469" y="3681028"/>
            <a:ext cx="1332491" cy="27699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0.10</a:t>
            </a:r>
            <a:r>
              <a: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037D2429-1CDF-40B8-8CB4-46BE034C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92" y="27015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C5B4B464-AD58-4CCB-B870-DA71628F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45" y="443518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25137188-08EA-4A34-9CCE-4189B22F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49" y="509089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BCA1C5-8357-458B-9FA0-1C0BF5FAE7EC}"/>
              </a:ext>
            </a:extLst>
          </p:cNvPr>
          <p:cNvSpPr/>
          <p:nvPr/>
        </p:nvSpPr>
        <p:spPr>
          <a:xfrm>
            <a:off x="2951820" y="4088105"/>
            <a:ext cx="1062387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94BDE946-3289-41B9-8795-F61EECA3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09711"/>
              </p:ext>
            </p:extLst>
          </p:nvPr>
        </p:nvGraphicFramePr>
        <p:xfrm>
          <a:off x="5436096" y="3336863"/>
          <a:ext cx="1331432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85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91400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771667C9-98E3-4140-A980-84BCF55006DD}"/>
              </a:ext>
            </a:extLst>
          </p:cNvPr>
          <p:cNvSpPr txBox="1"/>
          <p:nvPr/>
        </p:nvSpPr>
        <p:spPr>
          <a:xfrm>
            <a:off x="5940152" y="3098499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67603C-4FE4-4095-80B0-15EC1315814C}"/>
              </a:ext>
            </a:extLst>
          </p:cNvPr>
          <p:cNvSpPr txBox="1"/>
          <p:nvPr/>
        </p:nvSpPr>
        <p:spPr>
          <a:xfrm>
            <a:off x="6283326" y="3098499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DACF20-0111-487D-91BD-D58E3A7A8A20}"/>
              </a:ext>
            </a:extLst>
          </p:cNvPr>
          <p:cNvSpPr txBox="1"/>
          <p:nvPr/>
        </p:nvSpPr>
        <p:spPr>
          <a:xfrm>
            <a:off x="4462068" y="277777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994EEE9-EEF8-4C93-A89C-70F97B1B6ADC}"/>
              </a:ext>
            </a:extLst>
          </p:cNvPr>
          <p:cNvSpPr txBox="1"/>
          <p:nvPr/>
        </p:nvSpPr>
        <p:spPr>
          <a:xfrm>
            <a:off x="4462068" y="3138587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11757-522F-4BC7-94C1-CAA21B04AC53}"/>
              </a:ext>
            </a:extLst>
          </p:cNvPr>
          <p:cNvSpPr txBox="1"/>
          <p:nvPr/>
        </p:nvSpPr>
        <p:spPr>
          <a:xfrm>
            <a:off x="4462068" y="353676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8188D60-F838-4E8F-936D-64150867D586}"/>
              </a:ext>
            </a:extLst>
          </p:cNvPr>
          <p:cNvSpPr txBox="1"/>
          <p:nvPr/>
        </p:nvSpPr>
        <p:spPr>
          <a:xfrm>
            <a:off x="4462068" y="388301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40FE16-39CC-4DA6-8F61-2293CEE7EC87}"/>
              </a:ext>
            </a:extLst>
          </p:cNvPr>
          <p:cNvSpPr txBox="1"/>
          <p:nvPr/>
        </p:nvSpPr>
        <p:spPr>
          <a:xfrm>
            <a:off x="4462068" y="427915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50FC5B-320D-4D1C-9AF9-9F82271328C3}"/>
              </a:ext>
            </a:extLst>
          </p:cNvPr>
          <p:cNvSpPr txBox="1"/>
          <p:nvPr/>
        </p:nvSpPr>
        <p:spPr>
          <a:xfrm>
            <a:off x="5895941" y="398215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E5ADAF-FFDF-4F9F-B1F6-29546A7F4294}"/>
              </a:ext>
            </a:extLst>
          </p:cNvPr>
          <p:cNvSpPr txBox="1"/>
          <p:nvPr/>
        </p:nvSpPr>
        <p:spPr>
          <a:xfrm>
            <a:off x="5895941" y="359054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2F3119-216C-4E12-8239-EDA0D59B1A37}"/>
              </a:ext>
            </a:extLst>
          </p:cNvPr>
          <p:cNvSpPr txBox="1"/>
          <p:nvPr/>
        </p:nvSpPr>
        <p:spPr>
          <a:xfrm>
            <a:off x="5895941" y="324349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208D4E-BE72-4E5E-A089-54EE47E350B4}"/>
              </a:ext>
            </a:extLst>
          </p:cNvPr>
          <p:cNvSpPr txBox="1"/>
          <p:nvPr/>
        </p:nvSpPr>
        <p:spPr>
          <a:xfrm>
            <a:off x="5635254" y="3098499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0EE245BD-0E8B-4C2A-A3F6-3DDA5E4B47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17015" t="31093" r="54524" b="50009"/>
          <a:stretch/>
        </p:blipFill>
        <p:spPr>
          <a:xfrm>
            <a:off x="1043608" y="2816932"/>
            <a:ext cx="1948416" cy="80244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D7ED72E4-33D8-43C8-A552-99B06715122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5458" t="49443" r="67444" b="20373"/>
          <a:stretch/>
        </p:blipFill>
        <p:spPr>
          <a:xfrm>
            <a:off x="503743" y="3559699"/>
            <a:ext cx="1691993" cy="1169061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D51A1ED6-8989-4064-AE6A-4F8E047547DC}"/>
              </a:ext>
            </a:extLst>
          </p:cNvPr>
          <p:cNvSpPr/>
          <p:nvPr/>
        </p:nvSpPr>
        <p:spPr>
          <a:xfrm>
            <a:off x="815451" y="2216126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E3A44DB-0EED-4A82-8163-9CBD56340D28}"/>
              </a:ext>
            </a:extLst>
          </p:cNvPr>
          <p:cNvSpPr/>
          <p:nvPr/>
        </p:nvSpPr>
        <p:spPr>
          <a:xfrm>
            <a:off x="943158" y="4447927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32B24BD-402A-46CE-8CC2-D5DB8FD803C2}"/>
              </a:ext>
            </a:extLst>
          </p:cNvPr>
          <p:cNvSpPr/>
          <p:nvPr/>
        </p:nvSpPr>
        <p:spPr>
          <a:xfrm>
            <a:off x="2228068" y="1692010"/>
            <a:ext cx="162977" cy="241213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886DEFB-FFF9-4C63-9395-16AC980836C2}"/>
              </a:ext>
            </a:extLst>
          </p:cNvPr>
          <p:cNvSpPr/>
          <p:nvPr/>
        </p:nvSpPr>
        <p:spPr>
          <a:xfrm>
            <a:off x="2175066" y="2240868"/>
            <a:ext cx="215979" cy="252028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690DF1-036E-43C8-8FA0-E41D307B7758}"/>
              </a:ext>
            </a:extLst>
          </p:cNvPr>
          <p:cNvSpPr txBox="1"/>
          <p:nvPr/>
        </p:nvSpPr>
        <p:spPr>
          <a:xfrm>
            <a:off x="2123728" y="2156307"/>
            <a:ext cx="2673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17AC0A-19A4-4EE5-94B8-48913CCE518D}"/>
              </a:ext>
            </a:extLst>
          </p:cNvPr>
          <p:cNvSpPr/>
          <p:nvPr/>
        </p:nvSpPr>
        <p:spPr>
          <a:xfrm>
            <a:off x="2538842" y="5080477"/>
            <a:ext cx="215979" cy="346652"/>
          </a:xfrm>
          <a:prstGeom prst="rect">
            <a:avLst/>
          </a:prstGeom>
          <a:solidFill>
            <a:srgbClr val="F1F6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14F48CC0-AA49-4AA0-82F4-881949A364C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11165" t="85710" r="54025"/>
          <a:stretch/>
        </p:blipFill>
        <p:spPr>
          <a:xfrm>
            <a:off x="632549" y="4988469"/>
            <a:ext cx="2242046" cy="59658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44C2F2C-6BDC-4A0F-8869-373224679157}"/>
              </a:ext>
            </a:extLst>
          </p:cNvPr>
          <p:cNvSpPr txBox="1"/>
          <p:nvPr/>
        </p:nvSpPr>
        <p:spPr>
          <a:xfrm>
            <a:off x="2162247" y="1603155"/>
            <a:ext cx="2287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0A07C3-8332-49C9-8DD0-DBF2AA01C7C5}"/>
              </a:ext>
            </a:extLst>
          </p:cNvPr>
          <p:cNvSpPr txBox="1"/>
          <p:nvPr/>
        </p:nvSpPr>
        <p:spPr>
          <a:xfrm>
            <a:off x="826797" y="2154279"/>
            <a:ext cx="240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765F7E2-E512-4C11-8A89-4073DB2061E2}"/>
              </a:ext>
            </a:extLst>
          </p:cNvPr>
          <p:cNvSpPr/>
          <p:nvPr/>
        </p:nvSpPr>
        <p:spPr>
          <a:xfrm>
            <a:off x="742313" y="5133196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03F30AC-D44A-4211-ADD1-8261C43577C7}"/>
              </a:ext>
            </a:extLst>
          </p:cNvPr>
          <p:cNvSpPr/>
          <p:nvPr/>
        </p:nvSpPr>
        <p:spPr>
          <a:xfrm>
            <a:off x="2180973" y="5130154"/>
            <a:ext cx="162977" cy="241213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F859708-9FB7-4FBD-9955-B413C7436FAB}"/>
              </a:ext>
            </a:extLst>
          </p:cNvPr>
          <p:cNvSpPr/>
          <p:nvPr/>
        </p:nvSpPr>
        <p:spPr>
          <a:xfrm>
            <a:off x="2717706" y="5133196"/>
            <a:ext cx="162977" cy="241213"/>
          </a:xfrm>
          <a:prstGeom prst="rect">
            <a:avLst/>
          </a:prstGeom>
          <a:solidFill>
            <a:srgbClr val="F1F6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87ADE5-1E6C-4DBE-950F-3CB865AA7BA5}"/>
              </a:ext>
            </a:extLst>
          </p:cNvPr>
          <p:cNvSpPr txBox="1"/>
          <p:nvPr/>
        </p:nvSpPr>
        <p:spPr>
          <a:xfrm>
            <a:off x="2159732" y="5049180"/>
            <a:ext cx="2572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2AF5D-46C8-4178-9ED3-E9C23ABA380D}"/>
              </a:ext>
            </a:extLst>
          </p:cNvPr>
          <p:cNvSpPr txBox="1"/>
          <p:nvPr/>
        </p:nvSpPr>
        <p:spPr>
          <a:xfrm>
            <a:off x="719572" y="5049180"/>
            <a:ext cx="2572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94A03E-2623-4919-8972-9A70FBA235BF}"/>
              </a:ext>
            </a:extLst>
          </p:cNvPr>
          <p:cNvSpPr txBox="1"/>
          <p:nvPr/>
        </p:nvSpPr>
        <p:spPr>
          <a:xfrm>
            <a:off x="2707823" y="5049844"/>
            <a:ext cx="2572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D99297-B419-4E2E-AC9C-BB988CD99F55}"/>
              </a:ext>
            </a:extLst>
          </p:cNvPr>
          <p:cNvSpPr txBox="1"/>
          <p:nvPr/>
        </p:nvSpPr>
        <p:spPr>
          <a:xfrm>
            <a:off x="4777854" y="2636231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168540-7D29-46F4-82DF-444EC8A71EEB}"/>
              </a:ext>
            </a:extLst>
          </p:cNvPr>
          <p:cNvSpPr txBox="1"/>
          <p:nvPr/>
        </p:nvSpPr>
        <p:spPr>
          <a:xfrm>
            <a:off x="4490350" y="2636231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8E8F1A3-838D-4A2B-AAF7-AE4351D2EA86}"/>
              </a:ext>
            </a:extLst>
          </p:cNvPr>
          <p:cNvSpPr txBox="1"/>
          <p:nvPr/>
        </p:nvSpPr>
        <p:spPr>
          <a:xfrm>
            <a:off x="4490350" y="2427698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FD4251-A1A7-47EE-A9BA-2C79FF285D61}"/>
              </a:ext>
            </a:extLst>
          </p:cNvPr>
          <p:cNvSpPr txBox="1"/>
          <p:nvPr/>
        </p:nvSpPr>
        <p:spPr>
          <a:xfrm>
            <a:off x="4209310" y="2636231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400092" y="3026275"/>
            <a:ext cx="1505472" cy="1626861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879469" y="3243494"/>
            <a:ext cx="645321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3511498" y="3234114"/>
            <a:ext cx="0" cy="458471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 flipH="1">
            <a:off x="4211960" y="3825044"/>
            <a:ext cx="150461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직선 연결선 125"/>
          <p:cNvCxnSpPr/>
          <p:nvPr/>
        </p:nvCxnSpPr>
        <p:spPr bwMode="auto">
          <a:xfrm>
            <a:off x="2306499" y="4221088"/>
            <a:ext cx="645321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/>
          <p:cNvCxnSpPr/>
          <p:nvPr/>
        </p:nvCxnSpPr>
        <p:spPr bwMode="auto">
          <a:xfrm>
            <a:off x="4014769" y="4221088"/>
            <a:ext cx="322660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EF98EB48-CC9D-4D5B-AD8D-CA9C707E1435}"/>
              </a:ext>
            </a:extLst>
          </p:cNvPr>
          <p:cNvSpPr/>
          <p:nvPr/>
        </p:nvSpPr>
        <p:spPr>
          <a:xfrm>
            <a:off x="2951820" y="2409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F98EB48-CC9D-4D5B-AD8D-CA9C707E1435}"/>
              </a:ext>
            </a:extLst>
          </p:cNvPr>
          <p:cNvSpPr/>
          <p:nvPr/>
        </p:nvSpPr>
        <p:spPr>
          <a:xfrm>
            <a:off x="5400092" y="2757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83868" y="1505493"/>
            <a:ext cx="3528392" cy="855286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383868" y="1429710"/>
            <a:ext cx="362310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68" y="158372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70" y="158372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56" y="1583720"/>
            <a:ext cx="2530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61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혼자서도척척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확이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6623652" y="5066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-217630" y="823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BCA6F7-9E0B-45F2-B70A-3F31EF8FE0AA}"/>
              </a:ext>
            </a:extLst>
          </p:cNvPr>
          <p:cNvSpPr txBox="1"/>
          <p:nvPr/>
        </p:nvSpPr>
        <p:spPr>
          <a:xfrm>
            <a:off x="517072" y="2000163"/>
            <a:ext cx="1594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943708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1AA08A3-2F46-40BE-805B-E8B93CC3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31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E038E1-215A-4EE1-8E7E-881979C708E9}"/>
              </a:ext>
            </a:extLst>
          </p:cNvPr>
          <p:cNvSpPr txBox="1"/>
          <p:nvPr/>
        </p:nvSpPr>
        <p:spPr>
          <a:xfrm>
            <a:off x="3529568" y="2000163"/>
            <a:ext cx="1594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35C39-F2FC-442C-BE24-8EF59A373DC7}"/>
              </a:ext>
            </a:extLst>
          </p:cNvPr>
          <p:cNvSpPr/>
          <p:nvPr/>
        </p:nvSpPr>
        <p:spPr bwMode="auto">
          <a:xfrm>
            <a:off x="4956204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4F2D01CF-7598-496C-8753-D27160C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57883"/>
              </p:ext>
            </p:extLst>
          </p:nvPr>
        </p:nvGraphicFramePr>
        <p:xfrm>
          <a:off x="958124" y="3208664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2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13" y="4416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336194" y="4385902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8446"/>
              </p:ext>
            </p:extLst>
          </p:nvPr>
        </p:nvGraphicFramePr>
        <p:xfrm>
          <a:off x="4042229" y="3208664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51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8" y="4416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420299" y="4385902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1115616" y="3104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79CBD399-9C03-3261-0CDD-8004118B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520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4563494" y="5303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65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EBCA6F7-9E0B-45F2-B70A-3F31EF8FE0AA}"/>
              </a:ext>
            </a:extLst>
          </p:cNvPr>
          <p:cNvSpPr txBox="1"/>
          <p:nvPr/>
        </p:nvSpPr>
        <p:spPr>
          <a:xfrm>
            <a:off x="517072" y="2000163"/>
            <a:ext cx="1594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943708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1AA08A3-2F46-40BE-805B-E8B93CC3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31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E038E1-215A-4EE1-8E7E-881979C708E9}"/>
              </a:ext>
            </a:extLst>
          </p:cNvPr>
          <p:cNvSpPr txBox="1"/>
          <p:nvPr/>
        </p:nvSpPr>
        <p:spPr>
          <a:xfrm>
            <a:off x="3529568" y="2000163"/>
            <a:ext cx="1594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35C39-F2FC-442C-BE24-8EF59A373DC7}"/>
              </a:ext>
            </a:extLst>
          </p:cNvPr>
          <p:cNvSpPr/>
          <p:nvPr/>
        </p:nvSpPr>
        <p:spPr bwMode="auto">
          <a:xfrm>
            <a:off x="4956204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4F2D01CF-7598-496C-8753-D27160C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40993"/>
              </p:ext>
            </p:extLst>
          </p:nvPr>
        </p:nvGraphicFramePr>
        <p:xfrm>
          <a:off x="958124" y="3208664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2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13" y="4416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745714" y="4385902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6131"/>
              </p:ext>
            </p:extLst>
          </p:nvPr>
        </p:nvGraphicFramePr>
        <p:xfrm>
          <a:off x="4042229" y="3208664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51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8" y="4416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420299" y="4385902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79CBD399-9C03-3261-0CDD-8004118B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520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5D85FF-E8E2-3380-4B6E-936CFC21DE5F}"/>
              </a:ext>
            </a:extLst>
          </p:cNvPr>
          <p:cNvGrpSpPr/>
          <p:nvPr/>
        </p:nvGrpSpPr>
        <p:grpSpPr>
          <a:xfrm>
            <a:off x="251520" y="3068960"/>
            <a:ext cx="6516727" cy="2142868"/>
            <a:chOff x="245703" y="3130422"/>
            <a:chExt cx="6516727" cy="214286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FF57CD-38A0-FFB0-851B-8579243B5FCC}"/>
                </a:ext>
              </a:extLst>
            </p:cNvPr>
            <p:cNvSpPr/>
            <p:nvPr/>
          </p:nvSpPr>
          <p:spPr>
            <a:xfrm>
              <a:off x="245703" y="3292440"/>
              <a:ext cx="6516727" cy="17927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38">
              <a:extLst>
                <a:ext uri="{FF2B5EF4-FFF2-40B4-BE49-F238E27FC236}">
                  <a16:creationId xmlns:a16="http://schemas.microsoft.com/office/drawing/2014/main" id="{5F5D6D1F-A1E5-0934-9630-913EE0858EED}"/>
                </a:ext>
              </a:extLst>
            </p:cNvPr>
            <p:cNvSpPr/>
            <p:nvPr/>
          </p:nvSpPr>
          <p:spPr>
            <a:xfrm>
              <a:off x="338478" y="31304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37BBFD14-4AB6-6F47-5628-F1954F883A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67678"/>
              </p:ext>
            </p:extLst>
          </p:nvPr>
        </p:nvGraphicFramePr>
        <p:xfrm>
          <a:off x="1129092" y="3457808"/>
          <a:ext cx="16201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86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0909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14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909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0909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16722"/>
              </p:ext>
            </p:extLst>
          </p:nvPr>
        </p:nvGraphicFramePr>
        <p:xfrm>
          <a:off x="3728773" y="3457808"/>
          <a:ext cx="173428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48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703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3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7032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6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우측내용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흔들리는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B672E-DCAA-49D7-AF63-5BAEFAC5E768}"/>
              </a:ext>
            </a:extLst>
          </p:cNvPr>
          <p:cNvSpPr txBox="1"/>
          <p:nvPr/>
        </p:nvSpPr>
        <p:spPr>
          <a:xfrm>
            <a:off x="389042" y="1460103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 두 자리 수의 뺄셈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6326051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0">
            <a:extLst>
              <a:ext uri="{FF2B5EF4-FFF2-40B4-BE49-F238E27FC236}">
                <a16:creationId xmlns:a16="http://schemas.microsoft.com/office/drawing/2014/main" id="{A31BD3D2-EDF9-4E6A-97F6-1DC0FA00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38" y="346625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1C31EA8-6DB9-421A-9971-EE1B99D5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9944"/>
              </p:ext>
            </p:extLst>
          </p:nvPr>
        </p:nvGraphicFramePr>
        <p:xfrm>
          <a:off x="2758198" y="3049712"/>
          <a:ext cx="156177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44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13822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354"/>
                  </a:ext>
                </a:extLst>
              </a:tr>
            </a:tbl>
          </a:graphicData>
        </a:graphic>
      </p:graphicFrame>
      <p:pic>
        <p:nvPicPr>
          <p:cNvPr id="63" name="Picture 20">
            <a:extLst>
              <a:ext uri="{FF2B5EF4-FFF2-40B4-BE49-F238E27FC236}">
                <a16:creationId xmlns:a16="http://schemas.microsoft.com/office/drawing/2014/main" id="{A9F8E4A2-DBBB-411A-B415-CCC6EA4A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346625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BC8D9C94-F8F9-4E95-A37D-EF015E9D9A6E}"/>
              </a:ext>
            </a:extLst>
          </p:cNvPr>
          <p:cNvSpPr/>
          <p:nvPr/>
        </p:nvSpPr>
        <p:spPr>
          <a:xfrm>
            <a:off x="2242252" y="3102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0EA5803-7247-476B-9323-C69DD6F2A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68047"/>
              </p:ext>
            </p:extLst>
          </p:nvPr>
        </p:nvGraphicFramePr>
        <p:xfrm>
          <a:off x="421946" y="3049712"/>
          <a:ext cx="1561776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44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0444">
                  <a:extLst>
                    <a:ext uri="{9D8B030D-6E8A-4147-A177-3AD203B41FA5}">
                      <a16:colId xmlns:a16="http://schemas.microsoft.com/office/drawing/2014/main" val="13822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5B10DEB-8542-4F51-BB1B-0A261D4D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04878"/>
              </p:ext>
            </p:extLst>
          </p:nvPr>
        </p:nvGraphicFramePr>
        <p:xfrm>
          <a:off x="5148780" y="3055374"/>
          <a:ext cx="1331432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85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32858">
                  <a:extLst>
                    <a:ext uri="{9D8B030D-6E8A-4147-A177-3AD203B41FA5}">
                      <a16:colId xmlns:a16="http://schemas.microsoft.com/office/drawing/2014/main" val="91400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CC0B983-887C-4EC9-8C0F-C5B9C17F0BC4}"/>
              </a:ext>
            </a:extLst>
          </p:cNvPr>
          <p:cNvSpPr txBox="1"/>
          <p:nvPr/>
        </p:nvSpPr>
        <p:spPr>
          <a:xfrm>
            <a:off x="5364088" y="275821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854E0C-DE76-4F43-9A24-11E940D1C2EF}"/>
              </a:ext>
            </a:extLst>
          </p:cNvPr>
          <p:cNvSpPr txBox="1"/>
          <p:nvPr/>
        </p:nvSpPr>
        <p:spPr>
          <a:xfrm>
            <a:off x="5668612" y="275821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270AA-9619-4E1E-BF79-FCACC31B078B}"/>
              </a:ext>
            </a:extLst>
          </p:cNvPr>
          <p:cNvSpPr txBox="1"/>
          <p:nvPr/>
        </p:nvSpPr>
        <p:spPr>
          <a:xfrm>
            <a:off x="1000116" y="293823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BFABD-CE67-444B-82EE-B7082CBD1000}"/>
              </a:ext>
            </a:extLst>
          </p:cNvPr>
          <p:cNvSpPr txBox="1"/>
          <p:nvPr/>
        </p:nvSpPr>
        <p:spPr>
          <a:xfrm>
            <a:off x="1000116" y="328847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D5CEFD-9A55-4E55-BF63-3395FA4E4F8F}"/>
              </a:ext>
            </a:extLst>
          </p:cNvPr>
          <p:cNvSpPr txBox="1"/>
          <p:nvPr/>
        </p:nvSpPr>
        <p:spPr>
          <a:xfrm>
            <a:off x="1000116" y="365887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49A265-773F-4929-AF8C-518577C82AAD}"/>
              </a:ext>
            </a:extLst>
          </p:cNvPr>
          <p:cNvSpPr txBox="1"/>
          <p:nvPr/>
        </p:nvSpPr>
        <p:spPr>
          <a:xfrm>
            <a:off x="3348212" y="365887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33C26D-60EA-40E1-B6DA-09EC2072AC61}"/>
              </a:ext>
            </a:extLst>
          </p:cNvPr>
          <p:cNvSpPr txBox="1"/>
          <p:nvPr/>
        </p:nvSpPr>
        <p:spPr>
          <a:xfrm>
            <a:off x="3348212" y="328847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BAB686-100C-4FE5-BEBF-944164A79B70}"/>
              </a:ext>
            </a:extLst>
          </p:cNvPr>
          <p:cNvSpPr txBox="1"/>
          <p:nvPr/>
        </p:nvSpPr>
        <p:spPr>
          <a:xfrm>
            <a:off x="3348212" y="291967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7944E3-E678-4919-A1A1-CE0843B63F47}"/>
              </a:ext>
            </a:extLst>
          </p:cNvPr>
          <p:cNvSpPr txBox="1"/>
          <p:nvPr/>
        </p:nvSpPr>
        <p:spPr>
          <a:xfrm>
            <a:off x="3348212" y="406313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F3FC70-2066-4F91-93E8-F5FC77FF4E10}"/>
              </a:ext>
            </a:extLst>
          </p:cNvPr>
          <p:cNvSpPr txBox="1"/>
          <p:nvPr/>
        </p:nvSpPr>
        <p:spPr>
          <a:xfrm>
            <a:off x="5616474" y="291967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63723-E743-4DE5-B856-A4743A16EBAA}"/>
              </a:ext>
            </a:extLst>
          </p:cNvPr>
          <p:cNvSpPr txBox="1"/>
          <p:nvPr/>
        </p:nvSpPr>
        <p:spPr>
          <a:xfrm>
            <a:off x="5616474" y="328847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12DC8-C517-4575-BE6B-01702CFA9988}"/>
              </a:ext>
            </a:extLst>
          </p:cNvPr>
          <p:cNvSpPr txBox="1"/>
          <p:nvPr/>
        </p:nvSpPr>
        <p:spPr>
          <a:xfrm>
            <a:off x="5616474" y="367603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537A5B-64AA-411F-B6F7-30FFD42901DD}"/>
              </a:ext>
            </a:extLst>
          </p:cNvPr>
          <p:cNvSpPr txBox="1"/>
          <p:nvPr/>
        </p:nvSpPr>
        <p:spPr>
          <a:xfrm>
            <a:off x="1496096" y="275821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383339-D7C3-44E4-A73B-20F8F5B5481C}"/>
              </a:ext>
            </a:extLst>
          </p:cNvPr>
          <p:cNvSpPr txBox="1"/>
          <p:nvPr/>
        </p:nvSpPr>
        <p:spPr>
          <a:xfrm>
            <a:off x="1109716" y="275821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1FE1B1-FBFB-4486-A189-09665A7E2DBE}"/>
              </a:ext>
            </a:extLst>
          </p:cNvPr>
          <p:cNvSpPr txBox="1"/>
          <p:nvPr/>
        </p:nvSpPr>
        <p:spPr>
          <a:xfrm>
            <a:off x="3813982" y="275821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5EC931-C012-4C4F-9449-02DC4B4DA2DD}"/>
              </a:ext>
            </a:extLst>
          </p:cNvPr>
          <p:cNvSpPr txBox="1"/>
          <p:nvPr/>
        </p:nvSpPr>
        <p:spPr>
          <a:xfrm>
            <a:off x="3427602" y="275821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EEFB6B-7960-4AB8-898A-7A309D24F565}"/>
              </a:ext>
            </a:extLst>
          </p:cNvPr>
          <p:cNvSpPr txBox="1"/>
          <p:nvPr/>
        </p:nvSpPr>
        <p:spPr>
          <a:xfrm>
            <a:off x="3041034" y="275821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01E30C-F226-4567-BBAA-CE6C0320BBEB}"/>
              </a:ext>
            </a:extLst>
          </p:cNvPr>
          <p:cNvSpPr txBox="1"/>
          <p:nvPr/>
        </p:nvSpPr>
        <p:spPr>
          <a:xfrm>
            <a:off x="3427602" y="2479290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58170-121F-4C32-B284-E15659925FC2}"/>
              </a:ext>
            </a:extLst>
          </p:cNvPr>
          <p:cNvSpPr txBox="1"/>
          <p:nvPr/>
        </p:nvSpPr>
        <p:spPr>
          <a:xfrm>
            <a:off x="5993792" y="275821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58253" y="3060064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49" y="32186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97" y="3638202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319690" y="3645024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6314"/>
              </p:ext>
            </p:extLst>
          </p:nvPr>
        </p:nvGraphicFramePr>
        <p:xfrm>
          <a:off x="179388" y="116632"/>
          <a:ext cx="8749098" cy="4382249"/>
        </p:xfrm>
        <a:graphic>
          <a:graphicData uri="http://schemas.openxmlformats.org/drawingml/2006/table">
            <a:tbl>
              <a:tblPr/>
              <a:tblGrid>
                <a:gridCol w="53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사과의 무게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사과의 무게는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kg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줄었는지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사과의 무게는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kg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줄었는지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1.3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_3_09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D3625E0B-B3AF-5264-77EA-BFC9D17803D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87711759-1BDC-3A88-C823-E970577C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4A7F01DE-51C7-0176-3B03-A3D0B0ED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1313313-C0E9-474D-3214-873EA1808149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4B19B8-B8E9-2C7E-A3FB-D51A4630C43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30051"/>
              </p:ext>
            </p:extLst>
          </p:nvPr>
        </p:nvGraphicFramePr>
        <p:xfrm>
          <a:off x="647564" y="2869452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5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53" y="40768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025634" y="4046690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40737"/>
              </p:ext>
            </p:extLst>
          </p:nvPr>
        </p:nvGraphicFramePr>
        <p:xfrm>
          <a:off x="2643252" y="2869452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80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41" y="40768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3021322" y="4046690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18806"/>
              </p:ext>
            </p:extLst>
          </p:nvPr>
        </p:nvGraphicFramePr>
        <p:xfrm>
          <a:off x="4622964" y="2869452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1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53" y="40768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5001034" y="4046690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1313313-C0E9-474D-3214-873EA1808149}"/>
              </a:ext>
            </a:extLst>
          </p:cNvPr>
          <p:cNvSpPr/>
          <p:nvPr/>
        </p:nvSpPr>
        <p:spPr>
          <a:xfrm>
            <a:off x="807673" y="2744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5547B28-E9F5-A053-ADB1-1502E4EFF98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04E1E17-ADF9-0FA7-1B50-3E73FBF27F1E}"/>
              </a:ext>
            </a:extLst>
          </p:cNvPr>
          <p:cNvSpPr txBox="1"/>
          <p:nvPr/>
        </p:nvSpPr>
        <p:spPr>
          <a:xfrm>
            <a:off x="1439652" y="3398406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1.87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DF578-0DD8-78DD-FCCC-D090E4D02F88}"/>
              </a:ext>
            </a:extLst>
          </p:cNvPr>
          <p:cNvSpPr txBox="1"/>
          <p:nvPr/>
        </p:nvSpPr>
        <p:spPr>
          <a:xfrm>
            <a:off x="3857329" y="3398406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8.72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6.06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id="{15123830-BA55-1A17-C77B-884F3118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69" y="3324844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12159281-1D72-76D1-465A-18B5051D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2849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CC4C4995-F15E-EDBB-105B-CB2F1C82A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41DB56F7-E94E-1C6F-BEF2-86E001692FFA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79CBD399-9C03-3261-0CDD-8004118B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230B87E7-7C8B-0411-0183-F86FD900AE24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8476F58-ADAF-76C5-931D-E5CE111457DE}"/>
              </a:ext>
            </a:extLst>
          </p:cNvPr>
          <p:cNvSpPr txBox="1"/>
          <p:nvPr/>
        </p:nvSpPr>
        <p:spPr>
          <a:xfrm>
            <a:off x="575556" y="1604119"/>
            <a:ext cx="61206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비교하여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297CA7DC-3003-2A81-7DEE-D03FC45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079" y="162620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8476F58-ADAF-76C5-931D-E5CE111457DE}"/>
              </a:ext>
            </a:extLst>
          </p:cNvPr>
          <p:cNvSpPr txBox="1"/>
          <p:nvPr/>
        </p:nvSpPr>
        <p:spPr>
          <a:xfrm>
            <a:off x="575556" y="1604119"/>
            <a:ext cx="61206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비교하여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297CA7DC-3003-2A81-7DEE-D03FC45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079" y="162620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CC4C4995-F15E-EDBB-105B-CB2F1C82A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>
            <a:extLst>
              <a:ext uri="{FF2B5EF4-FFF2-40B4-BE49-F238E27FC236}">
                <a16:creationId xmlns:a16="http://schemas.microsoft.com/office/drawing/2014/main" id="{79CBD399-9C03-3261-0CDD-8004118B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84BFE04-D393-C302-3F83-A39DE661189B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05D85FF-E8E2-3380-4B6E-936CFC21DE5F}"/>
              </a:ext>
            </a:extLst>
          </p:cNvPr>
          <p:cNvGrpSpPr/>
          <p:nvPr/>
        </p:nvGrpSpPr>
        <p:grpSpPr>
          <a:xfrm>
            <a:off x="251520" y="3645024"/>
            <a:ext cx="6516727" cy="1566804"/>
            <a:chOff x="245703" y="3706486"/>
            <a:chExt cx="6516727" cy="156680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2FF57CD-38A0-FFB0-851B-8579243B5FCC}"/>
                </a:ext>
              </a:extLst>
            </p:cNvPr>
            <p:cNvSpPr/>
            <p:nvPr/>
          </p:nvSpPr>
          <p:spPr>
            <a:xfrm>
              <a:off x="245703" y="3870126"/>
              <a:ext cx="6516727" cy="12150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3.46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1.59</a:t>
              </a: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8.72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6.06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2.66</a:t>
              </a: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5F5D6D1F-A1E5-0934-9630-913EE0858EED}"/>
                </a:ext>
              </a:extLst>
            </p:cNvPr>
            <p:cNvSpPr/>
            <p:nvPr/>
          </p:nvSpPr>
          <p:spPr>
            <a:xfrm>
              <a:off x="338478" y="370648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37BBFD14-4AB6-6F47-5628-F1954F883A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7" name="Picture 31">
            <a:extLst>
              <a:ext uri="{FF2B5EF4-FFF2-40B4-BE49-F238E27FC236}">
                <a16:creationId xmlns:a16="http://schemas.microsoft.com/office/drawing/2014/main" id="{F214B6DC-D152-2DF5-0786-44AD47DA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62" y="469186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BE2671C-BC8A-CB9D-6BEB-DD7BCBD786ED}"/>
              </a:ext>
            </a:extLst>
          </p:cNvPr>
          <p:cNvSpPr txBox="1"/>
          <p:nvPr/>
        </p:nvSpPr>
        <p:spPr>
          <a:xfrm>
            <a:off x="662905" y="4637036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1.59      2.66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4E1E17-ADF9-0FA7-1B50-3E73FBF27F1E}"/>
              </a:ext>
            </a:extLst>
          </p:cNvPr>
          <p:cNvSpPr txBox="1"/>
          <p:nvPr/>
        </p:nvSpPr>
        <p:spPr>
          <a:xfrm>
            <a:off x="1439652" y="3398406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1.87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FDF578-0DD8-78DD-FCCC-D090E4D02F88}"/>
              </a:ext>
            </a:extLst>
          </p:cNvPr>
          <p:cNvSpPr txBox="1"/>
          <p:nvPr/>
        </p:nvSpPr>
        <p:spPr>
          <a:xfrm>
            <a:off x="3857329" y="3398406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8.72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6.06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3">
            <a:extLst>
              <a:ext uri="{FF2B5EF4-FFF2-40B4-BE49-F238E27FC236}">
                <a16:creationId xmlns:a16="http://schemas.microsoft.com/office/drawing/2014/main" id="{15123830-BA55-1A17-C77B-884F3118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69" y="3324844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12159281-1D72-76D1-465A-18B5051D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2849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1189308" y="4671831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7" y="424158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9114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00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43EC54-9781-4720-BB48-AB56009E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17980C-9253-31B9-D983-1586B60DEB4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CFB143E3-F696-C970-2967-A8F74D10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82D55C4E-F086-4D83-7955-CB0178CC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FA2279A8-8501-34C4-A6C9-6D43A69F608D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id="{2B8A9B3A-8659-2242-288B-56ED55FC8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EE4FC16B-6656-0B98-8364-0B251BCAE016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453313F5-0DC6-9C87-7541-21C10BF7F3FF}"/>
              </a:ext>
            </a:extLst>
          </p:cNvPr>
          <p:cNvSpPr txBox="1"/>
          <p:nvPr/>
        </p:nvSpPr>
        <p:spPr>
          <a:xfrm>
            <a:off x="644499" y="1556792"/>
            <a:ext cx="592145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귤이 든 바구니의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바구니의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바구니에 들어 있는 귤의 무게는 얼마인지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160198" y="2636912"/>
            <a:ext cx="1525883" cy="289799"/>
            <a:chOff x="5160198" y="2631228"/>
            <a:chExt cx="1525883" cy="289799"/>
          </a:xfrm>
        </p:grpSpPr>
        <p:pic>
          <p:nvPicPr>
            <p:cNvPr id="4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4" name="직선 연결선 43"/>
          <p:cNvCxnSpPr/>
          <p:nvPr/>
        </p:nvCxnSpPr>
        <p:spPr bwMode="auto">
          <a:xfrm>
            <a:off x="755694" y="2024844"/>
            <a:ext cx="572451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2046227" y="2492896"/>
            <a:ext cx="443398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755694" y="2910517"/>
            <a:ext cx="96955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669572" y="3645272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2.52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776" y="3429000"/>
            <a:ext cx="360000" cy="355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2669571" y="4020512"/>
            <a:ext cx="794041" cy="537565"/>
            <a:chOff x="5918873" y="1660849"/>
            <a:chExt cx="794041" cy="53756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2.24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56" y="368991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419845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307060" y="4188305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82D55C4E-F086-4D83-7955-CB0178CC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id="{453313F5-0DC6-9C87-7541-21C10BF7F3FF}"/>
              </a:ext>
            </a:extLst>
          </p:cNvPr>
          <p:cNvSpPr txBox="1"/>
          <p:nvPr/>
        </p:nvSpPr>
        <p:spPr>
          <a:xfrm>
            <a:off x="644499" y="1556792"/>
            <a:ext cx="592145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귤이 든 바구니의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바구니의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바구니에 들어 있는 귤의 무게는 얼마인지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5160198" y="2636912"/>
            <a:ext cx="1525883" cy="289799"/>
            <a:chOff x="5160198" y="2631228"/>
            <a:chExt cx="1525883" cy="289799"/>
          </a:xfrm>
        </p:grpSpPr>
        <p:pic>
          <p:nvPicPr>
            <p:cNvPr id="66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8" name="직선 연결선 67"/>
          <p:cNvCxnSpPr/>
          <p:nvPr/>
        </p:nvCxnSpPr>
        <p:spPr bwMode="auto">
          <a:xfrm>
            <a:off x="755694" y="2024844"/>
            <a:ext cx="572451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2046227" y="2492896"/>
            <a:ext cx="443398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755694" y="2910517"/>
            <a:ext cx="96955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3089554" y="3645272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2.52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758" y="3429000"/>
            <a:ext cx="360000" cy="355000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3089553" y="4020512"/>
            <a:ext cx="794041" cy="537565"/>
            <a:chOff x="5918873" y="1660849"/>
            <a:chExt cx="794041" cy="53756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2.24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7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8991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9845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727042" y="4188305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43EC54-9781-4720-BB48-AB56009E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CFB143E3-F696-C970-2967-A8F74D10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2B8A9B3A-8659-2242-288B-56ED55FC8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078CCC-21E6-B659-ED31-968C245D059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353F72-53C8-ACDC-7E08-4D34F3B9D932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8336FEF-BD15-6988-30A2-C247F59F145C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바구니에 들어 있는 귤의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귤이 든 바구니의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바구니의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2.24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DADB6E4F-19B4-A7F0-7CF7-54F936F1C85B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77A08454-8B30-E9B6-678F-B4C0D9CD8A2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96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14EA1-D314-ED39-BDB2-7B53C839C54B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0A927F63-50F9-40BC-DB61-D527535A1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0429EC55-FB51-EB3B-3ECD-84688622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F94EAB9B-16C4-41ED-8AD9-4841FACA2E54}"/>
              </a:ext>
            </a:extLst>
          </p:cNvPr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9DED1D05-0CF6-6B20-E4BD-293EBC0B3256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86876E-3C69-4CBC-7421-EEC5CF1FF311}"/>
              </a:ext>
            </a:extLst>
          </p:cNvPr>
          <p:cNvSpPr txBox="1"/>
          <p:nvPr/>
        </p:nvSpPr>
        <p:spPr>
          <a:xfrm>
            <a:off x="786532" y="2357171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58F2C32-10AC-5C13-2584-EDCBF01F98ED}"/>
              </a:ext>
            </a:extLst>
          </p:cNvPr>
          <p:cNvGrpSpPr/>
          <p:nvPr/>
        </p:nvGrpSpPr>
        <p:grpSpPr>
          <a:xfrm>
            <a:off x="2348729" y="2261865"/>
            <a:ext cx="949432" cy="482512"/>
            <a:chOff x="1582082" y="3623794"/>
            <a:chExt cx="949432" cy="482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CD7F86C-91E1-B6A6-8838-30BA7AC44BFD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2.93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Picture 4">
              <a:extLst>
                <a:ext uri="{FF2B5EF4-FFF2-40B4-BE49-F238E27FC236}">
                  <a16:creationId xmlns:a16="http://schemas.microsoft.com/office/drawing/2014/main" id="{D13F7281-E06D-1A69-EDE5-8629FC464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ACDF721-4EDD-A133-73E1-029F5C05913A}"/>
              </a:ext>
            </a:extLst>
          </p:cNvPr>
          <p:cNvSpPr txBox="1"/>
          <p:nvPr/>
        </p:nvSpPr>
        <p:spPr>
          <a:xfrm>
            <a:off x="3836864" y="2357171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F58B8B1-ACD0-A179-5F38-0C8494773CCD}"/>
              </a:ext>
            </a:extLst>
          </p:cNvPr>
          <p:cNvGrpSpPr/>
          <p:nvPr/>
        </p:nvGrpSpPr>
        <p:grpSpPr>
          <a:xfrm>
            <a:off x="5399061" y="2261865"/>
            <a:ext cx="949432" cy="482512"/>
            <a:chOff x="1582082" y="3623794"/>
            <a:chExt cx="949432" cy="482512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95C518E-C45B-18AD-B69D-E1BFAE99D4BE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2.29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Picture 4">
              <a:extLst>
                <a:ext uri="{FF2B5EF4-FFF2-40B4-BE49-F238E27FC236}">
                  <a16:creationId xmlns:a16="http://schemas.microsoft.com/office/drawing/2014/main" id="{C01C7777-BC8B-B791-B164-FF2A4D685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1714"/>
              </p:ext>
            </p:extLst>
          </p:nvPr>
        </p:nvGraphicFramePr>
        <p:xfrm>
          <a:off x="1200368" y="3220013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9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57" y="4427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578438" y="4397251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79997"/>
              </p:ext>
            </p:extLst>
          </p:nvPr>
        </p:nvGraphicFramePr>
        <p:xfrm>
          <a:off x="4232204" y="3220013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4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93" y="4427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10274" y="4397251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94EAB9B-16C4-41ED-8AD9-4841FACA2E54}"/>
              </a:ext>
            </a:extLst>
          </p:cNvPr>
          <p:cNvSpPr/>
          <p:nvPr/>
        </p:nvSpPr>
        <p:spPr>
          <a:xfrm>
            <a:off x="1978566" y="3140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51118D43-916D-F7A6-8D7A-E3559CA7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F94EAB9B-16C4-41ED-8AD9-4841FACA2E54}"/>
              </a:ext>
            </a:extLst>
          </p:cNvPr>
          <p:cNvSpPr/>
          <p:nvPr/>
        </p:nvSpPr>
        <p:spPr>
          <a:xfrm>
            <a:off x="5224772" y="49509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67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14EA1-D314-ED39-BDB2-7B53C839C54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0A927F63-50F9-40BC-DB61-D527535A1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0429EC55-FB51-EB3B-3ECD-84688622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9DED1D05-0CF6-6B20-E4BD-293EBC0B3256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86876E-3C69-4CBC-7421-EEC5CF1FF311}"/>
              </a:ext>
            </a:extLst>
          </p:cNvPr>
          <p:cNvSpPr txBox="1"/>
          <p:nvPr/>
        </p:nvSpPr>
        <p:spPr>
          <a:xfrm>
            <a:off x="786532" y="2357171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58F2C32-10AC-5C13-2584-EDCBF01F98ED}"/>
              </a:ext>
            </a:extLst>
          </p:cNvPr>
          <p:cNvGrpSpPr/>
          <p:nvPr/>
        </p:nvGrpSpPr>
        <p:grpSpPr>
          <a:xfrm>
            <a:off x="2348729" y="2261865"/>
            <a:ext cx="949432" cy="482512"/>
            <a:chOff x="1582082" y="3623794"/>
            <a:chExt cx="949432" cy="482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CD7F86C-91E1-B6A6-8838-30BA7AC44BFD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2.93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Picture 4">
              <a:extLst>
                <a:ext uri="{FF2B5EF4-FFF2-40B4-BE49-F238E27FC236}">
                  <a16:creationId xmlns:a16="http://schemas.microsoft.com/office/drawing/2014/main" id="{D13F7281-E06D-1A69-EDE5-8629FC464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ACDF721-4EDD-A133-73E1-029F5C05913A}"/>
              </a:ext>
            </a:extLst>
          </p:cNvPr>
          <p:cNvSpPr txBox="1"/>
          <p:nvPr/>
        </p:nvSpPr>
        <p:spPr>
          <a:xfrm>
            <a:off x="3836864" y="2357171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F58B8B1-ACD0-A179-5F38-0C8494773CCD}"/>
              </a:ext>
            </a:extLst>
          </p:cNvPr>
          <p:cNvGrpSpPr/>
          <p:nvPr/>
        </p:nvGrpSpPr>
        <p:grpSpPr>
          <a:xfrm>
            <a:off x="5399061" y="2261865"/>
            <a:ext cx="949432" cy="482512"/>
            <a:chOff x="1582082" y="3623794"/>
            <a:chExt cx="949432" cy="482512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95C518E-C45B-18AD-B69D-E1BFAE99D4BE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2.29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Picture 4">
              <a:extLst>
                <a:ext uri="{FF2B5EF4-FFF2-40B4-BE49-F238E27FC236}">
                  <a16:creationId xmlns:a16="http://schemas.microsoft.com/office/drawing/2014/main" id="{C01C7777-BC8B-B791-B164-FF2A4D685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91351"/>
              </p:ext>
            </p:extLst>
          </p:nvPr>
        </p:nvGraphicFramePr>
        <p:xfrm>
          <a:off x="1200368" y="3220013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9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57" y="4427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578438" y="4397251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50138"/>
              </p:ext>
            </p:extLst>
          </p:nvPr>
        </p:nvGraphicFramePr>
        <p:xfrm>
          <a:off x="4232204" y="3220013"/>
          <a:ext cx="1788527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4" name="Picture 4">
            <a:extLst>
              <a:ext uri="{FF2B5EF4-FFF2-40B4-BE49-F238E27FC236}">
                <a16:creationId xmlns:a16="http://schemas.microsoft.com/office/drawing/2014/main" id="{401DEAB3-8164-49EC-B2D7-4AB3E00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93" y="4427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10274" y="4397251"/>
            <a:ext cx="1314118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51118D43-916D-F7A6-8D7A-E3559CA7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F05D85FF-E8E2-3380-4B6E-936CFC21DE5F}"/>
              </a:ext>
            </a:extLst>
          </p:cNvPr>
          <p:cNvGrpSpPr/>
          <p:nvPr/>
        </p:nvGrpSpPr>
        <p:grpSpPr>
          <a:xfrm>
            <a:off x="251520" y="3068960"/>
            <a:ext cx="6516727" cy="2142868"/>
            <a:chOff x="245703" y="3130422"/>
            <a:chExt cx="6516727" cy="214286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2FF57CD-38A0-FFB0-851B-8579243B5FCC}"/>
                </a:ext>
              </a:extLst>
            </p:cNvPr>
            <p:cNvSpPr/>
            <p:nvPr/>
          </p:nvSpPr>
          <p:spPr>
            <a:xfrm>
              <a:off x="245703" y="3292440"/>
              <a:ext cx="6516727" cy="17927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:a16="http://schemas.microsoft.com/office/drawing/2014/main" id="{5F5D6D1F-A1E5-0934-9630-913EE0858EED}"/>
                </a:ext>
              </a:extLst>
            </p:cNvPr>
            <p:cNvSpPr/>
            <p:nvPr/>
          </p:nvSpPr>
          <p:spPr>
            <a:xfrm>
              <a:off x="338478" y="31304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37BBFD14-4AB6-6F47-5628-F1954F883A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04382"/>
              </p:ext>
            </p:extLst>
          </p:nvPr>
        </p:nvGraphicFramePr>
        <p:xfrm>
          <a:off x="1341370" y="3457808"/>
          <a:ext cx="164645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61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6924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1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924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6924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75967"/>
              </p:ext>
            </p:extLst>
          </p:nvPr>
        </p:nvGraphicFramePr>
        <p:xfrm>
          <a:off x="3728773" y="3457808"/>
          <a:ext cx="1669089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82106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2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06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82106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11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908D8CA-1D05-4730-9466-C383BF7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BE2728BA-60D3-DD7C-D008-A450FBB1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9AEDDCE3-4D6E-31F7-1F72-86FB72EC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6F55340-555B-6E8E-6DA8-610DD61AD544}"/>
              </a:ext>
            </a:extLst>
          </p:cNvPr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증발실험에서 처음 물의 양은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일주일 뒤의 물의 양은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일주일 동안 증발한 물의 양은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9A251B-BE81-B2AC-08EC-1D18BDAA09A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AA478B3-D7EC-93AF-889A-1416E441C5DD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id="{51118D43-916D-F7A6-8D7A-E3559CA7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C035FFC4-41E7-F406-F256-371A70AB79E3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160198" y="2636912"/>
            <a:ext cx="1525883" cy="289799"/>
            <a:chOff x="5160198" y="2631228"/>
            <a:chExt cx="1525883" cy="289799"/>
          </a:xfrm>
        </p:grpSpPr>
        <p:pic>
          <p:nvPicPr>
            <p:cNvPr id="4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4" name="직선 연결선 43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755694" y="2456892"/>
            <a:ext cx="1987915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2830009" y="2456892"/>
            <a:ext cx="385607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755694" y="2916846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3089554" y="3645272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758" y="3429000"/>
            <a:ext cx="360000" cy="355000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3089553" y="4020512"/>
            <a:ext cx="794041" cy="537565"/>
            <a:chOff x="5918873" y="1660849"/>
            <a:chExt cx="794041" cy="53756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0.46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8991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9845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727042" y="4188305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>
            <a:extLst>
              <a:ext uri="{FF2B5EF4-FFF2-40B4-BE49-F238E27FC236}">
                <a16:creationId xmlns:a16="http://schemas.microsoft.com/office/drawing/2014/main" id="{9AEDDCE3-4D6E-31F7-1F72-86FB72EC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F55340-555B-6E8E-6DA8-610DD61AD544}"/>
              </a:ext>
            </a:extLst>
          </p:cNvPr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증발실험에서 처음 물의 양은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일주일 뒤의 물의 양은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일주일 동안 증발한 물의 양은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160198" y="2636912"/>
            <a:ext cx="1525883" cy="289799"/>
            <a:chOff x="5160198" y="2631228"/>
            <a:chExt cx="1525883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9" name="직선 연결선 48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55694" y="2456892"/>
            <a:ext cx="1987915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2830009" y="2456892"/>
            <a:ext cx="385607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55694" y="2916846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3089554" y="3645272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758" y="3429000"/>
            <a:ext cx="360000" cy="3550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3089553" y="4020512"/>
            <a:ext cx="794041" cy="537565"/>
            <a:chOff x="5918873" y="1660849"/>
            <a:chExt cx="794041" cy="53756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0.46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8991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9845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727042" y="4188305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6">
            <a:extLst>
              <a:ext uri="{FF2B5EF4-FFF2-40B4-BE49-F238E27FC236}">
                <a16:creationId xmlns:a16="http://schemas.microsoft.com/office/drawing/2014/main" id="{BE2728BA-60D3-DD7C-D008-A450FBB1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51118D43-916D-F7A6-8D7A-E3559CA7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3336DC-D0C9-3185-135F-8055AEC682A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E78C92-2724-0C78-1E66-51366180993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78D550-A708-E647-5954-8FC27D9BAA19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증발한 물의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 물의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뒤의 물의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0.46 (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460AB86F-1112-FFD7-8C3F-26A30F004283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5CD005C8-EBFC-3087-54FF-B2C25F32F6D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1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4BF9E5-E2E8-4F03-9DC3-ACD00B1F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" y="882270"/>
            <a:ext cx="6913582" cy="470337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7503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3_8_1_ani.mp4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4" name="Picture 6">
            <a:extLst>
              <a:ext uri="{FF2B5EF4-FFF2-40B4-BE49-F238E27FC236}">
                <a16:creationId xmlns:a16="http://schemas.microsoft.com/office/drawing/2014/main" id="{3ED7DE8B-1A0C-7DCB-5076-4A230F58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E010FA4-C790-3852-5E5A-366BF795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9C80EB-1CC9-AED8-64FC-8ECC8E4CFB6F}"/>
              </a:ext>
            </a:extLst>
          </p:cNvPr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㎏이고 배의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㎏이었습니다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과일이 몇 ㎏ 더 무거운지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4C3F76-96BB-AEA2-D179-C97467CFB9A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3409963-2148-E0E3-7F85-E102EE84969A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0253ED98-B2A2-C552-B7EF-07397D38280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160198" y="2168860"/>
            <a:ext cx="1525883" cy="289799"/>
            <a:chOff x="5160198" y="2631228"/>
            <a:chExt cx="1525883" cy="289799"/>
          </a:xfrm>
        </p:grpSpPr>
        <p:pic>
          <p:nvPicPr>
            <p:cNvPr id="50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755694" y="2490284"/>
            <a:ext cx="405321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1877484" y="337661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618" y="3176972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1877483" y="392428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68" y="342125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92978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2814" y="3910812"/>
            <a:ext cx="33233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무겁습니다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881064" y="392428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4E010FA4-C790-3852-5E5A-366BF795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49C80EB-1CC9-AED8-64FC-8ECC8E4CFB6F}"/>
              </a:ext>
            </a:extLst>
          </p:cNvPr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㎏이고 배의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㎏이었습니다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과일이 몇 ㎏ 더 무거운지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160198" y="2168860"/>
            <a:ext cx="1525883" cy="289799"/>
            <a:chOff x="5160198" y="2631228"/>
            <a:chExt cx="1525883" cy="289799"/>
          </a:xfrm>
        </p:grpSpPr>
        <p:pic>
          <p:nvPicPr>
            <p:cNvPr id="55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7" name="직선 연결선 56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755694" y="2490284"/>
            <a:ext cx="405321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405478" y="337661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612" y="3176972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405477" y="392428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62" y="342125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0" y="392978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940808" y="3910812"/>
            <a:ext cx="33233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무겁습니다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3409058" y="392428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4" name="Picture 6">
            <a:extLst>
              <a:ext uri="{FF2B5EF4-FFF2-40B4-BE49-F238E27FC236}">
                <a16:creationId xmlns:a16="http://schemas.microsoft.com/office/drawing/2014/main" id="{3ED7DE8B-1A0C-7DCB-5076-4A230F58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6E7968-FA06-79B3-51B9-C52649CA8C8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47942B-638B-38C8-EB76-902503550857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8C181F-015F-A99A-3061-F95CC6B51C8B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과일의 무게 차이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무거운 배의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가벼운 사과의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0.09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id="{4FD9E9ED-5D82-00CD-4CD1-29FEEF79307D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E9EAB02F-54F5-6F8F-B1E6-3C5B83EA08B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3926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id="{D304C582-B5A3-DDBF-23CA-63A9C5A94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16200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2"/>
                        </a:rPr>
                        <a:t>https://cdata2.tsherpa.co.kr/tsherpa/MultiMedia/Flash/2020/curri/index.html?flashxmlnum=ost1208&amp;classa=A8-C1-42-MM-MM-04-04-09-0-0-0-0&amp;classno=MM_42_04/suh_0402_03_0009/suh_0402_03_0009_401_1.html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FF4E249-322E-FEA0-E081-E72724D1D1B3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9ACB9E-E7DF-32D0-EB5C-F533198A3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371" y="2816932"/>
            <a:ext cx="2054030" cy="3847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3192995" y="2618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261862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05D85FF-E8E2-3380-4B6E-936CFC21DE5F}"/>
              </a:ext>
            </a:extLst>
          </p:cNvPr>
          <p:cNvGrpSpPr/>
          <p:nvPr/>
        </p:nvGrpSpPr>
        <p:grpSpPr>
          <a:xfrm>
            <a:off x="251520" y="3068960"/>
            <a:ext cx="6516727" cy="2142868"/>
            <a:chOff x="245703" y="3130422"/>
            <a:chExt cx="6516727" cy="214286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2FF57CD-38A0-FFB0-851B-8579243B5FCC}"/>
                </a:ext>
              </a:extLst>
            </p:cNvPr>
            <p:cNvSpPr/>
            <p:nvPr/>
          </p:nvSpPr>
          <p:spPr>
            <a:xfrm>
              <a:off x="245703" y="3292440"/>
              <a:ext cx="6516727" cy="17927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:a16="http://schemas.microsoft.com/office/drawing/2014/main" id="{5F5D6D1F-A1E5-0934-9630-913EE0858EED}"/>
                </a:ext>
              </a:extLst>
            </p:cNvPr>
            <p:cNvSpPr/>
            <p:nvPr/>
          </p:nvSpPr>
          <p:spPr>
            <a:xfrm>
              <a:off x="338478" y="31304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37BBFD14-4AB6-6F47-5628-F1954F883A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81315"/>
              </p:ext>
            </p:extLst>
          </p:nvPr>
        </p:nvGraphicFramePr>
        <p:xfrm>
          <a:off x="2663788" y="3457808"/>
          <a:ext cx="1630431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71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3256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1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256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3256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D16E7968-FA06-79B3-51B9-C52649CA8C8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250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188134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4C3F76-96BB-AEA2-D179-C97467CFB9A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A9BCC9B6-3B78-EE21-FD10-1722F91E762C}"/>
              </a:ext>
            </a:extLst>
          </p:cNvPr>
          <p:cNvGrpSpPr/>
          <p:nvPr/>
        </p:nvGrpSpPr>
        <p:grpSpPr>
          <a:xfrm>
            <a:off x="251521" y="4072977"/>
            <a:ext cx="6489476" cy="1164388"/>
            <a:chOff x="245704" y="4108902"/>
            <a:chExt cx="6489476" cy="11643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768CABE-1302-8CF9-2D2F-F40D687F0B4F}"/>
                </a:ext>
              </a:extLst>
            </p:cNvPr>
            <p:cNvSpPr/>
            <p:nvPr/>
          </p:nvSpPr>
          <p:spPr>
            <a:xfrm>
              <a:off x="245704" y="4308449"/>
              <a:ext cx="6489476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2.28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0.39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1.89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id="{6A11911B-1081-EED5-7802-133DADFFB9B0}"/>
                </a:ext>
              </a:extLst>
            </p:cNvPr>
            <p:cNvSpPr/>
            <p:nvPr/>
          </p:nvSpPr>
          <p:spPr>
            <a:xfrm>
              <a:off x="313339" y="410890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9F3F74A4-95BE-5F5D-8CB9-C7A674FEA5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16E7968-FA06-79B3-51B9-C52649CA8C8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54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차를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3F30DE-4C61-B567-2A0B-7F9E06FE587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BCC9B6-3B78-EE21-FD10-1722F91E762C}"/>
              </a:ext>
            </a:extLst>
          </p:cNvPr>
          <p:cNvGrpSpPr/>
          <p:nvPr/>
        </p:nvGrpSpPr>
        <p:grpSpPr>
          <a:xfrm>
            <a:off x="251521" y="4072977"/>
            <a:ext cx="6489476" cy="1164388"/>
            <a:chOff x="245704" y="4108902"/>
            <a:chExt cx="6489476" cy="116438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68CABE-1302-8CF9-2D2F-F40D687F0B4F}"/>
                </a:ext>
              </a:extLst>
            </p:cNvPr>
            <p:cNvSpPr/>
            <p:nvPr/>
          </p:nvSpPr>
          <p:spPr>
            <a:xfrm>
              <a:off x="245704" y="4308449"/>
              <a:ext cx="6489476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가장 작은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수와 가장 작은 수의 차는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6A11911B-1081-EED5-7802-133DADFFB9B0}"/>
                </a:ext>
              </a:extLst>
            </p:cNvPr>
            <p:cNvSpPr/>
            <p:nvPr/>
          </p:nvSpPr>
          <p:spPr>
            <a:xfrm>
              <a:off x="313339" y="410890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9F3F74A4-95BE-5F5D-8CB9-C7A674FEA5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46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0FCA6FC-D1BB-9772-DE13-60BBE9CD60A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BECD143F-32C3-DD54-DA42-D3461340D315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FDB16EF5-4BDA-87F3-780D-F1AC9283B37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1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45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7" name="직선 연결선 46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9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103F18F-ED0E-0419-071D-F1D2359B3B8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마시고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55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5" name="직선 연결선 6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766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30A55727-CDDE-442F-B31B-8406D8819E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11531" r="1286" b="59640"/>
          <a:stretch/>
        </p:blipFill>
        <p:spPr>
          <a:xfrm>
            <a:off x="95310" y="1648877"/>
            <a:ext cx="3656075" cy="340030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4563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)4-2-3(9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19"/>
            <a:ext cx="2974460" cy="6557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건조기에 사과를 말리고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10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80484" y="455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1295400" y="3985474"/>
            <a:ext cx="1665010" cy="912952"/>
            <a:chOff x="437697" y="1223636"/>
            <a:chExt cx="1665010" cy="912952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437697" y="1427863"/>
              <a:ext cx="166501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사과의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줄었을까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4" name="이등변 삼각형 63"/>
            <p:cNvSpPr/>
            <p:nvPr/>
          </p:nvSpPr>
          <p:spPr>
            <a:xfrm rot="10800000" flipV="1">
              <a:off x="1597944" y="122363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/>
          <p:cNvSpPr/>
          <p:nvPr/>
        </p:nvSpPr>
        <p:spPr>
          <a:xfrm>
            <a:off x="27486" y="1446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92745" y="1700808"/>
            <a:ext cx="2262902" cy="922270"/>
            <a:chOff x="2089770" y="1830427"/>
            <a:chExt cx="3033012" cy="1511470"/>
          </a:xfrm>
        </p:grpSpPr>
        <p:sp>
          <p:nvSpPr>
            <p:cNvPr id="42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건조기에 사과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0.38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말렸더니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3133685" y="313766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4CC7A5-A0D2-4D42-824F-AAED6572044B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345173"/>
            <a:chExt cx="2699082" cy="26041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383DF0A-A9D6-4EAD-8B8F-399C83B2AB5E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E051B51-0AD0-48F8-BB68-80CB9994066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30196-E2BF-41E8-89A6-BF87CA4F4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12F8B27-39A2-48A9-B7ED-59EC137C15D7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0E9110C-EC11-441B-932B-4D942CF2A65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290FD5-7BF8-485C-B83A-C79F2C936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B5338FB-D4F7-480A-AEA5-87FEF26B0BE6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8EECC8F-1E13-4841-A2F6-13A316F12ED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7015FB-104D-4C92-860E-8580DE6EA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C333640-7E51-4706-BBDB-EB1DEA89A61D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EA4943E-CBD8-4196-98BD-50ED327DEEA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559CAD-4370-42D5-823D-1475A8A81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3082A7A-1C4D-4538-87BB-45A0CA2A60E1}"/>
                </a:ext>
              </a:extLst>
            </p:cNvPr>
            <p:cNvGrpSpPr/>
            <p:nvPr/>
          </p:nvGrpSpPr>
          <p:grpSpPr>
            <a:xfrm>
              <a:off x="6072088" y="345958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6975DF2-4394-416C-B3EA-E09514FF0A6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5F31CD-2D29-4C5B-B54A-FE7FED839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3988648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9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마시고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55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5" name="직선 연결선 6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43699C-F22E-5ECB-0F75-A9AFD259C459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2DD7C2-ECAB-A1D2-53FD-667C482A2B3E}"/>
              </a:ext>
            </a:extLst>
          </p:cNvPr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87A0042-7C09-CD6A-FA1E-7841FF271F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09CF7FB1-39C0-D7FD-827C-7AC0486D72E3}"/>
              </a:ext>
            </a:extLst>
          </p:cNvPr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17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5312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AFB1EB5-E36A-4EDD-803D-AE293856F0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11531" r="1286" b="59640"/>
          <a:stretch/>
        </p:blipFill>
        <p:spPr>
          <a:xfrm>
            <a:off x="49158" y="1088738"/>
            <a:ext cx="6935110" cy="475253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2D277C7-7D0B-4E2E-965C-4C7C7B9C1940}"/>
              </a:ext>
            </a:extLst>
          </p:cNvPr>
          <p:cNvGrpSpPr/>
          <p:nvPr/>
        </p:nvGrpSpPr>
        <p:grpSpPr>
          <a:xfrm>
            <a:off x="4222849" y="1584739"/>
            <a:ext cx="2464941" cy="1172989"/>
            <a:chOff x="60976" y="1427863"/>
            <a:chExt cx="2464941" cy="1172989"/>
          </a:xfrm>
        </p:grpSpPr>
        <p:sp>
          <p:nvSpPr>
            <p:cNvPr id="35" name="모서리가 둥근 직사각형 61">
              <a:extLst>
                <a:ext uri="{FF2B5EF4-FFF2-40B4-BE49-F238E27FC236}">
                  <a16:creationId xmlns:a16="http://schemas.microsoft.com/office/drawing/2014/main" id="{BE5CCE2D-715B-4596-99F8-B69FCC6AB0D2}"/>
                </a:ext>
              </a:extLst>
            </p:cNvPr>
            <p:cNvSpPr/>
            <p:nvPr/>
          </p:nvSpPr>
          <p:spPr>
            <a:xfrm>
              <a:off x="60976" y="1427863"/>
              <a:ext cx="2464941" cy="9736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사과의 무게는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 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줄었을까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0DD5050F-2D8D-4270-A2FD-7773D64B8485}"/>
                </a:ext>
              </a:extLst>
            </p:cNvPr>
            <p:cNvSpPr/>
            <p:nvPr/>
          </p:nvSpPr>
          <p:spPr>
            <a:xfrm flipV="1">
              <a:off x="465699" y="2396625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1225CE-98D2-4D91-85F6-627130154C00}"/>
              </a:ext>
            </a:extLst>
          </p:cNvPr>
          <p:cNvGrpSpPr/>
          <p:nvPr/>
        </p:nvGrpSpPr>
        <p:grpSpPr>
          <a:xfrm>
            <a:off x="178541" y="4265365"/>
            <a:ext cx="2583180" cy="1145501"/>
            <a:chOff x="584664" y="946225"/>
            <a:chExt cx="2583180" cy="1145501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D31DD17B-BB82-46D6-A79B-3CF2AF89DFA9}"/>
                </a:ext>
              </a:extLst>
            </p:cNvPr>
            <p:cNvSpPr/>
            <p:nvPr/>
          </p:nvSpPr>
          <p:spPr>
            <a:xfrm rot="10800000" flipV="1">
              <a:off x="2745875" y="946225"/>
              <a:ext cx="87055" cy="15730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64">
              <a:extLst>
                <a:ext uri="{FF2B5EF4-FFF2-40B4-BE49-F238E27FC236}">
                  <a16:creationId xmlns:a16="http://schemas.microsoft.com/office/drawing/2014/main" id="{FAD2045B-C0A8-4FA6-99B1-67F59CFD0DE7}"/>
                </a:ext>
              </a:extLst>
            </p:cNvPr>
            <p:cNvSpPr/>
            <p:nvPr/>
          </p:nvSpPr>
          <p:spPr>
            <a:xfrm>
              <a:off x="584664" y="1118070"/>
              <a:ext cx="2583180" cy="9736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건조기에 사과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0.38 kg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말렸더니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0.15 kg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2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C66787BA-BE1C-440A-B45C-5C6CCD0D2F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11531" r="1286" b="59640"/>
          <a:stretch/>
        </p:blipFill>
        <p:spPr>
          <a:xfrm>
            <a:off x="95310" y="1648877"/>
            <a:ext cx="3656075" cy="340030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사과의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16CBBE-4414-4C90-BCED-415BB1EC9F21}"/>
              </a:ext>
            </a:extLst>
          </p:cNvPr>
          <p:cNvSpPr/>
          <p:nvPr/>
        </p:nvSpPr>
        <p:spPr bwMode="auto">
          <a:xfrm>
            <a:off x="4387547" y="2247521"/>
            <a:ext cx="2031596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0.38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3D4DB68-C11E-4B79-9573-EF8956E6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12" y="21003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541C14-7927-4C5A-A75C-B6E9A33FD397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907935"/>
            <a:chExt cx="2699082" cy="26041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3D92DCA-85C5-4563-8247-7F5DE2C712D9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73E4790-5192-4EBE-AAD3-AA08D06BD5D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9E5D8F-00E0-47AC-834F-A563AF930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40CC884-9E5A-436C-AC32-30D926981D7E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A12481A-728B-4DB8-AC0C-499407D525D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1BF9ED-4E83-4AD0-9F76-9AE51D22F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39C6228-1B31-40E3-AAB2-4B4226DF7F92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26A16BC-A79E-40E5-A0DB-A0572667000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80E021-5367-467F-B548-0B72DB246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C3D2405-8E10-4EDD-8CFE-F769CACBF988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F4E0AC3-A037-4E1B-B306-346B5873481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DF9C42-2BA3-40CF-9B36-7A90EF87A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4375106-A766-4194-976A-794847931C33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A7224DE-EC9B-47DD-B018-A93D47246AB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D2C3D01-BBED-4CD7-8334-2216AD4D7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2930CA-2CF3-4DD2-A05D-B3C18C47913B}"/>
              </a:ext>
            </a:extLst>
          </p:cNvPr>
          <p:cNvGrpSpPr/>
          <p:nvPr/>
        </p:nvGrpSpPr>
        <p:grpSpPr>
          <a:xfrm>
            <a:off x="1295400" y="3985474"/>
            <a:ext cx="1665010" cy="912952"/>
            <a:chOff x="437697" y="1223636"/>
            <a:chExt cx="1665010" cy="912952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C16054B6-7041-4B1D-9C16-8FDBE4574457}"/>
                </a:ext>
              </a:extLst>
            </p:cNvPr>
            <p:cNvSpPr/>
            <p:nvPr/>
          </p:nvSpPr>
          <p:spPr>
            <a:xfrm>
              <a:off x="437697" y="1427863"/>
              <a:ext cx="166501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사과의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줄었을까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45A36E39-A33D-4AEF-B978-BA24EA8D3F66}"/>
                </a:ext>
              </a:extLst>
            </p:cNvPr>
            <p:cNvSpPr/>
            <p:nvPr/>
          </p:nvSpPr>
          <p:spPr>
            <a:xfrm rot="10800000" flipV="1">
              <a:off x="1597944" y="122363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25C7DDA-4DEC-4A64-BDAB-F17DE714D04E}"/>
              </a:ext>
            </a:extLst>
          </p:cNvPr>
          <p:cNvGrpSpPr/>
          <p:nvPr/>
        </p:nvGrpSpPr>
        <p:grpSpPr>
          <a:xfrm>
            <a:off x="192745" y="1700808"/>
            <a:ext cx="2262902" cy="922270"/>
            <a:chOff x="2089770" y="1830427"/>
            <a:chExt cx="3033012" cy="1511470"/>
          </a:xfrm>
        </p:grpSpPr>
        <p:sp>
          <p:nvSpPr>
            <p:cNvPr id="68" name="모서리가 둥근 직사각형 64">
              <a:extLst>
                <a:ext uri="{FF2B5EF4-FFF2-40B4-BE49-F238E27FC236}">
                  <a16:creationId xmlns:a16="http://schemas.microsoft.com/office/drawing/2014/main" id="{9D979903-BF3E-496F-822A-D38A7414D9ED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건조기에 사과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0.38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말렸더니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F030CC2-1137-48D5-825D-EF5E0EDCC5B5}"/>
                </a:ext>
              </a:extLst>
            </p:cNvPr>
            <p:cNvSpPr/>
            <p:nvPr/>
          </p:nvSpPr>
          <p:spPr>
            <a:xfrm flipV="1">
              <a:off x="3133685" y="313766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43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327D74CF-A9D4-4060-83C3-617D6975A8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11531" r="1286" b="59640"/>
          <a:stretch/>
        </p:blipFill>
        <p:spPr>
          <a:xfrm>
            <a:off x="95310" y="1648877"/>
            <a:ext cx="3656075" cy="340030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건조기에 말린 뒤 사과의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D675B7-A637-4589-8C62-82FED7049C82}"/>
              </a:ext>
            </a:extLst>
          </p:cNvPr>
          <p:cNvGrpSpPr/>
          <p:nvPr/>
        </p:nvGrpSpPr>
        <p:grpSpPr>
          <a:xfrm>
            <a:off x="1295400" y="3985474"/>
            <a:ext cx="1665010" cy="912952"/>
            <a:chOff x="437697" y="1223636"/>
            <a:chExt cx="1665010" cy="912952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4714CBA2-CFC3-42D2-8C23-CA74BC0FEAE6}"/>
                </a:ext>
              </a:extLst>
            </p:cNvPr>
            <p:cNvSpPr/>
            <p:nvPr/>
          </p:nvSpPr>
          <p:spPr>
            <a:xfrm>
              <a:off x="437697" y="1427863"/>
              <a:ext cx="166501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사과의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줄었을까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A77B5CC1-26C1-43D0-8DCE-266B8356FB49}"/>
                </a:ext>
              </a:extLst>
            </p:cNvPr>
            <p:cNvSpPr/>
            <p:nvPr/>
          </p:nvSpPr>
          <p:spPr>
            <a:xfrm rot="10800000" flipV="1">
              <a:off x="1597944" y="122363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8ECAFD-5A4D-44DE-AF6A-0389E8C0910E}"/>
              </a:ext>
            </a:extLst>
          </p:cNvPr>
          <p:cNvGrpSpPr/>
          <p:nvPr/>
        </p:nvGrpSpPr>
        <p:grpSpPr>
          <a:xfrm>
            <a:off x="192745" y="1700808"/>
            <a:ext cx="2262902" cy="922270"/>
            <a:chOff x="2089770" y="1830427"/>
            <a:chExt cx="3033012" cy="1511470"/>
          </a:xfrm>
        </p:grpSpPr>
        <p:sp>
          <p:nvSpPr>
            <p:cNvPr id="68" name="모서리가 둥근 직사각형 64">
              <a:extLst>
                <a:ext uri="{FF2B5EF4-FFF2-40B4-BE49-F238E27FC236}">
                  <a16:creationId xmlns:a16="http://schemas.microsoft.com/office/drawing/2014/main" id="{B48FBA7C-BCF9-426F-90EA-D65F05272D0A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건조기에 사과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0.38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말렸더니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BA1E077-DC89-4EF4-B014-6161A53EB2DE}"/>
                </a:ext>
              </a:extLst>
            </p:cNvPr>
            <p:cNvSpPr/>
            <p:nvPr/>
          </p:nvSpPr>
          <p:spPr>
            <a:xfrm flipV="1">
              <a:off x="3133685" y="313766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5541C14-7927-4C5A-A75C-B6E9A33FD397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907935"/>
            <a:chExt cx="2699082" cy="26041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3D92DCA-85C5-4563-8247-7F5DE2C712D9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73E4790-5192-4EBE-AAD3-AA08D06BD5D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49E5D8F-00E0-47AC-834F-A563AF930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40CC884-9E5A-436C-AC32-30D926981D7E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A12481A-728B-4DB8-AC0C-499407D525D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1BF9ED-4E83-4AD0-9F76-9AE51D22F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39C6228-1B31-40E3-AAB2-4B4226DF7F92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26A16BC-A79E-40E5-A0DB-A0572667000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B80E021-5367-467F-B548-0B72DB246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C3D2405-8E10-4EDD-8CFE-F769CACBF988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F4E0AC3-A037-4E1B-B306-346B5873481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DF9C42-2BA3-40CF-9B36-7A90EF87A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4375106-A766-4194-976A-794847931C33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A7224DE-EC9B-47DD-B018-A93D47246AB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D2C3D01-BBED-4CD7-8334-2216AD4D7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16CBBE-4414-4C90-BCED-415BB1EC9F21}"/>
              </a:ext>
            </a:extLst>
          </p:cNvPr>
          <p:cNvSpPr/>
          <p:nvPr/>
        </p:nvSpPr>
        <p:spPr bwMode="auto">
          <a:xfrm>
            <a:off x="4245462" y="2247521"/>
            <a:ext cx="2315766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0.15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03D4DB68-C11E-4B79-9573-EF8956E6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5" y="21003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20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75A1FD36-6956-4C0B-BF4D-BDF16D3AE8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11531" r="1286" b="59640"/>
          <a:stretch/>
        </p:blipFill>
        <p:spPr>
          <a:xfrm>
            <a:off x="95310" y="1648877"/>
            <a:ext cx="3656075" cy="340030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193A1E-08E9-4661-9DDD-3E9842569E4F}"/>
              </a:ext>
            </a:extLst>
          </p:cNvPr>
          <p:cNvSpPr/>
          <p:nvPr/>
        </p:nvSpPr>
        <p:spPr bwMode="auto">
          <a:xfrm>
            <a:off x="3916115" y="2060848"/>
            <a:ext cx="2974460" cy="643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사과의 무게는 몇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kg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줄었는지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85BAE97-9178-4852-A078-E5CF1ABF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88" y="25753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252F519-52B2-4A71-8F19-1DC313A16970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2060063"/>
            <a:chExt cx="2699082" cy="26041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1A562A9-91B6-4222-8CB9-9ECF8E2E5205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3123940-7DCF-4B6C-AA3A-493ED684AF0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F4B21A6-62EC-4C58-9811-EF9DF9F8A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D1F7B9-71E6-40A0-9DFB-5752C2509988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3CE04D5-F40D-45FA-B530-9B139D942BF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3F3D479-DDD4-44F1-A4A8-FAEE8A627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9E6C794-BB74-4768-B333-6E1D78A3B796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0B6934B-E93B-4048-9B5D-49E93CDE336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CFD3E-C0B6-4A21-8C58-245396A65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97EBBC0-72BE-4299-81D9-98E7BD2A2DA3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9F19516-E14C-4FD5-B0AE-091A3C52ACC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BC4E7D-B289-4804-BD24-F88C230D1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65BC628-9FE5-4A77-9661-2CA057BD01AD}"/>
                </a:ext>
              </a:extLst>
            </p:cNvPr>
            <p:cNvGrpSpPr/>
            <p:nvPr/>
          </p:nvGrpSpPr>
          <p:grpSpPr>
            <a:xfrm>
              <a:off x="6072088" y="2060848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4A19F2C-EB12-417D-8FA4-1C1168BEFD2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69489E-8721-43B6-84B2-C264594D6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B42CAF9-E0EE-4344-9995-9B1D15588837}"/>
              </a:ext>
            </a:extLst>
          </p:cNvPr>
          <p:cNvGrpSpPr/>
          <p:nvPr/>
        </p:nvGrpSpPr>
        <p:grpSpPr>
          <a:xfrm>
            <a:off x="1295400" y="3985474"/>
            <a:ext cx="1665010" cy="912952"/>
            <a:chOff x="437697" y="1223636"/>
            <a:chExt cx="1665010" cy="912952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34729A6D-F4E2-4E6D-AB52-DEC4A36EFA70}"/>
                </a:ext>
              </a:extLst>
            </p:cNvPr>
            <p:cNvSpPr/>
            <p:nvPr/>
          </p:nvSpPr>
          <p:spPr>
            <a:xfrm>
              <a:off x="437697" y="1427863"/>
              <a:ext cx="166501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사과의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줄었을까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E31A067D-85DE-44F7-8457-98734CD4D201}"/>
                </a:ext>
              </a:extLst>
            </p:cNvPr>
            <p:cNvSpPr/>
            <p:nvPr/>
          </p:nvSpPr>
          <p:spPr>
            <a:xfrm rot="10800000" flipV="1">
              <a:off x="1597944" y="122363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B890DC7-A87D-4850-BF20-E784CD922078}"/>
              </a:ext>
            </a:extLst>
          </p:cNvPr>
          <p:cNvGrpSpPr/>
          <p:nvPr/>
        </p:nvGrpSpPr>
        <p:grpSpPr>
          <a:xfrm>
            <a:off x="192745" y="1700808"/>
            <a:ext cx="2262902" cy="922270"/>
            <a:chOff x="2089770" y="1830427"/>
            <a:chExt cx="3033012" cy="1511470"/>
          </a:xfrm>
        </p:grpSpPr>
        <p:sp>
          <p:nvSpPr>
            <p:cNvPr id="68" name="모서리가 둥근 직사각형 64">
              <a:extLst>
                <a:ext uri="{FF2B5EF4-FFF2-40B4-BE49-F238E27FC236}">
                  <a16:creationId xmlns:a16="http://schemas.microsoft.com/office/drawing/2014/main" id="{F1A473B3-EFAD-497A-BB60-807A0A3FCF3F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건조기에 사과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0.38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말렸더니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FCDC6278-FA6E-4753-B30E-1C66B2584A48}"/>
                </a:ext>
              </a:extLst>
            </p:cNvPr>
            <p:cNvSpPr/>
            <p:nvPr/>
          </p:nvSpPr>
          <p:spPr>
            <a:xfrm flipV="1">
              <a:off x="3133685" y="313766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27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8466BF42-7578-4BA0-A3E1-C23162B919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11531" r="1286" b="59640"/>
          <a:stretch/>
        </p:blipFill>
        <p:spPr>
          <a:xfrm>
            <a:off x="95310" y="1648877"/>
            <a:ext cx="3656075" cy="340030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줄었는지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FD2183-BBE9-4F92-8069-0A44BB9F4E2C}"/>
              </a:ext>
            </a:extLst>
          </p:cNvPr>
          <p:cNvSpPr/>
          <p:nvPr/>
        </p:nvSpPr>
        <p:spPr bwMode="auto">
          <a:xfrm>
            <a:off x="3916115" y="2240868"/>
            <a:ext cx="2974460" cy="9689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처음 사과의 무게에서 건조기에 말린 뒤의 사과의 무게를 뺍니다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815EADFB-15D1-402C-BD52-71064441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68" y="30809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B421CF3-1ED1-4814-ACF7-8FBC38CC1312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2564904"/>
            <a:chExt cx="2699082" cy="26041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82A7A81-6D1E-4936-AE58-CFB246F57B47}"/>
                </a:ext>
              </a:extLst>
            </p:cNvPr>
            <p:cNvGrpSpPr/>
            <p:nvPr/>
          </p:nvGrpSpPr>
          <p:grpSpPr>
            <a:xfrm>
              <a:off x="4438732" y="2565230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14075E-09AB-44B2-AB4A-B34FA0CE5BA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47DE104-0769-491F-99C9-C5D659B37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9C91E9A-65BD-4472-9E0A-5E9C6B8F12C4}"/>
                </a:ext>
              </a:extLst>
            </p:cNvPr>
            <p:cNvGrpSpPr/>
            <p:nvPr/>
          </p:nvGrpSpPr>
          <p:grpSpPr>
            <a:xfrm>
              <a:off x="4983184" y="2566898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2DBF77-3943-45D1-84DB-FB18E5847D9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C89258-B62C-4471-800D-75B033E61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B239A54-A917-45E9-94D1-BD027DF0CB2E}"/>
                </a:ext>
              </a:extLst>
            </p:cNvPr>
            <p:cNvGrpSpPr/>
            <p:nvPr/>
          </p:nvGrpSpPr>
          <p:grpSpPr>
            <a:xfrm>
              <a:off x="5527636" y="2565689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A6DDBA3-D71F-43C2-B1FB-D55807D200D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0537E5-D592-4021-B8C1-2832CF3AF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FCBBA71-AEAF-4067-906F-0A38BF579126}"/>
                </a:ext>
              </a:extLst>
            </p:cNvPr>
            <p:cNvGrpSpPr/>
            <p:nvPr/>
          </p:nvGrpSpPr>
          <p:grpSpPr>
            <a:xfrm>
              <a:off x="3894280" y="2564904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F78B158-CF24-4FF0-9AB9-A78B3A71C7F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61FD28-E271-48C5-A895-344B6E2021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3E92906-326D-4E04-8ED0-BF0C947EA4FC}"/>
                </a:ext>
              </a:extLst>
            </p:cNvPr>
            <p:cNvGrpSpPr/>
            <p:nvPr/>
          </p:nvGrpSpPr>
          <p:grpSpPr>
            <a:xfrm>
              <a:off x="6072088" y="2564904"/>
              <a:ext cx="521274" cy="256376"/>
              <a:chOff x="4887332" y="345173"/>
              <a:chExt cx="521274" cy="256376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6827AAD-C95E-4C3D-A1F6-B876681F36E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89B185-7C7F-4527-A0C2-F149406AC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27DAD1D-D693-4012-AA9C-AF8AA82623EE}"/>
              </a:ext>
            </a:extLst>
          </p:cNvPr>
          <p:cNvGrpSpPr/>
          <p:nvPr/>
        </p:nvGrpSpPr>
        <p:grpSpPr>
          <a:xfrm>
            <a:off x="1295400" y="3985474"/>
            <a:ext cx="1665010" cy="912952"/>
            <a:chOff x="437697" y="1223636"/>
            <a:chExt cx="1665010" cy="912952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9C6A45A0-0A48-47E3-A04C-3876FFC51749}"/>
                </a:ext>
              </a:extLst>
            </p:cNvPr>
            <p:cNvSpPr/>
            <p:nvPr/>
          </p:nvSpPr>
          <p:spPr>
            <a:xfrm>
              <a:off x="437697" y="1427863"/>
              <a:ext cx="166501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사과의 무게는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kg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줄었을까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603B44AC-14AC-4775-81FA-DE1FD7C1DAF5}"/>
                </a:ext>
              </a:extLst>
            </p:cNvPr>
            <p:cNvSpPr/>
            <p:nvPr/>
          </p:nvSpPr>
          <p:spPr>
            <a:xfrm rot="10800000" flipV="1">
              <a:off x="1597944" y="122363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F482AE8-59CC-482F-8D5D-3DDD70833840}"/>
              </a:ext>
            </a:extLst>
          </p:cNvPr>
          <p:cNvGrpSpPr/>
          <p:nvPr/>
        </p:nvGrpSpPr>
        <p:grpSpPr>
          <a:xfrm>
            <a:off x="192745" y="1700808"/>
            <a:ext cx="2262902" cy="922270"/>
            <a:chOff x="2089770" y="1830427"/>
            <a:chExt cx="3033012" cy="1511470"/>
          </a:xfrm>
        </p:grpSpPr>
        <p:sp>
          <p:nvSpPr>
            <p:cNvPr id="68" name="모서리가 둥근 직사각형 64">
              <a:extLst>
                <a:ext uri="{FF2B5EF4-FFF2-40B4-BE49-F238E27FC236}">
                  <a16:creationId xmlns:a16="http://schemas.microsoft.com/office/drawing/2014/main" id="{64EEC24E-B828-4665-810E-4614E9E6C797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건조기에 사과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0.38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말렸더니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0.15 kg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8DB8CFFE-D645-492C-AD7D-7FBBFD1A532B}"/>
                </a:ext>
              </a:extLst>
            </p:cNvPr>
            <p:cNvSpPr/>
            <p:nvPr/>
          </p:nvSpPr>
          <p:spPr>
            <a:xfrm flipV="1">
              <a:off x="3133685" y="3137669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39231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46272</TotalTime>
  <Words>3261</Words>
  <Application>Microsoft Office PowerPoint</Application>
  <PresentationFormat>화면 슬라이드 쇼(4:3)</PresentationFormat>
  <Paragraphs>1229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HY궁서B</vt:lpstr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8772</cp:revision>
  <cp:lastPrinted>2021-12-20T01:30:02Z</cp:lastPrinted>
  <dcterms:created xsi:type="dcterms:W3CDTF">2008-07-15T12:19:11Z</dcterms:created>
  <dcterms:modified xsi:type="dcterms:W3CDTF">2022-06-20T23:36:15Z</dcterms:modified>
</cp:coreProperties>
</file>