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96" r:id="rId4"/>
    <p:sldId id="1387" r:id="rId5"/>
    <p:sldId id="1407" r:id="rId6"/>
    <p:sldId id="1388" r:id="rId7"/>
    <p:sldId id="1405" r:id="rId8"/>
    <p:sldId id="1384" r:id="rId9"/>
    <p:sldId id="1408" r:id="rId10"/>
    <p:sldId id="1392" r:id="rId11"/>
    <p:sldId id="1410" r:id="rId12"/>
    <p:sldId id="1394" r:id="rId13"/>
    <p:sldId id="1409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CFEF"/>
    <a:srgbClr val="FBC0A5"/>
    <a:srgbClr val="FCD3C9"/>
    <a:srgbClr val="FFFFFF"/>
    <a:srgbClr val="CCC2DF"/>
    <a:srgbClr val="C5E7E9"/>
    <a:srgbClr val="C3D4EC"/>
    <a:srgbClr val="C1E8EC"/>
    <a:srgbClr val="00A0FF"/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6686" autoAdjust="0"/>
  </p:normalViewPr>
  <p:slideViewPr>
    <p:cSldViewPr>
      <p:cViewPr varScale="1">
        <p:scale>
          <a:sx n="110" d="100"/>
          <a:sy n="110" d="100"/>
        </p:scale>
        <p:origin x="-198" y="-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660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91200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924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0878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이등변삼각형의 성질을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suhi_h_0402_02_0003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743E45E-D4A6-B647-5D0C-E585747F3FD8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85464352-58A0-1F2E-0961-7F2783D2DAC1}"/>
              </a:ext>
            </a:extLst>
          </p:cNvPr>
          <p:cNvSpPr/>
          <p:nvPr/>
        </p:nvSpPr>
        <p:spPr>
          <a:xfrm>
            <a:off x="4624849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845B51B8-3670-964C-BAB7-2844BA07F095}"/>
              </a:ext>
            </a:extLst>
          </p:cNvPr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892479B-7C42-0FB7-E9B1-90E84D124CD1}"/>
              </a:ext>
            </a:extLst>
          </p:cNvPr>
          <p:cNvSpPr txBox="1"/>
          <p:nvPr/>
        </p:nvSpPr>
        <p:spPr>
          <a:xfrm>
            <a:off x="2267744" y="332656"/>
            <a:ext cx="2383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C78DB213-E21E-8BCF-C743-0FCBB1AE87A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12">
            <a:extLst>
              <a:ext uri="{FF2B5EF4-FFF2-40B4-BE49-F238E27FC236}">
                <a16:creationId xmlns:a16="http://schemas.microsoft.com/office/drawing/2014/main" xmlns="" id="{4ED7A50D-B486-1657-5049-7A280C7F5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0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35BBEB6-F930-1CBC-E764-381F72595E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69"/>
          <a:stretch/>
        </p:blipFill>
        <p:spPr>
          <a:xfrm>
            <a:off x="119907" y="2351483"/>
            <a:ext cx="6749917" cy="2224782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2AC9A230-3B60-A5ED-CC0D-464BD4926F0B}"/>
              </a:ext>
            </a:extLst>
          </p:cNvPr>
          <p:cNvSpPr/>
          <p:nvPr/>
        </p:nvSpPr>
        <p:spPr>
          <a:xfrm>
            <a:off x="602969" y="3096393"/>
            <a:ext cx="415848" cy="1969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559EEF7-DC02-3FCA-5512-54992A703A7A}"/>
              </a:ext>
            </a:extLst>
          </p:cNvPr>
          <p:cNvSpPr txBox="1"/>
          <p:nvPr/>
        </p:nvSpPr>
        <p:spPr>
          <a:xfrm>
            <a:off x="386945" y="3002488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93327DB4-3267-8C97-C9E3-E6F9885C4090}"/>
              </a:ext>
            </a:extLst>
          </p:cNvPr>
          <p:cNvSpPr/>
          <p:nvPr/>
        </p:nvSpPr>
        <p:spPr>
          <a:xfrm>
            <a:off x="355726" y="3616043"/>
            <a:ext cx="615873" cy="1969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151137B-3167-FC64-308D-9CAD0070DE0E}"/>
              </a:ext>
            </a:extLst>
          </p:cNvPr>
          <p:cNvSpPr txBox="1"/>
          <p:nvPr/>
        </p:nvSpPr>
        <p:spPr>
          <a:xfrm>
            <a:off x="284327" y="3535768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65364B7E-F827-70B9-6878-F6B264E56E8B}"/>
              </a:ext>
            </a:extLst>
          </p:cNvPr>
          <p:cNvSpPr/>
          <p:nvPr/>
        </p:nvSpPr>
        <p:spPr>
          <a:xfrm>
            <a:off x="2337474" y="3616043"/>
            <a:ext cx="615873" cy="1969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E6ADDFE-8416-3EE4-BB9C-A5116A04A606}"/>
              </a:ext>
            </a:extLst>
          </p:cNvPr>
          <p:cNvSpPr txBox="1"/>
          <p:nvPr/>
        </p:nvSpPr>
        <p:spPr>
          <a:xfrm>
            <a:off x="2194598" y="3522138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97E94643-BF38-DCAD-AA88-6C793F28A647}"/>
              </a:ext>
            </a:extLst>
          </p:cNvPr>
          <p:cNvSpPr/>
          <p:nvPr/>
        </p:nvSpPr>
        <p:spPr>
          <a:xfrm>
            <a:off x="4192429" y="2789250"/>
            <a:ext cx="415848" cy="28517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19AC8E1-4401-8588-BB68-F568C40D0C95}"/>
              </a:ext>
            </a:extLst>
          </p:cNvPr>
          <p:cNvSpPr txBox="1"/>
          <p:nvPr/>
        </p:nvSpPr>
        <p:spPr>
          <a:xfrm>
            <a:off x="4015941" y="2711672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xmlns="" id="{E38F08BC-FCA7-DC4C-CA6E-027948BE2FF9}"/>
              </a:ext>
            </a:extLst>
          </p:cNvPr>
          <p:cNvSpPr/>
          <p:nvPr/>
        </p:nvSpPr>
        <p:spPr>
          <a:xfrm>
            <a:off x="5971240" y="3393182"/>
            <a:ext cx="415848" cy="22286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xmlns="" id="{2B528614-18B3-CB04-3519-52320B8FF5D1}"/>
              </a:ext>
            </a:extLst>
          </p:cNvPr>
          <p:cNvSpPr/>
          <p:nvPr/>
        </p:nvSpPr>
        <p:spPr>
          <a:xfrm>
            <a:off x="5366557" y="4046604"/>
            <a:ext cx="563673" cy="22286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8792FEAE-50D7-6B85-8107-B5996CF0B3B6}"/>
              </a:ext>
            </a:extLst>
          </p:cNvPr>
          <p:cNvSpPr txBox="1"/>
          <p:nvPr/>
        </p:nvSpPr>
        <p:spPr>
          <a:xfrm>
            <a:off x="5303396" y="3953021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cm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F23312-4787-E268-E428-7E4E53FD830A}"/>
              </a:ext>
            </a:extLst>
          </p:cNvPr>
          <p:cNvSpPr txBox="1"/>
          <p:nvPr/>
        </p:nvSpPr>
        <p:spPr>
          <a:xfrm>
            <a:off x="5833013" y="3329777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BDF1E590-C4A6-F0FA-16CC-4DA375DEA99E}"/>
              </a:ext>
            </a:extLst>
          </p:cNvPr>
          <p:cNvSpPr/>
          <p:nvPr/>
        </p:nvSpPr>
        <p:spPr>
          <a:xfrm>
            <a:off x="2041440" y="2511068"/>
            <a:ext cx="810864" cy="44414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495CFF1-E164-5118-8EE1-43F06DE3FC3D}"/>
              </a:ext>
            </a:extLst>
          </p:cNvPr>
          <p:cNvSpPr txBox="1"/>
          <p:nvPr/>
        </p:nvSpPr>
        <p:spPr>
          <a:xfrm>
            <a:off x="2330227" y="2549814"/>
            <a:ext cx="7204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EEA580A4-5E33-0023-036F-98C6F87D1BAA}"/>
              </a:ext>
            </a:extLst>
          </p:cNvPr>
          <p:cNvGrpSpPr/>
          <p:nvPr/>
        </p:nvGrpSpPr>
        <p:grpSpPr>
          <a:xfrm>
            <a:off x="1914611" y="2385223"/>
            <a:ext cx="685414" cy="537565"/>
            <a:chOff x="5973962" y="1660849"/>
            <a:chExt cx="698743" cy="537565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DACD2890-4DD6-06FA-8376-4378076A3410}"/>
                </a:ext>
              </a:extLst>
            </p:cNvPr>
            <p:cNvSpPr/>
            <p:nvPr/>
          </p:nvSpPr>
          <p:spPr bwMode="auto">
            <a:xfrm>
              <a:off x="6159104" y="1833284"/>
              <a:ext cx="51360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xmlns="" id="{F2CD21A1-D141-6F3A-11D7-FE05E4EA6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7396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56A5FE9F-FE42-50CB-18EB-0DEE7689947D}"/>
              </a:ext>
            </a:extLst>
          </p:cNvPr>
          <p:cNvSpPr/>
          <p:nvPr/>
        </p:nvSpPr>
        <p:spPr>
          <a:xfrm>
            <a:off x="5309656" y="2534312"/>
            <a:ext cx="810864" cy="44414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07CFCA96-7BCD-A758-48C8-69EFAF3C6EEA}"/>
              </a:ext>
            </a:extLst>
          </p:cNvPr>
          <p:cNvSpPr txBox="1"/>
          <p:nvPr/>
        </p:nvSpPr>
        <p:spPr>
          <a:xfrm>
            <a:off x="5832140" y="2564904"/>
            <a:ext cx="5190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B779BF85-0BD1-B0AD-ED25-DCC726DBE11B}"/>
              </a:ext>
            </a:extLst>
          </p:cNvPr>
          <p:cNvGrpSpPr/>
          <p:nvPr/>
        </p:nvGrpSpPr>
        <p:grpSpPr>
          <a:xfrm>
            <a:off x="5343887" y="2412965"/>
            <a:ext cx="680374" cy="537565"/>
            <a:chOff x="6159104" y="1660849"/>
            <a:chExt cx="693605" cy="53756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5112E0D7-8F81-36A6-C768-C36F0A89DB33}"/>
                </a:ext>
              </a:extLst>
            </p:cNvPr>
            <p:cNvSpPr/>
            <p:nvPr/>
          </p:nvSpPr>
          <p:spPr bwMode="auto">
            <a:xfrm>
              <a:off x="6159104" y="1833284"/>
              <a:ext cx="51360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xmlns="" id="{9A52854B-E03C-64E3-B277-B3EE2755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9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F883EED-8D98-9086-FE35-59472652C67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6945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나오는 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\lesson02\ops\2\images\2_2\2_2_4.svg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743E45E-D4A6-B647-5D0C-E585747F3FD8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892479B-7C42-0FB7-E9B1-90E84D124CD1}"/>
              </a:ext>
            </a:extLst>
          </p:cNvPr>
          <p:cNvSpPr txBox="1"/>
          <p:nvPr/>
        </p:nvSpPr>
        <p:spPr>
          <a:xfrm>
            <a:off x="2267744" y="332656"/>
            <a:ext cx="2383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C78DB213-E21E-8BCF-C743-0FCBB1AE87A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12">
            <a:extLst>
              <a:ext uri="{FF2B5EF4-FFF2-40B4-BE49-F238E27FC236}">
                <a16:creationId xmlns:a16="http://schemas.microsoft.com/office/drawing/2014/main" xmlns="" id="{4ED7A50D-B486-1657-5049-7A280C7F5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0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35BBEB6-F930-1CBC-E764-381F72595E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69"/>
          <a:stretch/>
        </p:blipFill>
        <p:spPr>
          <a:xfrm>
            <a:off x="119907" y="2351483"/>
            <a:ext cx="6749917" cy="2224782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2AC9A230-3B60-A5ED-CC0D-464BD4926F0B}"/>
              </a:ext>
            </a:extLst>
          </p:cNvPr>
          <p:cNvSpPr/>
          <p:nvPr/>
        </p:nvSpPr>
        <p:spPr>
          <a:xfrm>
            <a:off x="602969" y="3096393"/>
            <a:ext cx="415848" cy="1969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559EEF7-DC02-3FCA-5512-54992A703A7A}"/>
              </a:ext>
            </a:extLst>
          </p:cNvPr>
          <p:cNvSpPr txBox="1"/>
          <p:nvPr/>
        </p:nvSpPr>
        <p:spPr>
          <a:xfrm>
            <a:off x="386945" y="3002488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93327DB4-3267-8C97-C9E3-E6F9885C4090}"/>
              </a:ext>
            </a:extLst>
          </p:cNvPr>
          <p:cNvSpPr/>
          <p:nvPr/>
        </p:nvSpPr>
        <p:spPr>
          <a:xfrm>
            <a:off x="355726" y="3616043"/>
            <a:ext cx="615873" cy="1969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151137B-3167-FC64-308D-9CAD0070DE0E}"/>
              </a:ext>
            </a:extLst>
          </p:cNvPr>
          <p:cNvSpPr txBox="1"/>
          <p:nvPr/>
        </p:nvSpPr>
        <p:spPr>
          <a:xfrm>
            <a:off x="284327" y="3535768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65364B7E-F827-70B9-6878-F6B264E56E8B}"/>
              </a:ext>
            </a:extLst>
          </p:cNvPr>
          <p:cNvSpPr/>
          <p:nvPr/>
        </p:nvSpPr>
        <p:spPr>
          <a:xfrm>
            <a:off x="2337474" y="3616043"/>
            <a:ext cx="615873" cy="1969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E6ADDFE-8416-3EE4-BB9C-A5116A04A606}"/>
              </a:ext>
            </a:extLst>
          </p:cNvPr>
          <p:cNvSpPr txBox="1"/>
          <p:nvPr/>
        </p:nvSpPr>
        <p:spPr>
          <a:xfrm>
            <a:off x="2194598" y="3522138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97E94643-BF38-DCAD-AA88-6C793F28A647}"/>
              </a:ext>
            </a:extLst>
          </p:cNvPr>
          <p:cNvSpPr/>
          <p:nvPr/>
        </p:nvSpPr>
        <p:spPr>
          <a:xfrm>
            <a:off x="4192429" y="2789250"/>
            <a:ext cx="415848" cy="28517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19AC8E1-4401-8588-BB68-F568C40D0C95}"/>
              </a:ext>
            </a:extLst>
          </p:cNvPr>
          <p:cNvSpPr txBox="1"/>
          <p:nvPr/>
        </p:nvSpPr>
        <p:spPr>
          <a:xfrm>
            <a:off x="4015941" y="2711672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xmlns="" id="{E38F08BC-FCA7-DC4C-CA6E-027948BE2FF9}"/>
              </a:ext>
            </a:extLst>
          </p:cNvPr>
          <p:cNvSpPr/>
          <p:nvPr/>
        </p:nvSpPr>
        <p:spPr>
          <a:xfrm>
            <a:off x="5971240" y="3393182"/>
            <a:ext cx="415848" cy="22286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xmlns="" id="{2B528614-18B3-CB04-3519-52320B8FF5D1}"/>
              </a:ext>
            </a:extLst>
          </p:cNvPr>
          <p:cNvSpPr/>
          <p:nvPr/>
        </p:nvSpPr>
        <p:spPr>
          <a:xfrm>
            <a:off x="5366557" y="4046604"/>
            <a:ext cx="563673" cy="22286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8792FEAE-50D7-6B85-8107-B5996CF0B3B6}"/>
              </a:ext>
            </a:extLst>
          </p:cNvPr>
          <p:cNvSpPr txBox="1"/>
          <p:nvPr/>
        </p:nvSpPr>
        <p:spPr>
          <a:xfrm>
            <a:off x="5303396" y="3953021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cm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F23312-4787-E268-E428-7E4E53FD830A}"/>
              </a:ext>
            </a:extLst>
          </p:cNvPr>
          <p:cNvSpPr txBox="1"/>
          <p:nvPr/>
        </p:nvSpPr>
        <p:spPr>
          <a:xfrm>
            <a:off x="5833013" y="3329777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BDF1E590-C4A6-F0FA-16CC-4DA375DEA99E}"/>
              </a:ext>
            </a:extLst>
          </p:cNvPr>
          <p:cNvSpPr/>
          <p:nvPr/>
        </p:nvSpPr>
        <p:spPr>
          <a:xfrm>
            <a:off x="2041440" y="2511068"/>
            <a:ext cx="810864" cy="44414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495CFF1-E164-5118-8EE1-43F06DE3FC3D}"/>
              </a:ext>
            </a:extLst>
          </p:cNvPr>
          <p:cNvSpPr txBox="1"/>
          <p:nvPr/>
        </p:nvSpPr>
        <p:spPr>
          <a:xfrm>
            <a:off x="2419296" y="2530764"/>
            <a:ext cx="7204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EEA580A4-5E33-0023-036F-98C6F87D1BAA}"/>
              </a:ext>
            </a:extLst>
          </p:cNvPr>
          <p:cNvGrpSpPr/>
          <p:nvPr/>
        </p:nvGrpSpPr>
        <p:grpSpPr>
          <a:xfrm>
            <a:off x="2096221" y="2385223"/>
            <a:ext cx="680371" cy="537565"/>
            <a:chOff x="6159104" y="1660849"/>
            <a:chExt cx="693602" cy="537565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DACD2890-4DD6-06FA-8376-4378076A3410}"/>
                </a:ext>
              </a:extLst>
            </p:cNvPr>
            <p:cNvSpPr/>
            <p:nvPr/>
          </p:nvSpPr>
          <p:spPr bwMode="auto">
            <a:xfrm>
              <a:off x="6159104" y="1833284"/>
              <a:ext cx="51360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xmlns="" id="{F2CD21A1-D141-6F3A-11D7-FE05E4EA6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56A5FE9F-FE42-50CB-18EB-0DEE7689947D}"/>
              </a:ext>
            </a:extLst>
          </p:cNvPr>
          <p:cNvSpPr/>
          <p:nvPr/>
        </p:nvSpPr>
        <p:spPr>
          <a:xfrm>
            <a:off x="5309656" y="2534312"/>
            <a:ext cx="810864" cy="44414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07CFCA96-7BCD-A758-48C8-69EFAF3C6EEA}"/>
              </a:ext>
            </a:extLst>
          </p:cNvPr>
          <p:cNvSpPr txBox="1"/>
          <p:nvPr/>
        </p:nvSpPr>
        <p:spPr>
          <a:xfrm>
            <a:off x="5774764" y="2639009"/>
            <a:ext cx="5190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B779BF85-0BD1-B0AD-ED25-DCC726DBE11B}"/>
              </a:ext>
            </a:extLst>
          </p:cNvPr>
          <p:cNvGrpSpPr/>
          <p:nvPr/>
        </p:nvGrpSpPr>
        <p:grpSpPr>
          <a:xfrm>
            <a:off x="5343887" y="2412965"/>
            <a:ext cx="680374" cy="537565"/>
            <a:chOff x="6159104" y="1660849"/>
            <a:chExt cx="693605" cy="53756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5112E0D7-8F81-36A6-C768-C36F0A89DB33}"/>
                </a:ext>
              </a:extLst>
            </p:cNvPr>
            <p:cNvSpPr/>
            <p:nvPr/>
          </p:nvSpPr>
          <p:spPr bwMode="auto">
            <a:xfrm>
              <a:off x="6159104" y="1833284"/>
              <a:ext cx="51360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xmlns="" id="{9A52854B-E03C-64E3-B277-B3EE2755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9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EDF38C29-3CB5-070D-BF36-CFC4EBA6FB33}"/>
              </a:ext>
            </a:extLst>
          </p:cNvPr>
          <p:cNvGrpSpPr/>
          <p:nvPr/>
        </p:nvGrpSpPr>
        <p:grpSpPr>
          <a:xfrm>
            <a:off x="251421" y="2278875"/>
            <a:ext cx="6667165" cy="2981446"/>
            <a:chOff x="192745" y="2314800"/>
            <a:chExt cx="6667165" cy="298144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F4305117-01BD-E032-7A87-E84A2DD7BD7C}"/>
                </a:ext>
              </a:extLst>
            </p:cNvPr>
            <p:cNvSpPr/>
            <p:nvPr/>
          </p:nvSpPr>
          <p:spPr>
            <a:xfrm>
              <a:off x="192745" y="2448890"/>
              <a:ext cx="6667165" cy="26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38">
              <a:extLst>
                <a:ext uri="{FF2B5EF4-FFF2-40B4-BE49-F238E27FC236}">
                  <a16:creationId xmlns:a16="http://schemas.microsoft.com/office/drawing/2014/main" xmlns="" id="{BC093B09-EB75-64FC-9046-FA89EF9FE6D1}"/>
                </a:ext>
              </a:extLst>
            </p:cNvPr>
            <p:cNvSpPr/>
            <p:nvPr/>
          </p:nvSpPr>
          <p:spPr>
            <a:xfrm>
              <a:off x="338478" y="23148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xmlns="" id="{44E24863-4622-2E83-D645-50AF7B21CA6D}"/>
                </a:ext>
              </a:extLst>
            </p:cNvPr>
            <p:cNvSpPr/>
            <p:nvPr/>
          </p:nvSpPr>
          <p:spPr>
            <a:xfrm flipH="1" flipV="1">
              <a:off x="5261885" y="5108139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1FB08BF-9FFF-753E-B5E4-4190F54F1945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A1DFEEB6-8EF4-3DB5-129C-BC621C86AFB4}"/>
              </a:ext>
            </a:extLst>
          </p:cNvPr>
          <p:cNvSpPr txBox="1"/>
          <p:nvPr/>
        </p:nvSpPr>
        <p:spPr>
          <a:xfrm>
            <a:off x="580299" y="2597097"/>
            <a:ext cx="622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삼각형은 두 변의 길이가 같으므로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이등변삼각형은 길이가 같은 두 변에 있는 두 각의 크기가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같으므로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˚＝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xmlns="" id="{F305F1F1-DD16-7DC6-F919-975D1DA44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3" y="264358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12">
            <a:extLst>
              <a:ext uri="{FF2B5EF4-FFF2-40B4-BE49-F238E27FC236}">
                <a16:creationId xmlns:a16="http://schemas.microsoft.com/office/drawing/2014/main" xmlns="" id="{409CF2C6-461C-44C0-FA92-DFDD072D2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8" y="310786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0BA689B-D61A-91C0-8466-416AC7EC0E57}"/>
              </a:ext>
            </a:extLst>
          </p:cNvPr>
          <p:cNvSpPr txBox="1"/>
          <p:nvPr/>
        </p:nvSpPr>
        <p:spPr>
          <a:xfrm>
            <a:off x="580299" y="3479520"/>
            <a:ext cx="6221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삼각형에서 나머지 한 각의 크기를 구하면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삼각형은 나머지 한 각의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˚이므로 두 각의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˚인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이등변삼각형은 길이가 같은 두 변에 있는 두 각의 크기가 같으므로 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cm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602F36A4-F5BA-CD00-BCBE-410038F0D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3" y="353166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6DA6751B-CFA9-F7D5-D0E8-2609B53F6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56" y="471345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19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 중 두 각의 크기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이등변삼각형인 것에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 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8543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나오는 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\lesson02\ops\2\images\2_2\2_2_5.svg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1" name="Picture 5">
            <a:extLst>
              <a:ext uri="{FF2B5EF4-FFF2-40B4-BE49-F238E27FC236}">
                <a16:creationId xmlns:a16="http://schemas.microsoft.com/office/drawing/2014/main" xmlns="" id="{C262DD01-6491-C02C-D951-72FF281F9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94" y="1905567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7AA27742-5873-50D8-C26F-818AB72C5BDA}"/>
              </a:ext>
            </a:extLst>
          </p:cNvPr>
          <p:cNvSpPr/>
          <p:nvPr/>
        </p:nvSpPr>
        <p:spPr>
          <a:xfrm>
            <a:off x="5223457" y="3696772"/>
            <a:ext cx="615696" cy="345095"/>
          </a:xfrm>
          <a:custGeom>
            <a:avLst/>
            <a:gdLst>
              <a:gd name="connsiteX0" fmla="*/ 0 w 615696"/>
              <a:gd name="connsiteY0" fmla="*/ 0 h 345095"/>
              <a:gd name="connsiteX1" fmla="*/ 0 w 615696"/>
              <a:gd name="connsiteY1" fmla="*/ 0 h 345095"/>
              <a:gd name="connsiteX2" fmla="*/ 518160 w 615696"/>
              <a:gd name="connsiteY2" fmla="*/ 341376 h 345095"/>
              <a:gd name="connsiteX3" fmla="*/ 615696 w 615696"/>
              <a:gd name="connsiteY3" fmla="*/ 329184 h 345095"/>
              <a:gd name="connsiteX4" fmla="*/ 609600 w 615696"/>
              <a:gd name="connsiteY4" fmla="*/ 268224 h 345095"/>
              <a:gd name="connsiteX5" fmla="*/ 566928 w 615696"/>
              <a:gd name="connsiteY5" fmla="*/ 225552 h 345095"/>
              <a:gd name="connsiteX6" fmla="*/ 536448 w 615696"/>
              <a:gd name="connsiteY6" fmla="*/ 249936 h 345095"/>
              <a:gd name="connsiteX7" fmla="*/ 585216 w 615696"/>
              <a:gd name="connsiteY7" fmla="*/ 146304 h 345095"/>
              <a:gd name="connsiteX8" fmla="*/ 79248 w 615696"/>
              <a:gd name="connsiteY8" fmla="*/ 134112 h 34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696" h="345095">
                <a:moveTo>
                  <a:pt x="0" y="0"/>
                </a:moveTo>
                <a:lnTo>
                  <a:pt x="0" y="0"/>
                </a:lnTo>
                <a:cubicBezTo>
                  <a:pt x="200001" y="179311"/>
                  <a:pt x="225930" y="227731"/>
                  <a:pt x="518160" y="341376"/>
                </a:cubicBezTo>
                <a:cubicBezTo>
                  <a:pt x="548697" y="353252"/>
                  <a:pt x="583184" y="333248"/>
                  <a:pt x="615696" y="329184"/>
                </a:cubicBezTo>
                <a:cubicBezTo>
                  <a:pt x="613664" y="308864"/>
                  <a:pt x="615210" y="287860"/>
                  <a:pt x="609600" y="268224"/>
                </a:cubicBezTo>
                <a:cubicBezTo>
                  <a:pt x="604428" y="250121"/>
                  <a:pt x="580228" y="235527"/>
                  <a:pt x="566928" y="225552"/>
                </a:cubicBezTo>
                <a:cubicBezTo>
                  <a:pt x="556768" y="233680"/>
                  <a:pt x="536448" y="262947"/>
                  <a:pt x="536448" y="249936"/>
                </a:cubicBezTo>
                <a:cubicBezTo>
                  <a:pt x="536448" y="206708"/>
                  <a:pt x="562197" y="176995"/>
                  <a:pt x="585216" y="146304"/>
                </a:cubicBezTo>
                <a:lnTo>
                  <a:pt x="79248" y="134112"/>
                </a:lnTo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3672310-6BD3-2A3D-94B6-F537B2F389FD}"/>
              </a:ext>
            </a:extLst>
          </p:cNvPr>
          <p:cNvSpPr txBox="1"/>
          <p:nvPr/>
        </p:nvSpPr>
        <p:spPr>
          <a:xfrm>
            <a:off x="2267744" y="332656"/>
            <a:ext cx="2383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6B68FEC-C54F-2A49-F032-CEAADFCFB21C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7A21A64-1818-893E-1D5D-8BE4077601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4" r="1188"/>
          <a:stretch/>
        </p:blipFill>
        <p:spPr>
          <a:xfrm>
            <a:off x="132047" y="2622389"/>
            <a:ext cx="6802338" cy="1071326"/>
          </a:xfrm>
          <a:prstGeom prst="rect">
            <a:avLst/>
          </a:prstGeom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5F26C0B1-0019-0C1A-8E9D-8443FE458407}"/>
              </a:ext>
            </a:extLst>
          </p:cNvPr>
          <p:cNvSpPr/>
          <p:nvPr/>
        </p:nvSpPr>
        <p:spPr>
          <a:xfrm>
            <a:off x="171006" y="26483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D6BA00CD-07DE-B642-E31C-ECC8C7D20EAC}"/>
              </a:ext>
            </a:extLst>
          </p:cNvPr>
          <p:cNvSpPr/>
          <p:nvPr/>
        </p:nvSpPr>
        <p:spPr>
          <a:xfrm>
            <a:off x="378207" y="3034334"/>
            <a:ext cx="773413" cy="274003"/>
          </a:xfrm>
          <a:prstGeom prst="roundRect">
            <a:avLst/>
          </a:prstGeom>
          <a:solidFill>
            <a:srgbClr val="CCC2D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5E5601C6-893C-59BA-3E49-E493CBC9BBE1}"/>
              </a:ext>
            </a:extLst>
          </p:cNvPr>
          <p:cNvSpPr/>
          <p:nvPr/>
        </p:nvSpPr>
        <p:spPr>
          <a:xfrm>
            <a:off x="2759803" y="3034334"/>
            <a:ext cx="773413" cy="274003"/>
          </a:xfrm>
          <a:prstGeom prst="roundRect">
            <a:avLst/>
          </a:prstGeom>
          <a:solidFill>
            <a:srgbClr val="FBC0A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B21EB3BE-ABF0-3AB8-CB4A-88B00F15E749}"/>
              </a:ext>
            </a:extLst>
          </p:cNvPr>
          <p:cNvSpPr/>
          <p:nvPr/>
        </p:nvSpPr>
        <p:spPr>
          <a:xfrm>
            <a:off x="5193456" y="3034334"/>
            <a:ext cx="854708" cy="274003"/>
          </a:xfrm>
          <a:prstGeom prst="roundRect">
            <a:avLst/>
          </a:prstGeom>
          <a:solidFill>
            <a:srgbClr val="9EC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788A216-6D2B-CC71-C5E7-D5FE68B0E15D}"/>
              </a:ext>
            </a:extLst>
          </p:cNvPr>
          <p:cNvSpPr txBox="1"/>
          <p:nvPr/>
        </p:nvSpPr>
        <p:spPr>
          <a:xfrm>
            <a:off x="229938" y="2958499"/>
            <a:ext cx="10505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46B37792-8971-29C5-585B-689DA26E2348}"/>
              </a:ext>
            </a:extLst>
          </p:cNvPr>
          <p:cNvSpPr txBox="1"/>
          <p:nvPr/>
        </p:nvSpPr>
        <p:spPr>
          <a:xfrm>
            <a:off x="2664725" y="2958499"/>
            <a:ext cx="10505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EA2E1EF7-2831-C0F7-02B9-4EE3337B1A79}"/>
              </a:ext>
            </a:extLst>
          </p:cNvPr>
          <p:cNvSpPr txBox="1"/>
          <p:nvPr/>
        </p:nvSpPr>
        <p:spPr>
          <a:xfrm>
            <a:off x="5095523" y="2958499"/>
            <a:ext cx="10505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490AE827-B101-554B-3A22-4C25D0253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834" y="2976146"/>
            <a:ext cx="367076" cy="36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13ACD51-283A-CE06-E2AE-1D56CD40F38D}"/>
              </a:ext>
            </a:extLst>
          </p:cNvPr>
          <p:cNvSpPr txBox="1"/>
          <p:nvPr/>
        </p:nvSpPr>
        <p:spPr>
          <a:xfrm>
            <a:off x="981175" y="4039054"/>
            <a:ext cx="5772771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˚의 경우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나머지 한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각의 크기가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˚이므로 두 각의 크기가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˚인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A4DBF135-1918-724F-C31E-D6897FB1F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529" y="45565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6">
            <a:extLst>
              <a:ext uri="{FF2B5EF4-FFF2-40B4-BE49-F238E27FC236}">
                <a16:creationId xmlns:a16="http://schemas.microsoft.com/office/drawing/2014/main" xmlns="" id="{8AF5A6B3-95FA-B3E5-7D09-F9358F791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>
            <a:extLst>
              <a:ext uri="{FF2B5EF4-FFF2-40B4-BE49-F238E27FC236}">
                <a16:creationId xmlns:a16="http://schemas.microsoft.com/office/drawing/2014/main" xmlns="" id="{21BE1D82-7959-BDB6-4802-76636286D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413A15B1-B8FB-6FCF-3B0A-E4C8CD5EFE7F}"/>
              </a:ext>
            </a:extLst>
          </p:cNvPr>
          <p:cNvSpPr/>
          <p:nvPr/>
        </p:nvSpPr>
        <p:spPr>
          <a:xfrm>
            <a:off x="4624849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413CD178-8EBF-A291-42A7-9D8070B94297}"/>
              </a:ext>
            </a:extLst>
          </p:cNvPr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xmlns="" id="{48B9D7A7-5847-5094-E7A4-05DA4E298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551" y="3014462"/>
            <a:ext cx="296538" cy="29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xmlns="" id="{35CA6BA9-CBA3-58C8-9837-EC5DE54AE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29" y="3014462"/>
            <a:ext cx="296538" cy="29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6C9ED79-5458-07E0-0722-9E58660F52FD}"/>
              </a:ext>
            </a:extLst>
          </p:cNvPr>
          <p:cNvSpPr/>
          <p:nvPr/>
        </p:nvSpPr>
        <p:spPr>
          <a:xfrm>
            <a:off x="6582304" y="27771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55370" y="4043104"/>
            <a:ext cx="578259" cy="371475"/>
            <a:chOff x="1689485" y="2881313"/>
            <a:chExt cx="578259" cy="371475"/>
          </a:xfrm>
        </p:grpSpPr>
        <p:pic>
          <p:nvPicPr>
            <p:cNvPr id="75" name="Picture 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까닭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5AB53538-F73F-23B3-67C9-AD0C4FCBFBF4}"/>
              </a:ext>
            </a:extLst>
          </p:cNvPr>
          <p:cNvSpPr/>
          <p:nvPr/>
        </p:nvSpPr>
        <p:spPr>
          <a:xfrm>
            <a:off x="111225" y="38970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 중 두 각의 크기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이등변삼각형인 것에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 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5">
            <a:extLst>
              <a:ext uri="{FF2B5EF4-FFF2-40B4-BE49-F238E27FC236}">
                <a16:creationId xmlns:a16="http://schemas.microsoft.com/office/drawing/2014/main" xmlns="" id="{C262DD01-6491-C02C-D951-72FF281F9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94" y="1905567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자유형: 도형 63">
            <a:extLst>
              <a:ext uri="{FF2B5EF4-FFF2-40B4-BE49-F238E27FC236}">
                <a16:creationId xmlns:a16="http://schemas.microsoft.com/office/drawing/2014/main" xmlns="" id="{7AA27742-5873-50D8-C26F-818AB72C5BDA}"/>
              </a:ext>
            </a:extLst>
          </p:cNvPr>
          <p:cNvSpPr/>
          <p:nvPr/>
        </p:nvSpPr>
        <p:spPr>
          <a:xfrm>
            <a:off x="5223457" y="3696772"/>
            <a:ext cx="615696" cy="345095"/>
          </a:xfrm>
          <a:custGeom>
            <a:avLst/>
            <a:gdLst>
              <a:gd name="connsiteX0" fmla="*/ 0 w 615696"/>
              <a:gd name="connsiteY0" fmla="*/ 0 h 345095"/>
              <a:gd name="connsiteX1" fmla="*/ 0 w 615696"/>
              <a:gd name="connsiteY1" fmla="*/ 0 h 345095"/>
              <a:gd name="connsiteX2" fmla="*/ 518160 w 615696"/>
              <a:gd name="connsiteY2" fmla="*/ 341376 h 345095"/>
              <a:gd name="connsiteX3" fmla="*/ 615696 w 615696"/>
              <a:gd name="connsiteY3" fmla="*/ 329184 h 345095"/>
              <a:gd name="connsiteX4" fmla="*/ 609600 w 615696"/>
              <a:gd name="connsiteY4" fmla="*/ 268224 h 345095"/>
              <a:gd name="connsiteX5" fmla="*/ 566928 w 615696"/>
              <a:gd name="connsiteY5" fmla="*/ 225552 h 345095"/>
              <a:gd name="connsiteX6" fmla="*/ 536448 w 615696"/>
              <a:gd name="connsiteY6" fmla="*/ 249936 h 345095"/>
              <a:gd name="connsiteX7" fmla="*/ 585216 w 615696"/>
              <a:gd name="connsiteY7" fmla="*/ 146304 h 345095"/>
              <a:gd name="connsiteX8" fmla="*/ 79248 w 615696"/>
              <a:gd name="connsiteY8" fmla="*/ 134112 h 34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696" h="345095">
                <a:moveTo>
                  <a:pt x="0" y="0"/>
                </a:moveTo>
                <a:lnTo>
                  <a:pt x="0" y="0"/>
                </a:lnTo>
                <a:cubicBezTo>
                  <a:pt x="200001" y="179311"/>
                  <a:pt x="225930" y="227731"/>
                  <a:pt x="518160" y="341376"/>
                </a:cubicBezTo>
                <a:cubicBezTo>
                  <a:pt x="548697" y="353252"/>
                  <a:pt x="583184" y="333248"/>
                  <a:pt x="615696" y="329184"/>
                </a:cubicBezTo>
                <a:cubicBezTo>
                  <a:pt x="613664" y="308864"/>
                  <a:pt x="615210" y="287860"/>
                  <a:pt x="609600" y="268224"/>
                </a:cubicBezTo>
                <a:cubicBezTo>
                  <a:pt x="604428" y="250121"/>
                  <a:pt x="580228" y="235527"/>
                  <a:pt x="566928" y="225552"/>
                </a:cubicBezTo>
                <a:cubicBezTo>
                  <a:pt x="556768" y="233680"/>
                  <a:pt x="536448" y="262947"/>
                  <a:pt x="536448" y="249936"/>
                </a:cubicBezTo>
                <a:cubicBezTo>
                  <a:pt x="536448" y="206708"/>
                  <a:pt x="562197" y="176995"/>
                  <a:pt x="585216" y="146304"/>
                </a:cubicBezTo>
                <a:lnTo>
                  <a:pt x="79248" y="134112"/>
                </a:lnTo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F1CFF13A-F77B-B981-CCF2-4C3FC970A781}"/>
              </a:ext>
            </a:extLst>
          </p:cNvPr>
          <p:cNvSpPr txBox="1"/>
          <p:nvPr/>
        </p:nvSpPr>
        <p:spPr>
          <a:xfrm>
            <a:off x="263791" y="4226544"/>
            <a:ext cx="733112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까닭</a:t>
            </a:r>
            <a:endParaRPr lang="ko-KR" altLang="en-US" sz="19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3672310-6BD3-2A3D-94B6-F537B2F389FD}"/>
              </a:ext>
            </a:extLst>
          </p:cNvPr>
          <p:cNvSpPr txBox="1"/>
          <p:nvPr/>
        </p:nvSpPr>
        <p:spPr>
          <a:xfrm>
            <a:off x="2267744" y="332656"/>
            <a:ext cx="2383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6B68FEC-C54F-2A49-F032-CEAADFCFB21C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7A21A64-1818-893E-1D5D-8BE4077601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4" r="1188"/>
          <a:stretch/>
        </p:blipFill>
        <p:spPr>
          <a:xfrm>
            <a:off x="132047" y="2622389"/>
            <a:ext cx="6802338" cy="107132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D6BA00CD-07DE-B642-E31C-ECC8C7D20EAC}"/>
              </a:ext>
            </a:extLst>
          </p:cNvPr>
          <p:cNvSpPr/>
          <p:nvPr/>
        </p:nvSpPr>
        <p:spPr>
          <a:xfrm>
            <a:off x="378207" y="3034334"/>
            <a:ext cx="773413" cy="274003"/>
          </a:xfrm>
          <a:prstGeom prst="roundRect">
            <a:avLst/>
          </a:prstGeom>
          <a:solidFill>
            <a:srgbClr val="CCC2D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5E5601C6-893C-59BA-3E49-E493CBC9BBE1}"/>
              </a:ext>
            </a:extLst>
          </p:cNvPr>
          <p:cNvSpPr/>
          <p:nvPr/>
        </p:nvSpPr>
        <p:spPr>
          <a:xfrm>
            <a:off x="2759803" y="3034334"/>
            <a:ext cx="773413" cy="274003"/>
          </a:xfrm>
          <a:prstGeom prst="roundRect">
            <a:avLst/>
          </a:prstGeom>
          <a:solidFill>
            <a:srgbClr val="FBC0A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B21EB3BE-ABF0-3AB8-CB4A-88B00F15E749}"/>
              </a:ext>
            </a:extLst>
          </p:cNvPr>
          <p:cNvSpPr/>
          <p:nvPr/>
        </p:nvSpPr>
        <p:spPr>
          <a:xfrm>
            <a:off x="5193456" y="3034334"/>
            <a:ext cx="854708" cy="274003"/>
          </a:xfrm>
          <a:prstGeom prst="roundRect">
            <a:avLst/>
          </a:prstGeom>
          <a:solidFill>
            <a:srgbClr val="9EC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788A216-6D2B-CC71-C5E7-D5FE68B0E15D}"/>
              </a:ext>
            </a:extLst>
          </p:cNvPr>
          <p:cNvSpPr txBox="1"/>
          <p:nvPr/>
        </p:nvSpPr>
        <p:spPr>
          <a:xfrm>
            <a:off x="229938" y="2958499"/>
            <a:ext cx="10505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46B37792-8971-29C5-585B-689DA26E2348}"/>
              </a:ext>
            </a:extLst>
          </p:cNvPr>
          <p:cNvSpPr txBox="1"/>
          <p:nvPr/>
        </p:nvSpPr>
        <p:spPr>
          <a:xfrm>
            <a:off x="2664725" y="2958499"/>
            <a:ext cx="10505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EA2E1EF7-2831-C0F7-02B9-4EE3337B1A79}"/>
              </a:ext>
            </a:extLst>
          </p:cNvPr>
          <p:cNvSpPr txBox="1"/>
          <p:nvPr/>
        </p:nvSpPr>
        <p:spPr>
          <a:xfrm>
            <a:off x="5095523" y="2958499"/>
            <a:ext cx="10505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490AE827-B101-554B-3A22-4C25D0253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834" y="2976146"/>
            <a:ext cx="367076" cy="36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13ACD51-283A-CE06-E2AE-1D56CD40F38D}"/>
              </a:ext>
            </a:extLst>
          </p:cNvPr>
          <p:cNvSpPr txBox="1"/>
          <p:nvPr/>
        </p:nvSpPr>
        <p:spPr>
          <a:xfrm>
            <a:off x="1053183" y="4234543"/>
            <a:ext cx="577277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˚와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˚의 경우 한 각의 크기가 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˚이므로 두 각의 크기가 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˚인 </a:t>
            </a:r>
            <a:r>
              <a:rPr lang="ko-KR" altLang="en-US" sz="18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A4DBF135-1918-724F-C31E-D6897FB1F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537" y="45577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6">
            <a:extLst>
              <a:ext uri="{FF2B5EF4-FFF2-40B4-BE49-F238E27FC236}">
                <a16:creationId xmlns:a16="http://schemas.microsoft.com/office/drawing/2014/main" xmlns="" id="{8AF5A6B3-95FA-B3E5-7D09-F9358F791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>
            <a:extLst>
              <a:ext uri="{FF2B5EF4-FFF2-40B4-BE49-F238E27FC236}">
                <a16:creationId xmlns:a16="http://schemas.microsoft.com/office/drawing/2014/main" xmlns="" id="{21BE1D82-7959-BDB6-4802-76636286D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xmlns="" id="{48B9D7A7-5847-5094-E7A4-05DA4E298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551" y="3014462"/>
            <a:ext cx="296538" cy="29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xmlns="" id="{35CA6BA9-CBA3-58C8-9837-EC5DE54AE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29" y="3014462"/>
            <a:ext cx="296538" cy="29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A4522954-C865-D275-F268-48ED925E11AA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67B65DAC-8C1D-DF15-9C24-158AFE43D5F0}"/>
              </a:ext>
            </a:extLst>
          </p:cNvPr>
          <p:cNvGrpSpPr/>
          <p:nvPr/>
        </p:nvGrpSpPr>
        <p:grpSpPr>
          <a:xfrm>
            <a:off x="198562" y="3068960"/>
            <a:ext cx="6667165" cy="2160240"/>
            <a:chOff x="192745" y="3113050"/>
            <a:chExt cx="6667165" cy="2160240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561B377A-6EA4-32D4-89AE-48E47F225797}"/>
                </a:ext>
              </a:extLst>
            </p:cNvPr>
            <p:cNvSpPr/>
            <p:nvPr/>
          </p:nvSpPr>
          <p:spPr>
            <a:xfrm>
              <a:off x="192745" y="3318460"/>
              <a:ext cx="6667165" cy="17667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왼쪽부터 나머지 한 각의 크기를 구하면 다음과 같습니다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이등변삼각형은 세 번째입니다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78" name="모서리가 둥근 직사각형 38">
              <a:extLst>
                <a:ext uri="{FF2B5EF4-FFF2-40B4-BE49-F238E27FC236}">
                  <a16:creationId xmlns:a16="http://schemas.microsoft.com/office/drawing/2014/main" xmlns="" id="{B7C0D809-6188-33D5-D478-955AF1C139F1}"/>
                </a:ext>
              </a:extLst>
            </p:cNvPr>
            <p:cNvSpPr/>
            <p:nvPr/>
          </p:nvSpPr>
          <p:spPr>
            <a:xfrm>
              <a:off x="338478" y="311305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9" name="직각 삼각형 78">
              <a:extLst>
                <a:ext uri="{FF2B5EF4-FFF2-40B4-BE49-F238E27FC236}">
                  <a16:creationId xmlns:a16="http://schemas.microsoft.com/office/drawing/2014/main" xmlns="" id="{8C25C8C0-96A3-1B65-55A2-7D143F3AD3F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9815C9E2-0531-F4F7-9198-C106CFD13FD5}"/>
              </a:ext>
            </a:extLst>
          </p:cNvPr>
          <p:cNvSpPr txBox="1"/>
          <p:nvPr/>
        </p:nvSpPr>
        <p:spPr>
          <a:xfrm>
            <a:off x="215516" y="3681028"/>
            <a:ext cx="6221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6368B7FD-D7BA-A86F-1425-D22E304EBBE6}"/>
              </a:ext>
            </a:extLst>
          </p:cNvPr>
          <p:cNvSpPr txBox="1"/>
          <p:nvPr/>
        </p:nvSpPr>
        <p:spPr>
          <a:xfrm>
            <a:off x="215516" y="3963948"/>
            <a:ext cx="6221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9B7CF0D7-E8B3-CBBC-D927-5D1737CB6D56}"/>
              </a:ext>
            </a:extLst>
          </p:cNvPr>
          <p:cNvSpPr txBox="1"/>
          <p:nvPr/>
        </p:nvSpPr>
        <p:spPr>
          <a:xfrm>
            <a:off x="215516" y="4257092"/>
            <a:ext cx="6221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</p:spTree>
    <p:extLst>
      <p:ext uri="{BB962C8B-B14F-4D97-AF65-F5344CB8AC3E}">
        <p14:creationId xmlns:p14="http://schemas.microsoft.com/office/powerpoint/2010/main" val="171224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1909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suhi_h_0402_02_0003.html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6928" y="2502010"/>
            <a:ext cx="5223932" cy="2367125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1534493" y="4221088"/>
            <a:ext cx="46113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이등변삼각형은 두 각의 크기가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7744" y="332656"/>
            <a:ext cx="2383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003F2AA-92C0-5DE9-6F5D-8560ED6E1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385" y="2612151"/>
            <a:ext cx="2654876" cy="132371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78FCE1A5-8357-CC9F-5742-86ADC4CF3F00}"/>
              </a:ext>
            </a:extLst>
          </p:cNvPr>
          <p:cNvSpPr/>
          <p:nvPr/>
        </p:nvSpPr>
        <p:spPr>
          <a:xfrm>
            <a:off x="3366428" y="2644853"/>
            <a:ext cx="936104" cy="33480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91E69C0-7689-6900-40AD-9EBB1C31EB94}"/>
              </a:ext>
            </a:extLst>
          </p:cNvPr>
          <p:cNvSpPr txBox="1"/>
          <p:nvPr/>
        </p:nvSpPr>
        <p:spPr>
          <a:xfrm>
            <a:off x="3380919" y="2686198"/>
            <a:ext cx="18751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0">
            <a:extLst>
              <a:ext uri="{FF2B5EF4-FFF2-40B4-BE49-F238E27FC236}">
                <a16:creationId xmlns:a16="http://schemas.microsoft.com/office/drawing/2014/main" xmlns="" id="{F52647A9-28CE-F008-AA26-B4D2E8B9D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30613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010669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62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이등변삼각형을 완성하고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각의 크기를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621705"/>
              </p:ext>
            </p:extLst>
          </p:nvPr>
        </p:nvGraphicFramePr>
        <p:xfrm>
          <a:off x="115384" y="6129300"/>
          <a:ext cx="6688864" cy="32385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\lesson02\ops\2\images\2_2\2_2_1.svg~2_2_1_solve.svg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9FA35F8D-0731-B967-AEDE-06670DC6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>
            <a:extLst>
              <a:ext uri="{FF2B5EF4-FFF2-40B4-BE49-F238E27FC236}">
                <a16:creationId xmlns:a16="http://schemas.microsoft.com/office/drawing/2014/main" xmlns="" id="{5AB3CB36-FFDE-F6E3-DE96-018CE497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7FD44A98-1334-A8A7-C050-E29F744FB142}"/>
              </a:ext>
            </a:extLst>
          </p:cNvPr>
          <p:cNvSpPr txBox="1"/>
          <p:nvPr/>
        </p:nvSpPr>
        <p:spPr>
          <a:xfrm>
            <a:off x="7018371" y="1092168"/>
            <a:ext cx="212562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노란 부분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노란 점을 드래그하는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약물은 정답 확인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56D1D30B-1BF8-B888-3903-CE69CC8E0DBD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17F3F26-127B-1DE3-A1B2-734F253B8C0C}"/>
              </a:ext>
            </a:extLst>
          </p:cNvPr>
          <p:cNvSpPr txBox="1"/>
          <p:nvPr/>
        </p:nvSpPr>
        <p:spPr>
          <a:xfrm>
            <a:off x="2267744" y="332656"/>
            <a:ext cx="2383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368CA69-7CC9-7790-D07B-E291B2DA5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80" y="2676651"/>
            <a:ext cx="6777752" cy="2264517"/>
          </a:xfrm>
          <a:prstGeom prst="rect">
            <a:avLst/>
          </a:prstGeom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698829BB-EC84-EA27-7A07-2B8AD93975CE}"/>
              </a:ext>
            </a:extLst>
          </p:cNvPr>
          <p:cNvSpPr/>
          <p:nvPr/>
        </p:nvSpPr>
        <p:spPr>
          <a:xfrm>
            <a:off x="4624849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A515E3DA-6549-F884-B0D1-7259036C75B0}"/>
              </a:ext>
            </a:extLst>
          </p:cNvPr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xmlns="" id="{05FA48B6-91E0-460F-425D-DAA7FB23D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376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xmlns="" id="{4CC75FC8-C6D2-35D7-A583-47EA97FF4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376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74C02C24-73F3-AAFC-03C2-885E420993C6}"/>
              </a:ext>
            </a:extLst>
          </p:cNvPr>
          <p:cNvSpPr/>
          <p:nvPr/>
        </p:nvSpPr>
        <p:spPr>
          <a:xfrm>
            <a:off x="621011" y="22838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14C75C1-145F-0DD2-C8CE-6D4046E80E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4699" y="2636912"/>
            <a:ext cx="1587940" cy="2070273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7D536CF-D902-20E4-A3AB-E19DB81D9F48}"/>
              </a:ext>
            </a:extLst>
          </p:cNvPr>
          <p:cNvSpPr/>
          <p:nvPr/>
        </p:nvSpPr>
        <p:spPr>
          <a:xfrm flipH="1">
            <a:off x="1079588" y="4109035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AE50D414-5047-88BD-8AA5-6448A5257CA6}"/>
              </a:ext>
            </a:extLst>
          </p:cNvPr>
          <p:cNvSpPr/>
          <p:nvPr/>
        </p:nvSpPr>
        <p:spPr>
          <a:xfrm flipH="1">
            <a:off x="4283944" y="4115695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A820BCCC-95B6-8B6C-62C5-FDA079DB6FE4}"/>
              </a:ext>
            </a:extLst>
          </p:cNvPr>
          <p:cNvSpPr/>
          <p:nvPr/>
        </p:nvSpPr>
        <p:spPr>
          <a:xfrm>
            <a:off x="879241" y="3977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38AA5C18-E608-48CC-BA4B-7EB5D82D54D2}"/>
              </a:ext>
            </a:extLst>
          </p:cNvPr>
          <p:cNvGrpSpPr/>
          <p:nvPr/>
        </p:nvGrpSpPr>
        <p:grpSpPr>
          <a:xfrm>
            <a:off x="4756658" y="2093081"/>
            <a:ext cx="1999707" cy="244716"/>
            <a:chOff x="5769785" y="1902948"/>
            <a:chExt cx="1999707" cy="244716"/>
          </a:xfrm>
        </p:grpSpPr>
        <p:pic>
          <p:nvPicPr>
            <p:cNvPr id="79" name="Picture 5">
              <a:extLst>
                <a:ext uri="{FF2B5EF4-FFF2-40B4-BE49-F238E27FC236}">
                  <a16:creationId xmlns:a16="http://schemas.microsoft.com/office/drawing/2014/main" xmlns="" id="{53E2D324-F3A9-41F2-B1AD-4CF9F2D81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31C7D926-CE70-4D46-B450-D80A751BF0B7}"/>
                </a:ext>
              </a:extLst>
            </p:cNvPr>
            <p:cNvSpPr txBox="1"/>
            <p:nvPr/>
          </p:nvSpPr>
          <p:spPr>
            <a:xfrm>
              <a:off x="6084168" y="1916832"/>
              <a:ext cx="168532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노란색 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부분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429DC7D7-521A-4377-B03A-F4BFC141BE8E}"/>
              </a:ext>
            </a:extLst>
          </p:cNvPr>
          <p:cNvSpPr/>
          <p:nvPr/>
        </p:nvSpPr>
        <p:spPr>
          <a:xfrm>
            <a:off x="6589194" y="19222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0368CA69-7CC9-7790-D07B-E291B2DA5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0" y="2676651"/>
            <a:ext cx="6777752" cy="2264517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xmlns="" id="{05FA48B6-91E0-460F-425D-DAA7FB23D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376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4CC75FC8-C6D2-35D7-A583-47EA97FF4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376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47D536CF-D902-20E4-A3AB-E19DB81D9F48}"/>
              </a:ext>
            </a:extLst>
          </p:cNvPr>
          <p:cNvSpPr/>
          <p:nvPr/>
        </p:nvSpPr>
        <p:spPr>
          <a:xfrm flipH="1">
            <a:off x="1079588" y="4109035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AE50D414-5047-88BD-8AA5-6448A5257CA6}"/>
              </a:ext>
            </a:extLst>
          </p:cNvPr>
          <p:cNvSpPr/>
          <p:nvPr/>
        </p:nvSpPr>
        <p:spPr>
          <a:xfrm flipH="1">
            <a:off x="4283944" y="4115695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이등변삼각형을 완성하고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각의 크기를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9FA35F8D-0731-B967-AEDE-06670DC6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>
            <a:extLst>
              <a:ext uri="{FF2B5EF4-FFF2-40B4-BE49-F238E27FC236}">
                <a16:creationId xmlns:a16="http://schemas.microsoft.com/office/drawing/2014/main" xmlns="" id="{5AB3CB36-FFDE-F6E3-DE96-018CE497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56D1D30B-1BF8-B888-3903-CE69CC8E0DBD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17F3F26-127B-1DE3-A1B2-734F253B8C0C}"/>
              </a:ext>
            </a:extLst>
          </p:cNvPr>
          <p:cNvSpPr txBox="1"/>
          <p:nvPr/>
        </p:nvSpPr>
        <p:spPr>
          <a:xfrm>
            <a:off x="2267744" y="332656"/>
            <a:ext cx="2383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F5E23D72-CA43-5C2D-EC26-502B3705DE48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C38287A9-83AB-EF53-4F1A-BB3F4674E9BF}"/>
              </a:ext>
            </a:extLst>
          </p:cNvPr>
          <p:cNvGrpSpPr/>
          <p:nvPr/>
        </p:nvGrpSpPr>
        <p:grpSpPr>
          <a:xfrm>
            <a:off x="198562" y="4078235"/>
            <a:ext cx="6667165" cy="1159130"/>
            <a:chOff x="192745" y="4114160"/>
            <a:chExt cx="6667165" cy="115913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E9D4FD07-7C9D-6406-F4FF-F523D24E9534}"/>
                </a:ext>
              </a:extLst>
            </p:cNvPr>
            <p:cNvSpPr/>
            <p:nvPr/>
          </p:nvSpPr>
          <p:spPr>
            <a:xfrm>
              <a:off x="192745" y="4305837"/>
              <a:ext cx="6667165" cy="7793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완성한 삼각형의 세 각의 크기를 재면 길이가 같은 두 변에 있는 두 각의 크기가 같습니다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모서리가 둥근 직사각형 38">
              <a:extLst>
                <a:ext uri="{FF2B5EF4-FFF2-40B4-BE49-F238E27FC236}">
                  <a16:creationId xmlns:a16="http://schemas.microsoft.com/office/drawing/2014/main" xmlns="" id="{FA54D519-B455-4969-46D4-FE83A9FECF68}"/>
                </a:ext>
              </a:extLst>
            </p:cNvPr>
            <p:cNvSpPr/>
            <p:nvPr/>
          </p:nvSpPr>
          <p:spPr>
            <a:xfrm>
              <a:off x="338478" y="411416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1" name="직각 삼각형 80">
              <a:extLst>
                <a:ext uri="{FF2B5EF4-FFF2-40B4-BE49-F238E27FC236}">
                  <a16:creationId xmlns:a16="http://schemas.microsoft.com/office/drawing/2014/main" xmlns="" id="{128DDE65-715D-811F-E29B-24CDC3A9683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38AA5C18-E608-48CC-BA4B-7EB5D82D54D2}"/>
              </a:ext>
            </a:extLst>
          </p:cNvPr>
          <p:cNvGrpSpPr/>
          <p:nvPr/>
        </p:nvGrpSpPr>
        <p:grpSpPr>
          <a:xfrm>
            <a:off x="4756658" y="2093081"/>
            <a:ext cx="1999707" cy="244716"/>
            <a:chOff x="5769785" y="1902948"/>
            <a:chExt cx="1999707" cy="244716"/>
          </a:xfrm>
        </p:grpSpPr>
        <p:pic>
          <p:nvPicPr>
            <p:cNvPr id="68" name="Picture 5">
              <a:extLst>
                <a:ext uri="{FF2B5EF4-FFF2-40B4-BE49-F238E27FC236}">
                  <a16:creationId xmlns:a16="http://schemas.microsoft.com/office/drawing/2014/main" xmlns="" id="{53E2D324-F3A9-41F2-B1AD-4CF9F2D81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31C7D926-CE70-4D46-B450-D80A751BF0B7}"/>
                </a:ext>
              </a:extLst>
            </p:cNvPr>
            <p:cNvSpPr txBox="1"/>
            <p:nvPr/>
          </p:nvSpPr>
          <p:spPr>
            <a:xfrm>
              <a:off x="6084168" y="1916832"/>
              <a:ext cx="168532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노란색 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부분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375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597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12210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\lesson02\ops\2\images\2_2\2_2_2.svg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F883EED-8D98-9086-FE35-59472652C67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52C0DB5B-C5DF-CB48-E925-7CB2D7E6156D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EFF39B9-8FE3-1052-73F8-57ACB4401B34}"/>
              </a:ext>
            </a:extLst>
          </p:cNvPr>
          <p:cNvSpPr txBox="1"/>
          <p:nvPr/>
        </p:nvSpPr>
        <p:spPr>
          <a:xfrm>
            <a:off x="2267744" y="332656"/>
            <a:ext cx="2383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xmlns="" id="{448B1F3A-551D-9CE8-CFA4-1DD8BD47A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861" y="163323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403C94D-E260-25D1-B04D-958FF63252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79"/>
          <a:stretch/>
        </p:blipFill>
        <p:spPr>
          <a:xfrm>
            <a:off x="182667" y="2695629"/>
            <a:ext cx="6688864" cy="1716502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668D8408-2E36-E5B4-ED1D-658A0C42213A}"/>
              </a:ext>
            </a:extLst>
          </p:cNvPr>
          <p:cNvSpPr/>
          <p:nvPr/>
        </p:nvSpPr>
        <p:spPr>
          <a:xfrm>
            <a:off x="575556" y="3580432"/>
            <a:ext cx="415848" cy="1969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C6F937FF-3F90-B0ED-8946-7CAB499C11DC}"/>
              </a:ext>
            </a:extLst>
          </p:cNvPr>
          <p:cNvSpPr txBox="1"/>
          <p:nvPr/>
        </p:nvSpPr>
        <p:spPr>
          <a:xfrm>
            <a:off x="359532" y="3486527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6B3EFD1C-2086-CDB6-CFAC-E043E9D6E9BB}"/>
              </a:ext>
            </a:extLst>
          </p:cNvPr>
          <p:cNvSpPr/>
          <p:nvPr/>
        </p:nvSpPr>
        <p:spPr>
          <a:xfrm>
            <a:off x="1924932" y="3923128"/>
            <a:ext cx="810864" cy="44414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C451966-8F34-3162-45BC-CBE7524F5509}"/>
              </a:ext>
            </a:extLst>
          </p:cNvPr>
          <p:cNvSpPr txBox="1"/>
          <p:nvPr/>
        </p:nvSpPr>
        <p:spPr>
          <a:xfrm>
            <a:off x="2195736" y="3942824"/>
            <a:ext cx="7204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853A97D9-BA73-1A6C-E6E2-93793E8363C1}"/>
              </a:ext>
            </a:extLst>
          </p:cNvPr>
          <p:cNvGrpSpPr/>
          <p:nvPr/>
        </p:nvGrpSpPr>
        <p:grpSpPr>
          <a:xfrm>
            <a:off x="1803146" y="3969718"/>
            <a:ext cx="680371" cy="575055"/>
            <a:chOff x="5979103" y="1833284"/>
            <a:chExt cx="693602" cy="57505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26804E51-4562-F21B-7753-BA1ECA11742B}"/>
                </a:ext>
              </a:extLst>
            </p:cNvPr>
            <p:cNvSpPr/>
            <p:nvPr/>
          </p:nvSpPr>
          <p:spPr bwMode="auto">
            <a:xfrm>
              <a:off x="6159104" y="1833284"/>
              <a:ext cx="51360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xmlns="" id="{8AED2C4B-3FC6-C620-A421-C25B0C9CC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79103" y="2053339"/>
              <a:ext cx="360000" cy="355000"/>
            </a:xfrm>
            <a:prstGeom prst="rect">
              <a:avLst/>
            </a:prstGeom>
          </p:spPr>
        </p:pic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xmlns="" id="{C10E60E8-9E20-493D-A2A1-1EC71E8B4312}"/>
              </a:ext>
            </a:extLst>
          </p:cNvPr>
          <p:cNvSpPr/>
          <p:nvPr/>
        </p:nvSpPr>
        <p:spPr>
          <a:xfrm>
            <a:off x="5059554" y="3515026"/>
            <a:ext cx="487684" cy="26231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8CC4C6A1-E7E1-307F-572C-2ADD41BC106C}"/>
              </a:ext>
            </a:extLst>
          </p:cNvPr>
          <p:cNvSpPr txBox="1"/>
          <p:nvPr/>
        </p:nvSpPr>
        <p:spPr>
          <a:xfrm>
            <a:off x="4922490" y="3453824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xmlns="" id="{CED481DD-C77A-3983-006E-D1EBC9DA9C8F}"/>
              </a:ext>
            </a:extLst>
          </p:cNvPr>
          <p:cNvSpPr/>
          <p:nvPr/>
        </p:nvSpPr>
        <p:spPr>
          <a:xfrm>
            <a:off x="6069096" y="3365624"/>
            <a:ext cx="810864" cy="44414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FA0F8F16-5CB1-4CB6-7C61-DB20B6D339FD}"/>
              </a:ext>
            </a:extLst>
          </p:cNvPr>
          <p:cNvSpPr txBox="1"/>
          <p:nvPr/>
        </p:nvSpPr>
        <p:spPr>
          <a:xfrm>
            <a:off x="6336196" y="3385320"/>
            <a:ext cx="7204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F836098F-C10C-88EB-27E4-4E1657DED4DD}"/>
              </a:ext>
            </a:extLst>
          </p:cNvPr>
          <p:cNvGrpSpPr/>
          <p:nvPr/>
        </p:nvGrpSpPr>
        <p:grpSpPr>
          <a:xfrm>
            <a:off x="5947310" y="3412214"/>
            <a:ext cx="680371" cy="557504"/>
            <a:chOff x="5979103" y="1833284"/>
            <a:chExt cx="693602" cy="55750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46905B3F-D90E-FB18-719A-06680746DE64}"/>
                </a:ext>
              </a:extLst>
            </p:cNvPr>
            <p:cNvSpPr/>
            <p:nvPr/>
          </p:nvSpPr>
          <p:spPr bwMode="auto">
            <a:xfrm>
              <a:off x="6159104" y="1833284"/>
              <a:ext cx="51360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xmlns="" id="{13F31CF6-3770-9ADC-7805-1262A73E6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79103" y="2035788"/>
              <a:ext cx="360000" cy="355000"/>
            </a:xfrm>
            <a:prstGeom prst="rect">
              <a:avLst/>
            </a:prstGeom>
          </p:spPr>
        </p:pic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6CCE5C19-03D0-D890-FEE3-38347E20966B}"/>
              </a:ext>
            </a:extLst>
          </p:cNvPr>
          <p:cNvSpPr/>
          <p:nvPr/>
        </p:nvSpPr>
        <p:spPr>
          <a:xfrm>
            <a:off x="4624849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10660EBC-0673-F37A-62AE-464B13CCD9B8}"/>
              </a:ext>
            </a:extLst>
          </p:cNvPr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597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52C0DB5B-C5DF-CB48-E925-7CB2D7E6156D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EFF39B9-8FE3-1052-73F8-57ACB4401B34}"/>
              </a:ext>
            </a:extLst>
          </p:cNvPr>
          <p:cNvSpPr txBox="1"/>
          <p:nvPr/>
        </p:nvSpPr>
        <p:spPr>
          <a:xfrm>
            <a:off x="2267744" y="332656"/>
            <a:ext cx="2383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xmlns="" id="{448B1F3A-551D-9CE8-CFA4-1DD8BD47A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911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403C94D-E260-25D1-B04D-958FF63252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79"/>
          <a:stretch/>
        </p:blipFill>
        <p:spPr>
          <a:xfrm>
            <a:off x="182667" y="2695629"/>
            <a:ext cx="6688864" cy="1716502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668D8408-2E36-E5B4-ED1D-658A0C42213A}"/>
              </a:ext>
            </a:extLst>
          </p:cNvPr>
          <p:cNvSpPr/>
          <p:nvPr/>
        </p:nvSpPr>
        <p:spPr>
          <a:xfrm>
            <a:off x="575556" y="3580432"/>
            <a:ext cx="415848" cy="1969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C6F937FF-3F90-B0ED-8946-7CAB499C11DC}"/>
              </a:ext>
            </a:extLst>
          </p:cNvPr>
          <p:cNvSpPr txBox="1"/>
          <p:nvPr/>
        </p:nvSpPr>
        <p:spPr>
          <a:xfrm>
            <a:off x="359532" y="3486527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6B3EFD1C-2086-CDB6-CFAC-E043E9D6E9BB}"/>
              </a:ext>
            </a:extLst>
          </p:cNvPr>
          <p:cNvSpPr/>
          <p:nvPr/>
        </p:nvSpPr>
        <p:spPr>
          <a:xfrm>
            <a:off x="1924932" y="3923128"/>
            <a:ext cx="810864" cy="44414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C451966-8F34-3162-45BC-CBE7524F5509}"/>
              </a:ext>
            </a:extLst>
          </p:cNvPr>
          <p:cNvSpPr txBox="1"/>
          <p:nvPr/>
        </p:nvSpPr>
        <p:spPr>
          <a:xfrm>
            <a:off x="2302788" y="3942824"/>
            <a:ext cx="7204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853A97D9-BA73-1A6C-E6E2-93793E8363C1}"/>
              </a:ext>
            </a:extLst>
          </p:cNvPr>
          <p:cNvGrpSpPr/>
          <p:nvPr/>
        </p:nvGrpSpPr>
        <p:grpSpPr>
          <a:xfrm>
            <a:off x="1979713" y="3797283"/>
            <a:ext cx="680371" cy="537565"/>
            <a:chOff x="6159104" y="1660849"/>
            <a:chExt cx="693602" cy="53756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26804E51-4562-F21B-7753-BA1ECA11742B}"/>
                </a:ext>
              </a:extLst>
            </p:cNvPr>
            <p:cNvSpPr/>
            <p:nvPr/>
          </p:nvSpPr>
          <p:spPr bwMode="auto">
            <a:xfrm>
              <a:off x="6159104" y="1833284"/>
              <a:ext cx="51360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xmlns="" id="{8AED2C4B-3FC6-C620-A421-C25B0C9CC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xmlns="" id="{C10E60E8-9E20-493D-A2A1-1EC71E8B4312}"/>
              </a:ext>
            </a:extLst>
          </p:cNvPr>
          <p:cNvSpPr/>
          <p:nvPr/>
        </p:nvSpPr>
        <p:spPr>
          <a:xfrm>
            <a:off x="5059554" y="3515026"/>
            <a:ext cx="487684" cy="26231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8CC4C6A1-E7E1-307F-572C-2ADD41BC106C}"/>
              </a:ext>
            </a:extLst>
          </p:cNvPr>
          <p:cNvSpPr txBox="1"/>
          <p:nvPr/>
        </p:nvSpPr>
        <p:spPr>
          <a:xfrm>
            <a:off x="4922490" y="3453824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xmlns="" id="{CED481DD-C77A-3983-006E-D1EBC9DA9C8F}"/>
              </a:ext>
            </a:extLst>
          </p:cNvPr>
          <p:cNvSpPr/>
          <p:nvPr/>
        </p:nvSpPr>
        <p:spPr>
          <a:xfrm>
            <a:off x="6069096" y="3365624"/>
            <a:ext cx="810864" cy="44414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FA0F8F16-5CB1-4CB6-7C61-DB20B6D339FD}"/>
              </a:ext>
            </a:extLst>
          </p:cNvPr>
          <p:cNvSpPr txBox="1"/>
          <p:nvPr/>
        </p:nvSpPr>
        <p:spPr>
          <a:xfrm>
            <a:off x="6446952" y="3385320"/>
            <a:ext cx="7204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F836098F-C10C-88EB-27E4-4E1657DED4DD}"/>
              </a:ext>
            </a:extLst>
          </p:cNvPr>
          <p:cNvGrpSpPr/>
          <p:nvPr/>
        </p:nvGrpSpPr>
        <p:grpSpPr>
          <a:xfrm>
            <a:off x="6123877" y="3239779"/>
            <a:ext cx="680371" cy="537565"/>
            <a:chOff x="6159104" y="1660849"/>
            <a:chExt cx="693602" cy="537565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46905B3F-D90E-FB18-719A-06680746DE64}"/>
                </a:ext>
              </a:extLst>
            </p:cNvPr>
            <p:cNvSpPr/>
            <p:nvPr/>
          </p:nvSpPr>
          <p:spPr bwMode="auto">
            <a:xfrm>
              <a:off x="6159104" y="1833284"/>
              <a:ext cx="51360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xmlns="" id="{13F31CF6-3770-9ADC-7805-1262A73E6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316D35E9-07DF-DCE8-BB65-A1E522005334}"/>
              </a:ext>
            </a:extLst>
          </p:cNvPr>
          <p:cNvGrpSpPr/>
          <p:nvPr/>
        </p:nvGrpSpPr>
        <p:grpSpPr>
          <a:xfrm>
            <a:off x="251421" y="3346059"/>
            <a:ext cx="6667165" cy="1914262"/>
            <a:chOff x="192745" y="3381984"/>
            <a:chExt cx="6667165" cy="191426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8F32060F-BA2A-A0A9-7E60-988CA729FD78}"/>
                </a:ext>
              </a:extLst>
            </p:cNvPr>
            <p:cNvSpPr/>
            <p:nvPr/>
          </p:nvSpPr>
          <p:spPr>
            <a:xfrm>
              <a:off x="192745" y="3550951"/>
              <a:ext cx="6667165" cy="15738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38">
              <a:extLst>
                <a:ext uri="{FF2B5EF4-FFF2-40B4-BE49-F238E27FC236}">
                  <a16:creationId xmlns:a16="http://schemas.microsoft.com/office/drawing/2014/main" xmlns="" id="{BDE5630C-2256-A4EC-B3BE-8351C77941E9}"/>
                </a:ext>
              </a:extLst>
            </p:cNvPr>
            <p:cNvSpPr/>
            <p:nvPr/>
          </p:nvSpPr>
          <p:spPr>
            <a:xfrm>
              <a:off x="338478" y="338198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xmlns="" id="{17F0EAC9-FA8B-AC18-2B18-B536D286F6DB}"/>
                </a:ext>
              </a:extLst>
            </p:cNvPr>
            <p:cNvSpPr/>
            <p:nvPr/>
          </p:nvSpPr>
          <p:spPr>
            <a:xfrm flipH="1" flipV="1">
              <a:off x="5261885" y="5108139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93E1F6CC-61E7-F10D-1D38-BEBC5A8253C7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F6D94EAA-203C-E97E-B473-A9BC1AE09B82}"/>
              </a:ext>
            </a:extLst>
          </p:cNvPr>
          <p:cNvSpPr txBox="1"/>
          <p:nvPr/>
        </p:nvSpPr>
        <p:spPr>
          <a:xfrm>
            <a:off x="580299" y="3664487"/>
            <a:ext cx="6221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이등변삼각형은 길이가 같은 두 변에 있는 두 각의 크기가 같으므로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삼각형에서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xmlns="" id="{2C0C76E0-6106-BB0B-D29B-C6D563D67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3" y="371559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12">
            <a:extLst>
              <a:ext uri="{FF2B5EF4-FFF2-40B4-BE49-F238E27FC236}">
                <a16:creationId xmlns:a16="http://schemas.microsoft.com/office/drawing/2014/main" xmlns="" id="{A915DABA-CC0B-FC94-67CA-F58268A9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397" y="392730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44616CC8-078D-9CF9-44C1-A16B4081ECF1}"/>
              </a:ext>
            </a:extLst>
          </p:cNvPr>
          <p:cNvSpPr txBox="1"/>
          <p:nvPr/>
        </p:nvSpPr>
        <p:spPr>
          <a:xfrm>
            <a:off x="580299" y="4254187"/>
            <a:ext cx="622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삼각형에서 세 각의 크기의 합에서 주어진 한 각의 크기를 빼면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 두 각의 크기는 같으므로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xmlns="" id="{2B501808-9D54-1F42-B357-DA246B12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3" y="430352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12">
            <a:extLst>
              <a:ext uri="{FF2B5EF4-FFF2-40B4-BE49-F238E27FC236}">
                <a16:creationId xmlns:a16="http://schemas.microsoft.com/office/drawing/2014/main" xmlns="" id="{A53F7479-AA52-F171-3296-6AD15F2CF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08" y="473746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96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09" y="2600908"/>
            <a:ext cx="59531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411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각도를 이용하여 이등변삼각형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6045EFE4-85CA-F019-2274-8EE4842D2B96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4B0FE9F-45A2-E0F0-568E-15515EBD5B8A}"/>
              </a:ext>
            </a:extLst>
          </p:cNvPr>
          <p:cNvSpPr txBox="1"/>
          <p:nvPr/>
        </p:nvSpPr>
        <p:spPr>
          <a:xfrm>
            <a:off x="2267744" y="332656"/>
            <a:ext cx="2383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A6FA388A-8FBD-9DC3-D74D-A126BA9482A6}"/>
              </a:ext>
            </a:extLst>
          </p:cNvPr>
          <p:cNvSpPr/>
          <p:nvPr/>
        </p:nvSpPr>
        <p:spPr>
          <a:xfrm>
            <a:off x="1727200" y="4392782"/>
            <a:ext cx="415848" cy="1969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D21880F-8F04-AF2F-5B58-F8684B9DFB70}"/>
              </a:ext>
            </a:extLst>
          </p:cNvPr>
          <p:cNvSpPr txBox="1"/>
          <p:nvPr/>
        </p:nvSpPr>
        <p:spPr>
          <a:xfrm>
            <a:off x="1583668" y="4298877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88E3D888-B4CD-8CE1-0DC6-95A33FF6FDAB}"/>
              </a:ext>
            </a:extLst>
          </p:cNvPr>
          <p:cNvSpPr/>
          <p:nvPr/>
        </p:nvSpPr>
        <p:spPr>
          <a:xfrm>
            <a:off x="4887548" y="4392782"/>
            <a:ext cx="415848" cy="1969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41F5A90D-243F-7251-33F5-76ABED7A6102}"/>
              </a:ext>
            </a:extLst>
          </p:cNvPr>
          <p:cNvSpPr/>
          <p:nvPr/>
        </p:nvSpPr>
        <p:spPr>
          <a:xfrm>
            <a:off x="2253766" y="4439233"/>
            <a:ext cx="415848" cy="1969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7FFC194-CCE3-A1FD-DFF3-76A1C09388ED}"/>
              </a:ext>
            </a:extLst>
          </p:cNvPr>
          <p:cNvSpPr txBox="1"/>
          <p:nvPr/>
        </p:nvSpPr>
        <p:spPr>
          <a:xfrm>
            <a:off x="4728227" y="4287448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F2698D2D-66D0-15C4-0DD7-BDF7B6A5DE17}"/>
              </a:ext>
            </a:extLst>
          </p:cNvPr>
          <p:cNvSpPr txBox="1"/>
          <p:nvPr/>
        </p:nvSpPr>
        <p:spPr>
          <a:xfrm>
            <a:off x="2038468" y="4392782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E7C34D72-5D10-C820-5AC6-A2766F18BE89}"/>
              </a:ext>
            </a:extLst>
          </p:cNvPr>
          <p:cNvSpPr/>
          <p:nvPr/>
        </p:nvSpPr>
        <p:spPr>
          <a:xfrm>
            <a:off x="4624849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F3679BCA-C2E3-A1E7-0A95-5D67E313FD7C}"/>
              </a:ext>
            </a:extLst>
          </p:cNvPr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2415079-340D-DEAF-6FEA-49CB405151A1}"/>
              </a:ext>
            </a:extLst>
          </p:cNvPr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동일한 효과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물음표 모양 대신 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4-2\app\resource\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\lesson02\ops\2\2_2_3.html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50A7705-585C-4686-1B0D-0171DE6636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18" r="2483"/>
          <a:stretch/>
        </p:blipFill>
        <p:spPr>
          <a:xfrm>
            <a:off x="7040395" y="4185499"/>
            <a:ext cx="2032006" cy="762324"/>
          </a:xfrm>
          <a:prstGeom prst="rect">
            <a:avLst/>
          </a:prstGeom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37" y="400835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792F5DBC-78C3-9B7B-22F5-9B838F012D34}"/>
              </a:ext>
            </a:extLst>
          </p:cNvPr>
          <p:cNvSpPr/>
          <p:nvPr/>
        </p:nvSpPr>
        <p:spPr>
          <a:xfrm>
            <a:off x="5158938" y="3860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698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나오는 기호와 각도 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\lesson02\ops\2\images\2_2\2_2_3.svg~2_2_3_solve.svg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09" y="2600908"/>
            <a:ext cx="59531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411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각도를 이용하여 이등변삼각형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6045EFE4-85CA-F019-2274-8EE4842D2B96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4B0FE9F-45A2-E0F0-568E-15515EBD5B8A}"/>
              </a:ext>
            </a:extLst>
          </p:cNvPr>
          <p:cNvSpPr txBox="1"/>
          <p:nvPr/>
        </p:nvSpPr>
        <p:spPr>
          <a:xfrm>
            <a:off x="2267744" y="332656"/>
            <a:ext cx="2383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A6FA388A-8FBD-9DC3-D74D-A126BA9482A6}"/>
              </a:ext>
            </a:extLst>
          </p:cNvPr>
          <p:cNvSpPr/>
          <p:nvPr/>
        </p:nvSpPr>
        <p:spPr>
          <a:xfrm>
            <a:off x="1727200" y="4464412"/>
            <a:ext cx="415848" cy="1969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D21880F-8F04-AF2F-5B58-F8684B9DFB70}"/>
              </a:ext>
            </a:extLst>
          </p:cNvPr>
          <p:cNvSpPr txBox="1"/>
          <p:nvPr/>
        </p:nvSpPr>
        <p:spPr>
          <a:xfrm>
            <a:off x="1583668" y="4370507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88E3D888-B4CD-8CE1-0DC6-95A33FF6FDAB}"/>
              </a:ext>
            </a:extLst>
          </p:cNvPr>
          <p:cNvSpPr/>
          <p:nvPr/>
        </p:nvSpPr>
        <p:spPr>
          <a:xfrm>
            <a:off x="4887548" y="4464412"/>
            <a:ext cx="415848" cy="1969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41F5A90D-243F-7251-33F5-76ABED7A6102}"/>
              </a:ext>
            </a:extLst>
          </p:cNvPr>
          <p:cNvSpPr/>
          <p:nvPr/>
        </p:nvSpPr>
        <p:spPr>
          <a:xfrm>
            <a:off x="2253766" y="4510863"/>
            <a:ext cx="415848" cy="1969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7FFC194-CCE3-A1FD-DFF3-76A1C09388ED}"/>
              </a:ext>
            </a:extLst>
          </p:cNvPr>
          <p:cNvSpPr txBox="1"/>
          <p:nvPr/>
        </p:nvSpPr>
        <p:spPr>
          <a:xfrm>
            <a:off x="4728227" y="4359078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F2698D2D-66D0-15C4-0DD7-BDF7B6A5DE17}"/>
              </a:ext>
            </a:extLst>
          </p:cNvPr>
          <p:cNvSpPr txBox="1"/>
          <p:nvPr/>
        </p:nvSpPr>
        <p:spPr>
          <a:xfrm>
            <a:off x="2038468" y="4464412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62034989-42B0-78C2-0629-2E89D9DA913C}"/>
              </a:ext>
            </a:extLst>
          </p:cNvPr>
          <p:cNvSpPr/>
          <p:nvPr/>
        </p:nvSpPr>
        <p:spPr>
          <a:xfrm flipH="1">
            <a:off x="1798966" y="4229239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70F03E5B-10E1-2C47-DC49-7BC403689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24" y="281693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C6CF163-FCBA-F80A-B791-F98B9AF7C3BF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96720719-2E68-EB37-CEC2-816569EA0FB8}"/>
              </a:ext>
            </a:extLst>
          </p:cNvPr>
          <p:cNvGrpSpPr/>
          <p:nvPr/>
        </p:nvGrpSpPr>
        <p:grpSpPr>
          <a:xfrm>
            <a:off x="198562" y="2782695"/>
            <a:ext cx="6667165" cy="2454670"/>
            <a:chOff x="192745" y="2818620"/>
            <a:chExt cx="6667165" cy="24546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FEBEB5E8-7D73-D2B9-F95A-13C7E8679D82}"/>
                </a:ext>
              </a:extLst>
            </p:cNvPr>
            <p:cNvSpPr/>
            <p:nvPr/>
          </p:nvSpPr>
          <p:spPr>
            <a:xfrm>
              <a:off x="192745" y="2997756"/>
              <a:ext cx="6667165" cy="20874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ㄷ에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크기가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˚인 각을 그려 두 변이 만나는 곳을 찾아 이등변삼각형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ㄱㄴㄷ을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완성하면 다음과 같습니다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endPara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:a16="http://schemas.microsoft.com/office/drawing/2014/main" xmlns="" id="{3B455613-182D-5A3D-9D97-3A62925C397B}"/>
                </a:ext>
              </a:extLst>
            </p:cNvPr>
            <p:cNvSpPr/>
            <p:nvPr/>
          </p:nvSpPr>
          <p:spPr>
            <a:xfrm>
              <a:off x="338478" y="281862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xmlns="" id="{5B1F7855-730B-8DEB-0385-D048BB29C05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C50A7705-585C-4686-1B0D-0171DE66369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18" r="2483"/>
          <a:stretch/>
        </p:blipFill>
        <p:spPr>
          <a:xfrm>
            <a:off x="1803056" y="3731410"/>
            <a:ext cx="3464646" cy="129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2431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42535</TotalTime>
  <Words>1023</Words>
  <Application>Microsoft Office PowerPoint</Application>
  <PresentationFormat>화면 슬라이드 쇼(4:3)</PresentationFormat>
  <Paragraphs>367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7502</cp:revision>
  <dcterms:created xsi:type="dcterms:W3CDTF">2008-07-15T12:19:11Z</dcterms:created>
  <dcterms:modified xsi:type="dcterms:W3CDTF">2022-06-27T07:41:40Z</dcterms:modified>
</cp:coreProperties>
</file>