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96" r:id="rId4"/>
    <p:sldId id="1387" r:id="rId5"/>
    <p:sldId id="1388" r:id="rId6"/>
    <p:sldId id="1410" r:id="rId7"/>
    <p:sldId id="1384" r:id="rId8"/>
    <p:sldId id="1407" r:id="rId9"/>
    <p:sldId id="1392" r:id="rId10"/>
    <p:sldId id="1411" r:id="rId11"/>
    <p:sldId id="1394" r:id="rId12"/>
    <p:sldId id="1412" r:id="rId13"/>
    <p:sldId id="1405" r:id="rId14"/>
    <p:sldId id="1413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8C8CE"/>
    <a:srgbClr val="FFE1A5"/>
    <a:srgbClr val="FFE8BB"/>
    <a:srgbClr val="616161"/>
    <a:srgbClr val="E8EC99"/>
    <a:srgbClr val="CEE4AE"/>
    <a:srgbClr val="C0DEF4"/>
    <a:srgbClr val="E4AAB1"/>
    <a:srgbClr val="7A8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64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37659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suhi_h_0402_03_0002.html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수를 알아볼까요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hyperlink" Target="https://cdata2.tsherpa.co.kr/tsherpa/multimedia/Flash/2022/curri/index_jr.html?flashxmlnum=&amp;classno=E-curri03-math-P_2022/31/suhi_p_0301_06_0007/suhi_p_0301_06_0007.html&amp;id=1464855&amp;classa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38725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4117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두 자리 수를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241788"/>
            <a:ext cx="5575753" cy="299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3EE40B-11AA-F872-9271-D6447D5D006D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F65EF89-0D35-2153-4FC9-B91CABC07E06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00A5CB-91CA-025C-CFBA-FD00C2BA2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519ED52-09CC-DCF6-7EFC-4E11A4B70BA4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050B6903-0352-8CC1-3012-A0C1FC77AE55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31273E-E790-9513-6FEB-3368A5AA9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F2BCA54-FFBB-C6F4-E678-9A2FC156F5C0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B8E05EB0-E6D9-5961-4BD9-2DE5A9A7037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961DD30-937C-02FF-D031-E70AD4731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D1EC304-5FEB-078F-FB6D-7901E7E289F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EB25C1DC-6B80-7EE5-6F6C-01AEAF6DBD8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B8D801-027D-9957-44D6-0CC49235F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1C30AC9-A3A8-ADC1-B6F1-E538419DCDA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C9A6FD97-D255-972B-7396-97BD41139FD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6AA797D-307F-B742-F123-F2509CAE2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2246863-7F6D-1439-43D6-F3F3802F0B3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6" name="순서도: 대체 처리 75">
                <a:extLst>
                  <a:ext uri="{FF2B5EF4-FFF2-40B4-BE49-F238E27FC236}">
                    <a16:creationId xmlns:a16="http://schemas.microsoft.com/office/drawing/2014/main" id="{D5BC650E-ACA8-B6AD-0556-515BF1A6F2D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226AA0-F811-FA33-DD05-4592F4949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A3177CB5-1C18-D8EE-2E7F-32758726579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85E8F9B-1F68-443E-A9DA-EAC251472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A29A625-FA55-F047-20E2-43B8A315F26B}"/>
              </a:ext>
            </a:extLst>
          </p:cNvPr>
          <p:cNvGrpSpPr/>
          <p:nvPr/>
        </p:nvGrpSpPr>
        <p:grpSpPr>
          <a:xfrm>
            <a:off x="4479961" y="1988840"/>
            <a:ext cx="2416981" cy="190309"/>
            <a:chOff x="4421576" y="2197504"/>
            <a:chExt cx="2416981" cy="190309"/>
          </a:xfrm>
        </p:grpSpPr>
        <p:sp>
          <p:nvSpPr>
            <p:cNvPr id="51" name="모서리가 둥근 직사각형 18">
              <a:extLst>
                <a:ext uri="{FF2B5EF4-FFF2-40B4-BE49-F238E27FC236}">
                  <a16:creationId xmlns:a16="http://schemas.microsoft.com/office/drawing/2014/main" id="{984392CB-5D63-62AC-0C93-00C62369BDDE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487B4C-F8E2-E247-CF76-6E062F32223C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1160620" y="2396207"/>
            <a:ext cx="639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1160620" y="3548335"/>
            <a:ext cx="639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1160620" y="4677448"/>
            <a:ext cx="639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2786099" y="2387740"/>
            <a:ext cx="14000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영 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사팔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2786099" y="3535263"/>
            <a:ext cx="14000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영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2786099" y="4668981"/>
            <a:ext cx="14000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영 점 영삼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4719142" y="2259035"/>
            <a:ext cx="18369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4719142" y="3389069"/>
            <a:ext cx="18369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4719142" y="4518124"/>
            <a:ext cx="18369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2195736" y="2597589"/>
            <a:ext cx="468052" cy="1130034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H="1">
            <a:off x="2195736" y="2597589"/>
            <a:ext cx="468052" cy="1130034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4331741" y="2597589"/>
            <a:ext cx="468052" cy="1130034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/>
          <p:cNvCxnSpPr/>
          <p:nvPr/>
        </p:nvCxnSpPr>
        <p:spPr bwMode="auto">
          <a:xfrm flipH="1">
            <a:off x="4331741" y="2597589"/>
            <a:ext cx="468052" cy="1130034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2195736" y="4807755"/>
            <a:ext cx="46805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직선 연결선 117"/>
          <p:cNvCxnSpPr/>
          <p:nvPr/>
        </p:nvCxnSpPr>
        <p:spPr bwMode="auto">
          <a:xfrm>
            <a:off x="4331741" y="4807755"/>
            <a:ext cx="46805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12">
            <a:extLst>
              <a:ext uri="{FF2B5EF4-FFF2-40B4-BE49-F238E27FC236}">
                <a16:creationId xmlns:a16="http://schemas.microsoft.com/office/drawing/2014/main" id="{7D8F4CB7-B509-0203-119C-1110CD12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7C6BFE60-B8F6-E2EF-6D1A-E4BF3887DF6D}"/>
              </a:ext>
            </a:extLst>
          </p:cNvPr>
          <p:cNvGrpSpPr/>
          <p:nvPr/>
        </p:nvGrpSpPr>
        <p:grpSpPr>
          <a:xfrm>
            <a:off x="198562" y="3825044"/>
            <a:ext cx="6667165" cy="1412321"/>
            <a:chOff x="192745" y="3860969"/>
            <a:chExt cx="6667165" cy="141232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8C8DEE7-D68E-D446-5E31-4E39150AA0BF}"/>
                </a:ext>
              </a:extLst>
            </p:cNvPr>
            <p:cNvSpPr/>
            <p:nvPr/>
          </p:nvSpPr>
          <p:spPr>
            <a:xfrm>
              <a:off x="192745" y="4022987"/>
              <a:ext cx="6667165" cy="10621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0.1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0.01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수는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0.58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0.01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수는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0.48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0.01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수는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0.03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0E143F79-7CB2-A2EB-BD7A-2BDB8AB7B22D}"/>
                </a:ext>
              </a:extLst>
            </p:cNvPr>
            <p:cNvSpPr/>
            <p:nvPr/>
          </p:nvSpPr>
          <p:spPr>
            <a:xfrm>
              <a:off x="338478" y="386096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id="{DF24974C-08ED-F0F8-D692-326BA0AB394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1" y="416033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1" y="441811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1" y="465665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33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4570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3_1_5.svg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7" name="TextBox 43">
            <a:extLst>
              <a:ext uri="{FF2B5EF4-FFF2-40B4-BE49-F238E27FC236}">
                <a16:creationId xmlns:a16="http://schemas.microsoft.com/office/drawing/2014/main" id="{7687E7C1-9459-4FE4-F2E9-D1A0C60536A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8" name="Picture 12">
            <a:extLst>
              <a:ext uri="{FF2B5EF4-FFF2-40B4-BE49-F238E27FC236}">
                <a16:creationId xmlns:a16="http://schemas.microsoft.com/office/drawing/2014/main" id="{B7337CBE-3DFF-8804-6C7E-5EE6F2AE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id="{7D8F4CB7-B509-0203-119C-1110CD12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A6320D56-0885-FC11-41B4-77630E0E26B7}"/>
              </a:ext>
            </a:extLst>
          </p:cNvPr>
          <p:cNvSpPr/>
          <p:nvPr/>
        </p:nvSpPr>
        <p:spPr>
          <a:xfrm>
            <a:off x="5509696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CA2CFE7-ACBD-B6CB-A132-7C0D8FA43470}"/>
              </a:ext>
            </a:extLst>
          </p:cNvPr>
          <p:cNvSpPr/>
          <p:nvPr/>
        </p:nvSpPr>
        <p:spPr>
          <a:xfrm>
            <a:off x="6550294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3E433E9-3F63-A85D-F0A6-7DFF6FF8B138}"/>
              </a:ext>
            </a:extLst>
          </p:cNvPr>
          <p:cNvSpPr/>
          <p:nvPr/>
        </p:nvSpPr>
        <p:spPr>
          <a:xfrm>
            <a:off x="1295636" y="3898209"/>
            <a:ext cx="4594782" cy="112919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FD71F0-7124-E427-1C4D-9E02186C6DA3}"/>
              </a:ext>
            </a:extLst>
          </p:cNvPr>
          <p:cNvSpPr txBox="1"/>
          <p:nvPr/>
        </p:nvSpPr>
        <p:spPr>
          <a:xfrm>
            <a:off x="1553031" y="3927927"/>
            <a:ext cx="505040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수는               이고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058BDD6-294D-3D7A-D923-714F261E2936}"/>
              </a:ext>
            </a:extLst>
          </p:cNvPr>
          <p:cNvGrpSpPr/>
          <p:nvPr/>
        </p:nvGrpSpPr>
        <p:grpSpPr>
          <a:xfrm>
            <a:off x="4613371" y="3765091"/>
            <a:ext cx="847793" cy="537565"/>
            <a:chOff x="6004913" y="1660849"/>
            <a:chExt cx="847793" cy="537565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AE331CA-82C7-7C9C-7FA4-304A5DAD4EDD}"/>
                </a:ext>
              </a:extLst>
            </p:cNvPr>
            <p:cNvSpPr/>
            <p:nvPr/>
          </p:nvSpPr>
          <p:spPr bwMode="auto">
            <a:xfrm>
              <a:off x="6004913" y="1833284"/>
              <a:ext cx="66779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7E5F1910-C46E-1B35-2744-B5B899910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DB665A1-F051-91F7-45FE-0D501B4F94C6}"/>
              </a:ext>
            </a:extLst>
          </p:cNvPr>
          <p:cNvGrpSpPr/>
          <p:nvPr/>
        </p:nvGrpSpPr>
        <p:grpSpPr>
          <a:xfrm>
            <a:off x="3636330" y="4333176"/>
            <a:ext cx="1046737" cy="537565"/>
            <a:chOff x="5805969" y="1660849"/>
            <a:chExt cx="1046737" cy="537565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E99ED5C-7E78-F363-9B3E-FB7E6B5EDFA7}"/>
                </a:ext>
              </a:extLst>
            </p:cNvPr>
            <p:cNvSpPr/>
            <p:nvPr/>
          </p:nvSpPr>
          <p:spPr bwMode="auto">
            <a:xfrm>
              <a:off x="5805969" y="1833284"/>
              <a:ext cx="86673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0.07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59F6A670-A9BB-5ECF-6004-8E3CA518F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DF8B1D-5929-95F2-AF4E-F699C6B4A0FD}"/>
              </a:ext>
            </a:extLst>
          </p:cNvPr>
          <p:cNvSpPr/>
          <p:nvPr/>
        </p:nvSpPr>
        <p:spPr>
          <a:xfrm>
            <a:off x="3071247" y="2317262"/>
            <a:ext cx="612068" cy="30524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81" y="2096852"/>
            <a:ext cx="310822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3FAA56A-4312-3534-AB67-DABD1AB76E2F}"/>
              </a:ext>
            </a:extLst>
          </p:cNvPr>
          <p:cNvSpPr txBox="1"/>
          <p:nvPr/>
        </p:nvSpPr>
        <p:spPr>
          <a:xfrm>
            <a:off x="3159879" y="2216187"/>
            <a:ext cx="8360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407467" y="3793292"/>
            <a:ext cx="4538052" cy="120904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7" name="TextBox 43">
            <a:extLst>
              <a:ext uri="{FF2B5EF4-FFF2-40B4-BE49-F238E27FC236}">
                <a16:creationId xmlns:a16="http://schemas.microsoft.com/office/drawing/2014/main" id="{7687E7C1-9459-4FE4-F2E9-D1A0C60536AC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8" name="Picture 12">
            <a:extLst>
              <a:ext uri="{FF2B5EF4-FFF2-40B4-BE49-F238E27FC236}">
                <a16:creationId xmlns:a16="http://schemas.microsoft.com/office/drawing/2014/main" id="{B7337CBE-3DFF-8804-6C7E-5EE6F2AE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0" y="164276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id="{7D8F4CB7-B509-0203-119C-1110CD12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3E433E9-3F63-A85D-F0A6-7DFF6FF8B138}"/>
              </a:ext>
            </a:extLst>
          </p:cNvPr>
          <p:cNvSpPr/>
          <p:nvPr/>
        </p:nvSpPr>
        <p:spPr>
          <a:xfrm>
            <a:off x="1295636" y="3898209"/>
            <a:ext cx="4594782" cy="112919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FD71F0-7124-E427-1C4D-9E02186C6DA3}"/>
              </a:ext>
            </a:extLst>
          </p:cNvPr>
          <p:cNvSpPr txBox="1"/>
          <p:nvPr/>
        </p:nvSpPr>
        <p:spPr>
          <a:xfrm>
            <a:off x="1553031" y="3927927"/>
            <a:ext cx="505040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6.27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수는               이고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AE331CA-82C7-7C9C-7FA4-304A5DAD4EDD}"/>
              </a:ext>
            </a:extLst>
          </p:cNvPr>
          <p:cNvSpPr/>
          <p:nvPr/>
        </p:nvSpPr>
        <p:spPr bwMode="auto">
          <a:xfrm>
            <a:off x="4613371" y="3937526"/>
            <a:ext cx="66779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E99ED5C-7E78-F363-9B3E-FB7E6B5EDFA7}"/>
              </a:ext>
            </a:extLst>
          </p:cNvPr>
          <p:cNvSpPr/>
          <p:nvPr/>
        </p:nvSpPr>
        <p:spPr bwMode="auto">
          <a:xfrm>
            <a:off x="3636330" y="4505611"/>
            <a:ext cx="86673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0.07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DF8B1D-5929-95F2-AF4E-F699C6B4A0FD}"/>
              </a:ext>
            </a:extLst>
          </p:cNvPr>
          <p:cNvSpPr/>
          <p:nvPr/>
        </p:nvSpPr>
        <p:spPr>
          <a:xfrm>
            <a:off x="3071247" y="2317262"/>
            <a:ext cx="612068" cy="30524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81" y="2096852"/>
            <a:ext cx="310822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3FAA56A-4312-3534-AB67-DABD1AB76E2F}"/>
              </a:ext>
            </a:extLst>
          </p:cNvPr>
          <p:cNvSpPr txBox="1"/>
          <p:nvPr/>
        </p:nvSpPr>
        <p:spPr>
          <a:xfrm>
            <a:off x="3159879" y="2216187"/>
            <a:ext cx="8360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2 7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407467" y="3793292"/>
            <a:ext cx="4538052" cy="120904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95378DD-B06B-062D-0E3F-E37B8EE247F4}"/>
              </a:ext>
            </a:extLst>
          </p:cNvPr>
          <p:cNvGrpSpPr/>
          <p:nvPr/>
        </p:nvGrpSpPr>
        <p:grpSpPr>
          <a:xfrm>
            <a:off x="198562" y="4112657"/>
            <a:ext cx="6667165" cy="1124708"/>
            <a:chOff x="192745" y="4148582"/>
            <a:chExt cx="6667165" cy="112470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0F7346-3D56-A89D-D438-92F78AA1E17A}"/>
                </a:ext>
              </a:extLst>
            </p:cNvPr>
            <p:cNvSpPr/>
            <p:nvPr/>
          </p:nvSpPr>
          <p:spPr>
            <a:xfrm>
              <a:off x="192745" y="4368817"/>
              <a:ext cx="6667165" cy="7163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6.27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소수 첫째 자리 숫자로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나타내고 </a:t>
              </a:r>
              <a:endPara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소수 둘째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나타냅니다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id="{DD3B78F5-D2F2-E605-2366-253606E0EDF6}"/>
                </a:ext>
              </a:extLst>
            </p:cNvPr>
            <p:cNvSpPr/>
            <p:nvPr/>
          </p:nvSpPr>
          <p:spPr>
            <a:xfrm>
              <a:off x="338478" y="41485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C8AEF257-C20A-2C43-7273-496289DD710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55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74" y="2050027"/>
            <a:ext cx="5543550" cy="2857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F85DC9C-CF32-8B24-F374-99DBA46DF3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" y="1611365"/>
            <a:ext cx="370960" cy="3709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바르게 설명한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31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3_1_6.svg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28953" y="1169802"/>
            <a:ext cx="2326070" cy="346249"/>
            <a:chOff x="4344731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66163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731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14352" y="3762000"/>
              <a:ext cx="556449" cy="346249"/>
              <a:chOff x="5334133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133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5500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B3A4972A-50A0-1592-7864-AA539FB4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B0C97D20-B836-13AA-530B-3F32FDF9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11112D27-E49B-B224-1A61-EDCB2792802D}"/>
              </a:ext>
            </a:extLst>
          </p:cNvPr>
          <p:cNvSpPr/>
          <p:nvPr/>
        </p:nvSpPr>
        <p:spPr>
          <a:xfrm>
            <a:off x="5509696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4A80066-ED0D-7B5F-0929-C9E4D178C26E}"/>
              </a:ext>
            </a:extLst>
          </p:cNvPr>
          <p:cNvSpPr/>
          <p:nvPr/>
        </p:nvSpPr>
        <p:spPr>
          <a:xfrm>
            <a:off x="6550294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D7C274C-490E-5D60-F528-A14A89B91CA7}"/>
              </a:ext>
            </a:extLst>
          </p:cNvPr>
          <p:cNvGrpSpPr/>
          <p:nvPr/>
        </p:nvGrpSpPr>
        <p:grpSpPr>
          <a:xfrm>
            <a:off x="3063986" y="4840332"/>
            <a:ext cx="1056866" cy="537565"/>
            <a:chOff x="5795840" y="1660849"/>
            <a:chExt cx="1056866" cy="53756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27F3044-B8B1-251D-0EE3-95BC3C831815}"/>
                </a:ext>
              </a:extLst>
            </p:cNvPr>
            <p:cNvSpPr/>
            <p:nvPr/>
          </p:nvSpPr>
          <p:spPr bwMode="auto">
            <a:xfrm>
              <a:off x="5795840" y="1833284"/>
              <a:ext cx="87686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샛별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C371BF1-6A2B-86A2-1206-7494B5A79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0D062631-1E62-87AD-41A6-9283DD762945}"/>
              </a:ext>
            </a:extLst>
          </p:cNvPr>
          <p:cNvSpPr/>
          <p:nvPr/>
        </p:nvSpPr>
        <p:spPr>
          <a:xfrm>
            <a:off x="202672" y="22911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82247" y="2564904"/>
            <a:ext cx="1853214" cy="99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이등변 삼각형 74"/>
          <p:cNvSpPr/>
          <p:nvPr/>
        </p:nvSpPr>
        <p:spPr>
          <a:xfrm rot="16200000" flipV="1">
            <a:off x="2012613" y="3051106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A7D2E5-A700-B516-4DA5-D5815BBFB086}"/>
              </a:ext>
            </a:extLst>
          </p:cNvPr>
          <p:cNvSpPr txBox="1"/>
          <p:nvPr/>
        </p:nvSpPr>
        <p:spPr>
          <a:xfrm>
            <a:off x="15790" y="2576539"/>
            <a:ext cx="198612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096701" y="2564904"/>
            <a:ext cx="1853214" cy="99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이등변 삼각형 78"/>
          <p:cNvSpPr/>
          <p:nvPr/>
        </p:nvSpPr>
        <p:spPr>
          <a:xfrm rot="5400000" flipH="1" flipV="1">
            <a:off x="4949582" y="3141117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DE5FF7-615D-87FC-2ECF-11644CFA1FE4}"/>
              </a:ext>
            </a:extLst>
          </p:cNvPr>
          <p:cNvSpPr txBox="1"/>
          <p:nvPr/>
        </p:nvSpPr>
        <p:spPr>
          <a:xfrm>
            <a:off x="5094741" y="2725661"/>
            <a:ext cx="19861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962737" y="3861048"/>
            <a:ext cx="780652" cy="3734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379080" y="3861048"/>
            <a:ext cx="780652" cy="3734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D062631-1E62-87AD-41A6-9283DD762945}"/>
              </a:ext>
            </a:extLst>
          </p:cNvPr>
          <p:cNvSpPr/>
          <p:nvPr/>
        </p:nvSpPr>
        <p:spPr>
          <a:xfrm>
            <a:off x="1102587" y="39423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80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74" y="2050027"/>
            <a:ext cx="5543550" cy="2857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F85DC9C-CF32-8B24-F374-99DBA46DF3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" y="1611365"/>
            <a:ext cx="370960" cy="3709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바르게 설명한 친구의 이름을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28953" y="1169802"/>
            <a:ext cx="2326070" cy="346249"/>
            <a:chOff x="4344731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66163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731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14352" y="3762000"/>
              <a:ext cx="556449" cy="346249"/>
              <a:chOff x="5334133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133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5500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8" name="Picture 12">
            <a:extLst>
              <a:ext uri="{FF2B5EF4-FFF2-40B4-BE49-F238E27FC236}">
                <a16:creationId xmlns:a16="http://schemas.microsoft.com/office/drawing/2014/main" id="{B0C97D20-B836-13AA-530B-3F32FDF9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BD7C274C-490E-5D60-F528-A14A89B91CA7}"/>
              </a:ext>
            </a:extLst>
          </p:cNvPr>
          <p:cNvGrpSpPr/>
          <p:nvPr/>
        </p:nvGrpSpPr>
        <p:grpSpPr>
          <a:xfrm>
            <a:off x="3063986" y="4840332"/>
            <a:ext cx="1056866" cy="537565"/>
            <a:chOff x="5795840" y="1660849"/>
            <a:chExt cx="1056866" cy="53756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27F3044-B8B1-251D-0EE3-95BC3C831815}"/>
                </a:ext>
              </a:extLst>
            </p:cNvPr>
            <p:cNvSpPr/>
            <p:nvPr/>
          </p:nvSpPr>
          <p:spPr bwMode="auto">
            <a:xfrm>
              <a:off x="5795840" y="1833284"/>
              <a:ext cx="87686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샛별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C371BF1-6A2B-86A2-1206-7494B5A79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0" name="모서리가 둥근 직사각형 69"/>
          <p:cNvSpPr/>
          <p:nvPr/>
        </p:nvSpPr>
        <p:spPr>
          <a:xfrm>
            <a:off x="82247" y="2564904"/>
            <a:ext cx="1853214" cy="99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이등변 삼각형 74"/>
          <p:cNvSpPr/>
          <p:nvPr/>
        </p:nvSpPr>
        <p:spPr>
          <a:xfrm rot="16200000" flipV="1">
            <a:off x="2012613" y="3051106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A7D2E5-A700-B516-4DA5-D5815BBFB086}"/>
              </a:ext>
            </a:extLst>
          </p:cNvPr>
          <p:cNvSpPr txBox="1"/>
          <p:nvPr/>
        </p:nvSpPr>
        <p:spPr>
          <a:xfrm>
            <a:off x="15790" y="2576539"/>
            <a:ext cx="198612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096701" y="2564904"/>
            <a:ext cx="1853214" cy="9986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이등변 삼각형 78"/>
          <p:cNvSpPr/>
          <p:nvPr/>
        </p:nvSpPr>
        <p:spPr>
          <a:xfrm rot="5400000" flipH="1" flipV="1">
            <a:off x="4949582" y="3141117"/>
            <a:ext cx="90011" cy="204227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DE5FF7-615D-87FC-2ECF-11644CFA1FE4}"/>
              </a:ext>
            </a:extLst>
          </p:cNvPr>
          <p:cNvSpPr txBox="1"/>
          <p:nvPr/>
        </p:nvSpPr>
        <p:spPr>
          <a:xfrm>
            <a:off x="5094741" y="2725661"/>
            <a:ext cx="19861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수야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962737" y="3861048"/>
            <a:ext cx="780652" cy="3734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우주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379080" y="3861048"/>
            <a:ext cx="780652" cy="3734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샛별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7C1C0D3-42A3-96AD-1939-65E2B3DB9320}"/>
              </a:ext>
            </a:extLst>
          </p:cNvPr>
          <p:cNvGrpSpPr/>
          <p:nvPr/>
        </p:nvGrpSpPr>
        <p:grpSpPr>
          <a:xfrm>
            <a:off x="198562" y="4112657"/>
            <a:ext cx="6667165" cy="1124708"/>
            <a:chOff x="192745" y="4148582"/>
            <a:chExt cx="6667165" cy="112470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94D0C29-33C5-DF87-6AD8-0D0416945768}"/>
                </a:ext>
              </a:extLst>
            </p:cNvPr>
            <p:cNvSpPr/>
            <p:nvPr/>
          </p:nvSpPr>
          <p:spPr>
            <a:xfrm>
              <a:off x="192745" y="4368817"/>
              <a:ext cx="6667165" cy="7163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1.23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0.1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0.01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수이고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수입니다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바르게 설명한 친구는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샛별이입니다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id="{E8CFC90A-9373-8D09-0DCF-67777AAE7951}"/>
                </a:ext>
              </a:extLst>
            </p:cNvPr>
            <p:cNvSpPr/>
            <p:nvPr/>
          </p:nvSpPr>
          <p:spPr>
            <a:xfrm>
              <a:off x="338478" y="41485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A0DAA7EA-5EF9-489D-DEC9-12EDF56FFCF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74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6581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40~41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2" y="1092168"/>
            <a:ext cx="2054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4410" y="2348880"/>
            <a:ext cx="6635842" cy="3132348"/>
          </a:xfrm>
          <a:prstGeom prst="roundRect">
            <a:avLst/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644008" y="1169676"/>
            <a:ext cx="2326070" cy="346375"/>
            <a:chOff x="4359786" y="3761874"/>
            <a:chExt cx="2326070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45" name="순서도: 대체 처리 44">
                <a:extLst>
                  <a:ext uri="{FF2B5EF4-FFF2-40B4-BE49-F238E27FC236}">
                    <a16:creationId xmlns:a16="http://schemas.microsoft.com/office/drawing/2014/main" id="{37B93DBD-EDDC-4584-7620-5CAAD68B152C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F89042-DA80-D374-0B77-382C758B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519DBA2-79A1-E21A-E5EA-1F1A78A6D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32082"/>
              </p:ext>
            </p:extLst>
          </p:nvPr>
        </p:nvGraphicFramePr>
        <p:xfrm>
          <a:off x="1236891" y="2456964"/>
          <a:ext cx="432284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576B147-1502-B7BE-13C4-D82265D4BF92}"/>
              </a:ext>
            </a:extLst>
          </p:cNvPr>
          <p:cNvSpPr txBox="1"/>
          <p:nvPr/>
        </p:nvSpPr>
        <p:spPr>
          <a:xfrm>
            <a:off x="215516" y="2568259"/>
            <a:ext cx="1246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7" name="Picture 20">
            <a:extLst>
              <a:ext uri="{FF2B5EF4-FFF2-40B4-BE49-F238E27FC236}">
                <a16:creationId xmlns:a16="http://schemas.microsoft.com/office/drawing/2014/main" id="{D226B8A1-6503-1A57-E0D1-54994061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57" y="25861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53B008C-65BC-E086-B4EA-E12FCE1D29F5}"/>
              </a:ext>
            </a:extLst>
          </p:cNvPr>
          <p:cNvSpPr txBox="1"/>
          <p:nvPr/>
        </p:nvSpPr>
        <p:spPr>
          <a:xfrm>
            <a:off x="2750205" y="2568259"/>
            <a:ext cx="12463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1.25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27A5A6-E5DA-237D-7439-0801482765BD}"/>
              </a:ext>
            </a:extLst>
          </p:cNvPr>
          <p:cNvSpPr txBox="1"/>
          <p:nvPr/>
        </p:nvSpPr>
        <p:spPr>
          <a:xfrm>
            <a:off x="4639015" y="2568259"/>
            <a:ext cx="14097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 점 </a:t>
            </a:r>
            <a:r>
              <a:rPr lang="ko-KR" altLang="en-US" sz="1900" spc="-15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이오</a:t>
            </a:r>
            <a:endParaRPr lang="en-US" altLang="ko-KR" sz="1900" spc="-1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0600C4D-D87D-A4C4-E57E-D7673BD828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70" t="20561" r="2220" b="39652"/>
          <a:stretch/>
        </p:blipFill>
        <p:spPr>
          <a:xfrm>
            <a:off x="3713047" y="3104964"/>
            <a:ext cx="2907471" cy="138348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C4BB36A-2600-8CBA-6A8E-B1B34CE13E81}"/>
              </a:ext>
            </a:extLst>
          </p:cNvPr>
          <p:cNvSpPr txBox="1"/>
          <p:nvPr/>
        </p:nvSpPr>
        <p:spPr>
          <a:xfrm>
            <a:off x="3858426" y="4567424"/>
            <a:ext cx="26550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spc="-150" dirty="0">
                <a:solidFill>
                  <a:schemeClr val="accent3"/>
                </a:solidFill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BC940-8660-98B0-B3E0-F1DC0AA054CA}"/>
              </a:ext>
            </a:extLst>
          </p:cNvPr>
          <p:cNvGrpSpPr/>
          <p:nvPr/>
        </p:nvGrpSpPr>
        <p:grpSpPr>
          <a:xfrm>
            <a:off x="1115616" y="3064275"/>
            <a:ext cx="2520280" cy="2307339"/>
            <a:chOff x="922020" y="3064275"/>
            <a:chExt cx="2520280" cy="2307339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537926A-7829-EDBC-6FC9-8972DF068E84}"/>
                </a:ext>
              </a:extLst>
            </p:cNvPr>
            <p:cNvCxnSpPr/>
            <p:nvPr/>
          </p:nvCxnSpPr>
          <p:spPr bwMode="auto">
            <a:xfrm>
              <a:off x="3442300" y="3064275"/>
              <a:ext cx="0" cy="2164925"/>
            </a:xfrm>
            <a:prstGeom prst="line">
              <a:avLst/>
            </a:prstGeom>
            <a:noFill/>
            <a:ln w="38100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D766708-AB2B-A0EE-4F10-AC7FEF0FD8E8}"/>
                </a:ext>
              </a:extLst>
            </p:cNvPr>
            <p:cNvGrpSpPr/>
            <p:nvPr/>
          </p:nvGrpSpPr>
          <p:grpSpPr>
            <a:xfrm>
              <a:off x="944818" y="3138660"/>
              <a:ext cx="2215928" cy="2187959"/>
              <a:chOff x="944818" y="3138660"/>
              <a:chExt cx="2215928" cy="2187959"/>
            </a:xfrm>
          </p:grpSpPr>
          <p:pic>
            <p:nvPicPr>
              <p:cNvPr id="7" name="그림 6" descr="텍스트, 실내, 선반이(가) 표시된 사진&#10;&#10;자동 생성된 설명">
                <a:extLst>
                  <a:ext uri="{FF2B5EF4-FFF2-40B4-BE49-F238E27FC236}">
                    <a16:creationId xmlns:a16="http://schemas.microsoft.com/office/drawing/2014/main" id="{B02E25FD-A147-11F7-A166-71B2EA0D7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818" y="3138660"/>
                <a:ext cx="2215928" cy="2187959"/>
              </a:xfrm>
              <a:prstGeom prst="rect">
                <a:avLst/>
              </a:prstGeom>
            </p:spPr>
          </p:pic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BD28079-5166-88E3-D04E-35288E8DC9B6}"/>
                  </a:ext>
                </a:extLst>
              </p:cNvPr>
              <p:cNvSpPr/>
              <p:nvPr/>
            </p:nvSpPr>
            <p:spPr>
              <a:xfrm>
                <a:off x="1160117" y="3771739"/>
                <a:ext cx="171523" cy="19875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FEDDF448-FC4A-68A8-CAE8-3640D6443ABF}"/>
                  </a:ext>
                </a:extLst>
              </p:cNvPr>
              <p:cNvSpPr/>
              <p:nvPr/>
            </p:nvSpPr>
            <p:spPr>
              <a:xfrm>
                <a:off x="1693609" y="3771739"/>
                <a:ext cx="171523" cy="19875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F52786B5-8836-EF23-A991-66479914C20D}"/>
                  </a:ext>
                </a:extLst>
              </p:cNvPr>
              <p:cNvSpPr/>
              <p:nvPr/>
            </p:nvSpPr>
            <p:spPr>
              <a:xfrm>
                <a:off x="2151137" y="3780450"/>
                <a:ext cx="171523" cy="19875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97CDEB47-88B9-F077-B727-64896832F1E1}"/>
                  </a:ext>
                </a:extLst>
              </p:cNvPr>
              <p:cNvSpPr/>
              <p:nvPr/>
            </p:nvSpPr>
            <p:spPr>
              <a:xfrm>
                <a:off x="2761165" y="3757531"/>
                <a:ext cx="171523" cy="19875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89EFF20B-E3DA-B53C-D7F2-13CB06F44277}"/>
                  </a:ext>
                </a:extLst>
              </p:cNvPr>
              <p:cNvSpPr/>
              <p:nvPr/>
            </p:nvSpPr>
            <p:spPr>
              <a:xfrm>
                <a:off x="1641438" y="4773903"/>
                <a:ext cx="171523" cy="19875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ED2F8143-C6A7-494B-6653-6C75B5EF6186}"/>
                  </a:ext>
                </a:extLst>
              </p:cNvPr>
              <p:cNvSpPr/>
              <p:nvPr/>
            </p:nvSpPr>
            <p:spPr>
              <a:xfrm>
                <a:off x="1641438" y="5096251"/>
                <a:ext cx="171523" cy="198756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5BC8F96B-B258-EF87-15A0-5EC68141C44E}"/>
                  </a:ext>
                </a:extLst>
              </p:cNvPr>
              <p:cNvSpPr/>
              <p:nvPr/>
            </p:nvSpPr>
            <p:spPr>
              <a:xfrm>
                <a:off x="1160117" y="4488047"/>
                <a:ext cx="171523" cy="198756"/>
              </a:xfrm>
              <a:prstGeom prst="roundRect">
                <a:avLst/>
              </a:prstGeom>
              <a:solidFill>
                <a:srgbClr val="E4AAB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B81D3315-A229-E8E5-0989-8712B6B55022}"/>
                  </a:ext>
                </a:extLst>
              </p:cNvPr>
              <p:cNvSpPr/>
              <p:nvPr/>
            </p:nvSpPr>
            <p:spPr>
              <a:xfrm>
                <a:off x="1160117" y="4801657"/>
                <a:ext cx="171523" cy="198756"/>
              </a:xfrm>
              <a:prstGeom prst="roundRect">
                <a:avLst/>
              </a:prstGeom>
              <a:solidFill>
                <a:srgbClr val="C0DEF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34FAF314-9B3F-E50E-2C7D-655BDDB5C560}"/>
                  </a:ext>
                </a:extLst>
              </p:cNvPr>
              <p:cNvSpPr/>
              <p:nvPr/>
            </p:nvSpPr>
            <p:spPr>
              <a:xfrm>
                <a:off x="2151136" y="4768986"/>
                <a:ext cx="171523" cy="198756"/>
              </a:xfrm>
              <a:prstGeom prst="roundRect">
                <a:avLst/>
              </a:prstGeom>
              <a:solidFill>
                <a:srgbClr val="C0DEF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11AD166E-802D-F4B4-0CCA-17C8D3F8A8E6}"/>
                  </a:ext>
                </a:extLst>
              </p:cNvPr>
              <p:cNvSpPr/>
              <p:nvPr/>
            </p:nvSpPr>
            <p:spPr>
              <a:xfrm>
                <a:off x="1160116" y="5083871"/>
                <a:ext cx="171523" cy="198756"/>
              </a:xfrm>
              <a:prstGeom prst="roundRect">
                <a:avLst/>
              </a:prstGeom>
              <a:solidFill>
                <a:srgbClr val="CEE4A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45BBD633-0740-0A51-B084-8BA8FF8ED717}"/>
                  </a:ext>
                </a:extLst>
              </p:cNvPr>
              <p:cNvSpPr/>
              <p:nvPr/>
            </p:nvSpPr>
            <p:spPr>
              <a:xfrm>
                <a:off x="2181181" y="5066448"/>
                <a:ext cx="171523" cy="198756"/>
              </a:xfrm>
              <a:prstGeom prst="roundRect">
                <a:avLst/>
              </a:prstGeom>
              <a:solidFill>
                <a:srgbClr val="CEE4A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23516163-01CD-B41C-32A9-23DC08D6E123}"/>
                  </a:ext>
                </a:extLst>
              </p:cNvPr>
              <p:cNvSpPr/>
              <p:nvPr/>
            </p:nvSpPr>
            <p:spPr>
              <a:xfrm>
                <a:off x="2761164" y="5049180"/>
                <a:ext cx="171523" cy="198756"/>
              </a:xfrm>
              <a:prstGeom prst="roundRect">
                <a:avLst/>
              </a:prstGeom>
              <a:solidFill>
                <a:srgbClr val="CEE4A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5FEFB09-1A34-724E-3906-A9E1AEB8F546}"/>
                </a:ext>
              </a:extLst>
            </p:cNvPr>
            <p:cNvSpPr txBox="1"/>
            <p:nvPr/>
          </p:nvSpPr>
          <p:spPr>
            <a:xfrm>
              <a:off x="961476" y="3212976"/>
              <a:ext cx="56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일의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자리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6C41042-4830-498E-4087-4559ECABDC3E}"/>
                </a:ext>
              </a:extLst>
            </p:cNvPr>
            <p:cNvSpPr txBox="1"/>
            <p:nvPr/>
          </p:nvSpPr>
          <p:spPr>
            <a:xfrm>
              <a:off x="1943708" y="3142709"/>
              <a:ext cx="569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소수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자리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41639A9-7BC9-FB1D-FF59-DB56B5D4B17D}"/>
                </a:ext>
              </a:extLst>
            </p:cNvPr>
            <p:cNvSpPr txBox="1"/>
            <p:nvPr/>
          </p:nvSpPr>
          <p:spPr>
            <a:xfrm>
              <a:off x="2562069" y="3142709"/>
              <a:ext cx="569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소수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pc="-150" dirty="0">
                  <a:latin typeface="맑은 고딕" pitchFamily="50" charset="-127"/>
                  <a:ea typeface="맑은 고딕" pitchFamily="50" charset="-127"/>
                </a:rPr>
                <a:t>자리</a:t>
              </a:r>
              <a:endParaRPr lang="en-US" altLang="ko-KR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9B7D4B1-5976-01A6-C49E-98D7927522A1}"/>
                </a:ext>
              </a:extLst>
            </p:cNvPr>
            <p:cNvSpPr txBox="1"/>
            <p:nvPr/>
          </p:nvSpPr>
          <p:spPr>
            <a:xfrm>
              <a:off x="928274" y="3667888"/>
              <a:ext cx="6414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F10D53-E374-81F2-C965-EB46FE367B23}"/>
                </a:ext>
              </a:extLst>
            </p:cNvPr>
            <p:cNvSpPr txBox="1"/>
            <p:nvPr/>
          </p:nvSpPr>
          <p:spPr>
            <a:xfrm>
              <a:off x="1429693" y="3667888"/>
              <a:ext cx="6414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6A20DA0-79A3-6252-5313-23D8FA65F4D0}"/>
                </a:ext>
              </a:extLst>
            </p:cNvPr>
            <p:cNvSpPr txBox="1"/>
            <p:nvPr/>
          </p:nvSpPr>
          <p:spPr>
            <a:xfrm>
              <a:off x="1916150" y="3667888"/>
              <a:ext cx="6414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D363B65-1D8C-E5C6-CE02-F7C69F66ABF4}"/>
                </a:ext>
              </a:extLst>
            </p:cNvPr>
            <p:cNvSpPr txBox="1"/>
            <p:nvPr/>
          </p:nvSpPr>
          <p:spPr>
            <a:xfrm>
              <a:off x="2529920" y="3667888"/>
              <a:ext cx="6414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FFFF1EF-6E92-21AD-F6AC-9F12D78F7F57}"/>
                </a:ext>
              </a:extLst>
            </p:cNvPr>
            <p:cNvSpPr txBox="1"/>
            <p:nvPr/>
          </p:nvSpPr>
          <p:spPr>
            <a:xfrm>
              <a:off x="928274" y="4380892"/>
              <a:ext cx="6414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32F5139-0ABB-2711-C32A-672EC83DB432}"/>
                </a:ext>
              </a:extLst>
            </p:cNvPr>
            <p:cNvSpPr txBox="1"/>
            <p:nvPr/>
          </p:nvSpPr>
          <p:spPr>
            <a:xfrm>
              <a:off x="1916150" y="4669800"/>
              <a:ext cx="6414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7BF9018-06F4-75AF-FEE5-C69C0DE9AB1D}"/>
                </a:ext>
              </a:extLst>
            </p:cNvPr>
            <p:cNvSpPr txBox="1"/>
            <p:nvPr/>
          </p:nvSpPr>
          <p:spPr>
            <a:xfrm>
              <a:off x="2529920" y="4971248"/>
              <a:ext cx="6414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FD4C740-E5A5-4781-2B55-2BAEF289429C}"/>
                </a:ext>
              </a:extLst>
            </p:cNvPr>
            <p:cNvSpPr txBox="1"/>
            <p:nvPr/>
          </p:nvSpPr>
          <p:spPr>
            <a:xfrm>
              <a:off x="1429693" y="4673394"/>
              <a:ext cx="6414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BE0103-7BF5-D2EE-1D75-41C78CECAD4C}"/>
                </a:ext>
              </a:extLst>
            </p:cNvPr>
            <p:cNvSpPr txBox="1"/>
            <p:nvPr/>
          </p:nvSpPr>
          <p:spPr>
            <a:xfrm>
              <a:off x="1429693" y="4986893"/>
              <a:ext cx="6414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FA8DBF-4DBA-A042-9ADA-F01C477C2CFC}"/>
                </a:ext>
              </a:extLst>
            </p:cNvPr>
            <p:cNvSpPr txBox="1"/>
            <p:nvPr/>
          </p:nvSpPr>
          <p:spPr>
            <a:xfrm>
              <a:off x="928274" y="4669800"/>
              <a:ext cx="6414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6899F7E-0871-3AC1-9489-26BCFEF37792}"/>
                </a:ext>
              </a:extLst>
            </p:cNvPr>
            <p:cNvSpPr txBox="1"/>
            <p:nvPr/>
          </p:nvSpPr>
          <p:spPr>
            <a:xfrm>
              <a:off x="1911797" y="4971248"/>
              <a:ext cx="6414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085DF5B-8ED4-0DA8-C824-E0B98616FACD}"/>
                </a:ext>
              </a:extLst>
            </p:cNvPr>
            <p:cNvSpPr txBox="1"/>
            <p:nvPr/>
          </p:nvSpPr>
          <p:spPr>
            <a:xfrm>
              <a:off x="922020" y="4971248"/>
              <a:ext cx="64149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0</a:t>
              </a:r>
            </a:p>
          </p:txBody>
        </p:sp>
      </p:grpSp>
      <p:pic>
        <p:nvPicPr>
          <p:cNvPr id="98" name="그림 97">
            <a:extLst>
              <a:ext uri="{FF2B5EF4-FFF2-40B4-BE49-F238E27FC236}">
                <a16:creationId xmlns:a16="http://schemas.microsoft.com/office/drawing/2014/main" id="{BDB7CB5F-AC9A-E46E-5AC6-52D46B07CB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41" t="43087" r="84171" b="48458"/>
          <a:stretch/>
        </p:blipFill>
        <p:spPr>
          <a:xfrm>
            <a:off x="327789" y="3687640"/>
            <a:ext cx="702976" cy="33853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455AC7-322E-DDBD-FFAB-2C91DE7EFC5B}"/>
              </a:ext>
            </a:extLst>
          </p:cNvPr>
          <p:cNvSpPr/>
          <p:nvPr/>
        </p:nvSpPr>
        <p:spPr>
          <a:xfrm>
            <a:off x="416061" y="3757531"/>
            <a:ext cx="502287" cy="221675"/>
          </a:xfrm>
          <a:prstGeom prst="roundRect">
            <a:avLst/>
          </a:prstGeom>
          <a:solidFill>
            <a:srgbClr val="E8EC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06926E-4A69-57ED-4538-E7E6ACA7E234}"/>
              </a:ext>
            </a:extLst>
          </p:cNvPr>
          <p:cNvSpPr txBox="1"/>
          <p:nvPr/>
        </p:nvSpPr>
        <p:spPr>
          <a:xfrm>
            <a:off x="317259" y="3664548"/>
            <a:ext cx="6969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1.25</a:t>
            </a:r>
          </a:p>
        </p:txBody>
      </p:sp>
      <p:pic>
        <p:nvPicPr>
          <p:cNvPr id="101" name="Picture 2">
            <a:extLst>
              <a:ext uri="{FF2B5EF4-FFF2-40B4-BE49-F238E27FC236}">
                <a16:creationId xmlns:a16="http://schemas.microsoft.com/office/drawing/2014/main" id="{D21F6F86-B3B7-9595-F29D-94BE8B7B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570" y="2541259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3">
            <a:extLst>
              <a:ext uri="{FF2B5EF4-FFF2-40B4-BE49-F238E27FC236}">
                <a16:creationId xmlns:a16="http://schemas.microsoft.com/office/drawing/2014/main" id="{E5629FA2-E2D8-AE78-8CFB-EF84E9C9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675" y="2541259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6705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3_1_09_01.svg ~ 3_1_09_05.svg /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92764" y="4065951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6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분수를 소수로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6">
            <a:extLst>
              <a:ext uri="{FF2B5EF4-FFF2-40B4-BE49-F238E27FC236}">
                <a16:creationId xmlns:a16="http://schemas.microsoft.com/office/drawing/2014/main" id="{9FA35F8D-0731-B967-AEDE-06670DC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D44A98-1334-A8A7-C050-E29F744FB142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28BE64E-8A78-A7CD-AB65-DEB976D9D976}"/>
              </a:ext>
            </a:extLst>
          </p:cNvPr>
          <p:cNvSpPr/>
          <p:nvPr/>
        </p:nvSpPr>
        <p:spPr>
          <a:xfrm>
            <a:off x="5665447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3667EBB-6615-2456-9F69-FFF57A7CC6D1}"/>
              </a:ext>
            </a:extLst>
          </p:cNvPr>
          <p:cNvGrpSpPr/>
          <p:nvPr/>
        </p:nvGrpSpPr>
        <p:grpSpPr>
          <a:xfrm>
            <a:off x="1876060" y="3248980"/>
            <a:ext cx="913463" cy="537565"/>
            <a:chOff x="5939243" y="1660849"/>
            <a:chExt cx="913463" cy="53756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D8C9940-6C31-68A6-5ACB-6B7ED9F0785C}"/>
                </a:ext>
              </a:extLst>
            </p:cNvPr>
            <p:cNvSpPr/>
            <p:nvPr/>
          </p:nvSpPr>
          <p:spPr bwMode="auto">
            <a:xfrm>
              <a:off x="5939243" y="1833284"/>
              <a:ext cx="73346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0.43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0AF6F507-FDEF-DA86-4799-AD7F73A1B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741C537-3802-0725-EB5A-AE057C0230B9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66BE301D-E210-5F60-184C-B2D9B79AB0BB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C403CA-3CDB-069A-AD86-568C01CD9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87C5C9B-B307-5566-12E0-E9AB93F15EA7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4D336F62-AE40-FAAF-2A2B-872C75F0796F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4196A90-D0B5-D10E-31BA-B59CB23C0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3422E1B-AC6A-10EF-78F6-8368C8395B5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FBE3D569-A4EF-C0E3-AC2A-7067907050A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F990EC-FCA9-C71D-F28F-D220D3E1E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4B06EAB-ED95-89C4-843E-D9D76B5CEF0A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4FA891B-D410-3DD5-E7B0-4235F4B7892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560A6B0-1B41-F8F5-C399-ECE1AEF8F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47BA500-3E97-76F9-A530-81263E97884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AF6758BA-791E-3843-EE28-4ADBF8339E2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7D46D50-DAA8-76F7-6BD5-7BC283ACB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5373687-2027-7EF8-CFDE-7026EFDB59E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4135837B-4E75-3271-A02A-914DE0CAAAE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BC1D218-A50D-41A2-107D-0DB05766C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7B3146BA-1232-AC38-095A-1B165081E67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308916-17B5-C04D-B76D-21E6E50F7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EC167FEE-A19A-DD81-1651-7C4AD5E68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049056"/>
              </p:ext>
            </p:extLst>
          </p:nvPr>
        </p:nvGraphicFramePr>
        <p:xfrm>
          <a:off x="1084338" y="3306868"/>
          <a:ext cx="43216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43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56310673-BAA6-FA2F-4575-B4D2D0311B1A}"/>
              </a:ext>
            </a:extLst>
          </p:cNvPr>
          <p:cNvSpPr txBox="1"/>
          <p:nvPr/>
        </p:nvSpPr>
        <p:spPr>
          <a:xfrm>
            <a:off x="1516504" y="3401824"/>
            <a:ext cx="3595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6E93AAC-0E35-17CE-AF36-BEA1EA3C004F}"/>
              </a:ext>
            </a:extLst>
          </p:cNvPr>
          <p:cNvGrpSpPr/>
          <p:nvPr/>
        </p:nvGrpSpPr>
        <p:grpSpPr>
          <a:xfrm>
            <a:off x="5252386" y="3248980"/>
            <a:ext cx="913463" cy="537565"/>
            <a:chOff x="5939243" y="1660849"/>
            <a:chExt cx="913463" cy="53756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81F5449-B9A0-928C-0A32-8CCB345182E5}"/>
                </a:ext>
              </a:extLst>
            </p:cNvPr>
            <p:cNvSpPr/>
            <p:nvPr/>
          </p:nvSpPr>
          <p:spPr bwMode="auto">
            <a:xfrm>
              <a:off x="5939243" y="1833284"/>
              <a:ext cx="73346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2.28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D625C4D-26BB-5C8C-1B35-2D50C71B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BCE27249-8712-6237-EE74-598485F9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78252"/>
              </p:ext>
            </p:extLst>
          </p:nvPr>
        </p:nvGraphicFramePr>
        <p:xfrm>
          <a:off x="4460664" y="3306868"/>
          <a:ext cx="432166" cy="648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2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28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C4333A9A-E77A-CE68-81BE-EC7E6355CD48}"/>
              </a:ext>
            </a:extLst>
          </p:cNvPr>
          <p:cNvSpPr txBox="1"/>
          <p:nvPr/>
        </p:nvSpPr>
        <p:spPr>
          <a:xfrm>
            <a:off x="4180682" y="3401824"/>
            <a:ext cx="10717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      =</a:t>
            </a: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모눈종이에서 색칠한 부분이 나타내는 수를 소수로 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86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3_1_2.svg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BD87D87-0A02-F32D-F604-E71F3D084D27}"/>
              </a:ext>
            </a:extLst>
          </p:cNvPr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362A433-6B1D-A4F2-757C-EC93CBC899EC}"/>
              </a:ext>
            </a:extLst>
          </p:cNvPr>
          <p:cNvSpPr/>
          <p:nvPr/>
        </p:nvSpPr>
        <p:spPr>
          <a:xfrm>
            <a:off x="5665447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19656AF-BC19-EE89-60E1-6204F61237C3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35FEA991-3580-1CD5-AEB0-972B34A536F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49E6CC9-3291-D6AE-E457-F1329FD8A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6209D6C-D2C1-1DF8-D705-7275FF61F0D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5AC9F1EF-7BA7-1E33-628A-10A8F32AE3D9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4978A63-4627-2531-E435-EB34ACBD9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7C8253D-AFE6-38E7-5845-875E986C3AF8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8" name="순서도: 대체 처리 97">
                <a:extLst>
                  <a:ext uri="{FF2B5EF4-FFF2-40B4-BE49-F238E27FC236}">
                    <a16:creationId xmlns:a16="http://schemas.microsoft.com/office/drawing/2014/main" id="{EF45D7D3-BABE-65BC-CC65-F11ED21385F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9249C61-90B9-94FB-1193-F048EA3B0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245F928-5806-FEF3-5F46-C0DE3E4357BF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6" name="순서도: 대체 처리 95">
                <a:extLst>
                  <a:ext uri="{FF2B5EF4-FFF2-40B4-BE49-F238E27FC236}">
                    <a16:creationId xmlns:a16="http://schemas.microsoft.com/office/drawing/2014/main" id="{4FB26F81-9F73-F9BC-DCFD-32954D8A2A1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C1FE1EB-9332-614F-FF40-8B9757151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C11896-3DAF-A527-55BD-7548B7A5A88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11B08394-57A6-8F4F-B2BD-9067DC03E63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1523432-5028-8D18-51F0-2A61BC936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9CC561E1-4BB0-DF4C-4D6F-D601AA571F0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5DAFA2EC-D0D8-61F0-53A1-53C7C04F7AE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137B442-FD39-4552-63A2-9BB4FCDDC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2364333B-3D9B-DD99-0AF8-810BAABEC3C7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7F6F4-7C11-934D-CA3B-E154673F5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392A35F-8EA0-C741-2F1A-016B8AA84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089" y="2488276"/>
            <a:ext cx="2466016" cy="2436394"/>
          </a:xfrm>
          <a:prstGeom prst="rect">
            <a:avLst/>
          </a:prstGeom>
        </p:spPr>
      </p:pic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F99D14C-634E-E12C-CD19-DEDADBD2FFC9}"/>
              </a:ext>
            </a:extLst>
          </p:cNvPr>
          <p:cNvGrpSpPr/>
          <p:nvPr/>
        </p:nvGrpSpPr>
        <p:grpSpPr>
          <a:xfrm>
            <a:off x="4514088" y="3068960"/>
            <a:ext cx="1289251" cy="537565"/>
            <a:chOff x="5563455" y="1660849"/>
            <a:chExt cx="1289251" cy="537565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59DCE5F-549E-6FB4-5E40-318DA3A04C9B}"/>
                </a:ext>
              </a:extLst>
            </p:cNvPr>
            <p:cNvSpPr/>
            <p:nvPr/>
          </p:nvSpPr>
          <p:spPr bwMode="auto">
            <a:xfrm>
              <a:off x="5563455" y="1833284"/>
              <a:ext cx="110925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0.56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2932B39A-8499-ED59-9B48-D7C347688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1C08FA5-F163-4854-34F1-65CF5DE508B9}"/>
              </a:ext>
            </a:extLst>
          </p:cNvPr>
          <p:cNvGrpSpPr/>
          <p:nvPr/>
        </p:nvGrpSpPr>
        <p:grpSpPr>
          <a:xfrm>
            <a:off x="4514087" y="3620113"/>
            <a:ext cx="1809063" cy="537565"/>
            <a:chOff x="5563454" y="1660849"/>
            <a:chExt cx="1809063" cy="53756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0F30936-CAC4-AEF7-A0DF-F2D32924A4A6}"/>
                </a:ext>
              </a:extLst>
            </p:cNvPr>
            <p:cNvSpPr/>
            <p:nvPr/>
          </p:nvSpPr>
          <p:spPr bwMode="auto">
            <a:xfrm>
              <a:off x="5563454" y="1833284"/>
              <a:ext cx="16194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</a:t>
              </a:r>
              <a:r>
                <a:rPr kumimoji="1" lang="ko-KR" altLang="en-US" sz="1900" b="1" i="0" u="none" strike="noStrike" cap="none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오육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2DAAE36C-7C26-0029-1543-6B9231017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2517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B2F5F434-57E5-FDCC-F0AE-29F99C910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662" y="3219810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>
            <a:extLst>
              <a:ext uri="{FF2B5EF4-FFF2-40B4-BE49-F238E27FC236}">
                <a16:creationId xmlns:a16="http://schemas.microsoft.com/office/drawing/2014/main" id="{32E2477C-B0BD-0559-0293-C05D1F61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662" y="3760390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BF99D14C-634E-E12C-CD19-DEDADBD2FFC9}"/>
              </a:ext>
            </a:extLst>
          </p:cNvPr>
          <p:cNvGrpSpPr/>
          <p:nvPr/>
        </p:nvGrpSpPr>
        <p:grpSpPr>
          <a:xfrm>
            <a:off x="4514088" y="3068960"/>
            <a:ext cx="1289251" cy="537565"/>
            <a:chOff x="5563455" y="1660849"/>
            <a:chExt cx="1289251" cy="5375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59DCE5F-549E-6FB4-5E40-318DA3A04C9B}"/>
                </a:ext>
              </a:extLst>
            </p:cNvPr>
            <p:cNvSpPr/>
            <p:nvPr/>
          </p:nvSpPr>
          <p:spPr bwMode="auto">
            <a:xfrm>
              <a:off x="5563455" y="1833284"/>
              <a:ext cx="110925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0.56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2932B39A-8499-ED59-9B48-D7C347688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1C08FA5-F163-4854-34F1-65CF5DE508B9}"/>
              </a:ext>
            </a:extLst>
          </p:cNvPr>
          <p:cNvGrpSpPr/>
          <p:nvPr/>
        </p:nvGrpSpPr>
        <p:grpSpPr>
          <a:xfrm>
            <a:off x="4514087" y="3620113"/>
            <a:ext cx="1809063" cy="537565"/>
            <a:chOff x="5563454" y="1660849"/>
            <a:chExt cx="1809063" cy="53756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F30936-CAC4-AEF7-A0DF-F2D32924A4A6}"/>
                </a:ext>
              </a:extLst>
            </p:cNvPr>
            <p:cNvSpPr/>
            <p:nvPr/>
          </p:nvSpPr>
          <p:spPr bwMode="auto">
            <a:xfrm>
              <a:off x="5563454" y="1833284"/>
              <a:ext cx="161941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영 점 </a:t>
              </a:r>
              <a:r>
                <a:rPr kumimoji="1" lang="ko-KR" altLang="en-US" sz="1900" b="1" i="0" u="none" strike="noStrike" cap="none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오육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DAAE36C-7C26-0029-1543-6B9231017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2517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8" name="Picture 2">
            <a:extLst>
              <a:ext uri="{FF2B5EF4-FFF2-40B4-BE49-F238E27FC236}">
                <a16:creationId xmlns:a16="http://schemas.microsoft.com/office/drawing/2014/main" id="{B2F5F434-57E5-FDCC-F0AE-29F99C910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662" y="3219810"/>
            <a:ext cx="674227" cy="41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3">
            <a:extLst>
              <a:ext uri="{FF2B5EF4-FFF2-40B4-BE49-F238E27FC236}">
                <a16:creationId xmlns:a16="http://schemas.microsoft.com/office/drawing/2014/main" id="{32E2477C-B0BD-0559-0293-C05D1F61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662" y="3760390"/>
            <a:ext cx="674227" cy="42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전체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모눈종이에서 색칠한 부분이 나타내는 수를 소수로 쓰고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519656AF-BC19-EE89-60E1-6204F61237C3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35FEA991-3580-1CD5-AEB0-972B34A536F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49E6CC9-3291-D6AE-E457-F1329FD8A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6209D6C-D2C1-1DF8-D705-7275FF61F0D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5AC9F1EF-7BA7-1E33-628A-10A8F32AE3D9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4978A63-4627-2531-E435-EB34ACBD9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7C8253D-AFE6-38E7-5845-875E986C3AF8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8" name="순서도: 대체 처리 97">
                <a:extLst>
                  <a:ext uri="{FF2B5EF4-FFF2-40B4-BE49-F238E27FC236}">
                    <a16:creationId xmlns:a16="http://schemas.microsoft.com/office/drawing/2014/main" id="{EF45D7D3-BABE-65BC-CC65-F11ED21385F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9249C61-90B9-94FB-1193-F048EA3B0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245F928-5806-FEF3-5F46-C0DE3E4357BF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6" name="순서도: 대체 처리 95">
                <a:extLst>
                  <a:ext uri="{FF2B5EF4-FFF2-40B4-BE49-F238E27FC236}">
                    <a16:creationId xmlns:a16="http://schemas.microsoft.com/office/drawing/2014/main" id="{4FB26F81-9F73-F9BC-DCFD-32954D8A2A1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C1FE1EB-9332-614F-FF40-8B9757151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C11896-3DAF-A527-55BD-7548B7A5A88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11B08394-57A6-8F4F-B2BD-9067DC03E63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1523432-5028-8D18-51F0-2A61BC936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9CC561E1-4BB0-DF4C-4D6F-D601AA571F0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5DAFA2EC-D0D8-61F0-53A1-53C7C04F7AE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137B442-FD39-4552-63A2-9BB4FCDDC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2364333B-3D9B-DD99-0AF8-810BAABEC3C7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7F6F4-7C11-934D-CA3B-E154673F5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392A35F-8EA0-C741-2F1A-016B8AA841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089" y="2488276"/>
            <a:ext cx="2466016" cy="243639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B36F02F-B7FA-B6FE-E06A-50BFF6CE59B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962D0CA-DECC-6DE7-194A-DEE81B7EC6B8}"/>
              </a:ext>
            </a:extLst>
          </p:cNvPr>
          <p:cNvGrpSpPr/>
          <p:nvPr/>
        </p:nvGrpSpPr>
        <p:grpSpPr>
          <a:xfrm>
            <a:off x="198562" y="3826435"/>
            <a:ext cx="6667165" cy="1410930"/>
            <a:chOff x="192745" y="3862360"/>
            <a:chExt cx="6667165" cy="141093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B1AE694-C447-E70E-A011-5D5A6827D302}"/>
                </a:ext>
              </a:extLst>
            </p:cNvPr>
            <p:cNvSpPr/>
            <p:nvPr/>
          </p:nvSpPr>
          <p:spPr>
            <a:xfrm>
              <a:off x="192745" y="4063355"/>
              <a:ext cx="6667165" cy="10218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모눈 한 칸의 크기는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색칠한 모눈은 모두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칸이므로 색칠한 부분이 나타내는 수는 소수로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0.56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이라고 쓰고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 점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오육이라고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읽습니다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id="{C0F74135-800B-1B6F-CE2B-307B93610964}"/>
                </a:ext>
              </a:extLst>
            </p:cNvPr>
            <p:cNvSpPr/>
            <p:nvPr/>
          </p:nvSpPr>
          <p:spPr>
            <a:xfrm>
              <a:off x="338478" y="386236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EABAA769-DFB9-762B-AB2B-BD937C640E5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2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소수를 수직선에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CDA333B-686A-DB33-E01C-9F660F1B8A8F}"/>
              </a:ext>
            </a:extLst>
          </p:cNvPr>
          <p:cNvSpPr txBox="1"/>
          <p:nvPr/>
        </p:nvSpPr>
        <p:spPr>
          <a:xfrm>
            <a:off x="7018371" y="1092168"/>
            <a:ext cx="2125629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수직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 저작물 기능 그대로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\lesson03\ops\3\3_1_3.html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 시 파란색 화살표와 정답 텍스트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E1CE065-1791-F593-23BB-3EB11658235E}"/>
              </a:ext>
            </a:extLst>
          </p:cNvPr>
          <p:cNvSpPr/>
          <p:nvPr/>
        </p:nvSpPr>
        <p:spPr>
          <a:xfrm>
            <a:off x="4624849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5665447" y="4966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24FD67A-04C9-95CA-DB58-5C08A0A88511}"/>
              </a:ext>
            </a:extLst>
          </p:cNvPr>
          <p:cNvSpPr/>
          <p:nvPr/>
        </p:nvSpPr>
        <p:spPr>
          <a:xfrm>
            <a:off x="917561" y="3901055"/>
            <a:ext cx="615696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557F60-89A0-1E52-A230-C7120786475E}"/>
              </a:ext>
            </a:extLst>
          </p:cNvPr>
          <p:cNvSpPr txBox="1"/>
          <p:nvPr/>
        </p:nvSpPr>
        <p:spPr>
          <a:xfrm>
            <a:off x="1871700" y="359090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5.7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4062E3-19B9-7E7C-60D6-B3BD3DC009BF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F167599E-762C-5676-1884-EFD5A72784D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286D44-F252-A8AF-3D72-02CC3353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106B973-9BE7-1C79-3E5D-655D488F9D61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A941D28F-CAFB-4A8D-6EF3-E29477E6825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371FC5-2352-DBBC-0F3D-5A7DA30BC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67D3800-173F-67F1-21C7-A9C3C0D2C541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5C8C31A9-A05A-5FF5-2A28-C2ECBBEEEFE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C6CCC57-66C0-C153-94F9-C03F44BD7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D9148ED-7EFF-EF7E-21F4-0218F6FD4C8E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4CF6A4C7-2CF0-1AC0-3DC1-54F8D83E369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F9C1DC-BC36-CF55-0117-11B232262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3204492-1FDF-E367-BA2D-8458D9E61F99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5EDEACB0-A383-FAD3-B213-12A4165B1AF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6F6AE7E-74E0-D024-6C7A-8DD09925E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EF32758-924A-4FF4-3E3F-6145BBDAA587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FE07E358-6BB2-01CD-C891-E5A33154545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8BB2B0-43C7-FF09-F804-596BC9676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BC155648-D853-7FC2-24D5-92F6FFD01A11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2766B2-E1E7-23CF-0058-B1461545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ADD48AF-42A3-3C61-9BBD-0E761EB0CC90}"/>
              </a:ext>
            </a:extLst>
          </p:cNvPr>
          <p:cNvSpPr/>
          <p:nvPr/>
        </p:nvSpPr>
        <p:spPr>
          <a:xfrm>
            <a:off x="3243224" y="3901055"/>
            <a:ext cx="615696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95C59CB-EAF7-2863-2FB2-FDEF2271A955}"/>
              </a:ext>
            </a:extLst>
          </p:cNvPr>
          <p:cNvSpPr/>
          <p:nvPr/>
        </p:nvSpPr>
        <p:spPr>
          <a:xfrm>
            <a:off x="5631834" y="3850248"/>
            <a:ext cx="615696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3174C1B-20A9-79EA-AD3F-01F2DD154ED2}"/>
              </a:ext>
            </a:extLst>
          </p:cNvPr>
          <p:cNvSpPr txBox="1"/>
          <p:nvPr/>
        </p:nvSpPr>
        <p:spPr>
          <a:xfrm>
            <a:off x="3816742" y="3612215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5.8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7AD287B-BE5B-BE73-1B81-1A0EC034C291}"/>
              </a:ext>
            </a:extLst>
          </p:cNvPr>
          <p:cNvSpPr txBox="1"/>
          <p:nvPr/>
        </p:nvSpPr>
        <p:spPr>
          <a:xfrm>
            <a:off x="5709718" y="359090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3076790"/>
            <a:ext cx="895939" cy="6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24CD1E5-6124-AD1E-56B3-EC496A880956}"/>
              </a:ext>
            </a:extLst>
          </p:cNvPr>
          <p:cNvSpPr txBox="1"/>
          <p:nvPr/>
        </p:nvSpPr>
        <p:spPr>
          <a:xfrm>
            <a:off x="748350" y="3206180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5.82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38" y="3317189"/>
            <a:ext cx="5287099" cy="22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90657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3_1_3.svg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타원 52">
            <a:extLst>
              <a:ext uri="{FF2B5EF4-FFF2-40B4-BE49-F238E27FC236}">
                <a16:creationId xmlns:a16="http://schemas.microsoft.com/office/drawing/2014/main" id="{42BF05F2-4632-D19E-609F-2B5012BB6228}"/>
              </a:ext>
            </a:extLst>
          </p:cNvPr>
          <p:cNvSpPr/>
          <p:nvPr/>
        </p:nvSpPr>
        <p:spPr>
          <a:xfrm>
            <a:off x="4915712" y="2066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A72D7DD-BB09-42E4-A989-41746DE74294}"/>
              </a:ext>
            </a:extLst>
          </p:cNvPr>
          <p:cNvGrpSpPr/>
          <p:nvPr/>
        </p:nvGrpSpPr>
        <p:grpSpPr>
          <a:xfrm>
            <a:off x="5220072" y="2154245"/>
            <a:ext cx="1459754" cy="195522"/>
            <a:chOff x="5220072" y="1768961"/>
            <a:chExt cx="1459754" cy="195522"/>
          </a:xfrm>
        </p:grpSpPr>
        <p:sp>
          <p:nvSpPr>
            <p:cNvPr id="59" name="모서리가 둥근 직사각형 8">
              <a:extLst>
                <a:ext uri="{FF2B5EF4-FFF2-40B4-BE49-F238E27FC236}">
                  <a16:creationId xmlns:a16="http://schemas.microsoft.com/office/drawing/2014/main" id="{A90D3CB6-FFAA-466C-ADE4-55D937449F9F}"/>
                </a:ext>
              </a:extLst>
            </p:cNvPr>
            <p:cNvSpPr/>
            <p:nvPr/>
          </p:nvSpPr>
          <p:spPr>
            <a:xfrm>
              <a:off x="5220072" y="1768961"/>
              <a:ext cx="1459754" cy="195522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수직선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8048C32-A56F-4199-9D50-4455AF561167}"/>
                </a:ext>
              </a:extLst>
            </p:cNvPr>
            <p:cNvSpPr/>
            <p:nvPr/>
          </p:nvSpPr>
          <p:spPr>
            <a:xfrm>
              <a:off x="5306631" y="1786560"/>
              <a:ext cx="165469" cy="177923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42BF05F2-4632-D19E-609F-2B5012BB6228}"/>
              </a:ext>
            </a:extLst>
          </p:cNvPr>
          <p:cNvSpPr/>
          <p:nvPr/>
        </p:nvSpPr>
        <p:spPr>
          <a:xfrm>
            <a:off x="600081" y="29140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8250" y="3879229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5.82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화살표 연결선 80"/>
          <p:cNvCxnSpPr/>
          <p:nvPr/>
        </p:nvCxnSpPr>
        <p:spPr bwMode="auto">
          <a:xfrm flipV="1">
            <a:off x="4560757" y="3548593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42BF05F2-4632-D19E-609F-2B5012BB6228}"/>
              </a:ext>
            </a:extLst>
          </p:cNvPr>
          <p:cNvSpPr/>
          <p:nvPr/>
        </p:nvSpPr>
        <p:spPr>
          <a:xfrm>
            <a:off x="4608464" y="3656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6">
            <a:extLst>
              <a:ext uri="{FF2B5EF4-FFF2-40B4-BE49-F238E27FC236}">
                <a16:creationId xmlns:a16="http://schemas.microsoft.com/office/drawing/2014/main" id="{B24FD67A-04C9-95CA-DB58-5C08A0A88511}"/>
              </a:ext>
            </a:extLst>
          </p:cNvPr>
          <p:cNvSpPr/>
          <p:nvPr/>
        </p:nvSpPr>
        <p:spPr>
          <a:xfrm>
            <a:off x="917561" y="3901055"/>
            <a:ext cx="615696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557F60-89A0-1E52-A230-C7120786475E}"/>
              </a:ext>
            </a:extLst>
          </p:cNvPr>
          <p:cNvSpPr txBox="1"/>
          <p:nvPr/>
        </p:nvSpPr>
        <p:spPr>
          <a:xfrm>
            <a:off x="1871700" y="359090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5.7</a:t>
            </a:r>
          </a:p>
        </p:txBody>
      </p:sp>
      <p:sp>
        <p:nvSpPr>
          <p:cNvPr id="58" name="사각형: 둥근 모서리 72">
            <a:extLst>
              <a:ext uri="{FF2B5EF4-FFF2-40B4-BE49-F238E27FC236}">
                <a16:creationId xmlns:a16="http://schemas.microsoft.com/office/drawing/2014/main" id="{8ADD48AF-42A3-3C61-9BBD-0E761EB0CC90}"/>
              </a:ext>
            </a:extLst>
          </p:cNvPr>
          <p:cNvSpPr/>
          <p:nvPr/>
        </p:nvSpPr>
        <p:spPr>
          <a:xfrm>
            <a:off x="3243224" y="3901055"/>
            <a:ext cx="615696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73">
            <a:extLst>
              <a:ext uri="{FF2B5EF4-FFF2-40B4-BE49-F238E27FC236}">
                <a16:creationId xmlns:a16="http://schemas.microsoft.com/office/drawing/2014/main" id="{C95C59CB-EAF7-2863-2FB2-FDEF2271A955}"/>
              </a:ext>
            </a:extLst>
          </p:cNvPr>
          <p:cNvSpPr/>
          <p:nvPr/>
        </p:nvSpPr>
        <p:spPr>
          <a:xfrm>
            <a:off x="5631834" y="3850248"/>
            <a:ext cx="615696" cy="29433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174C1B-20A9-79EA-AD3F-01F2DD154ED2}"/>
              </a:ext>
            </a:extLst>
          </p:cNvPr>
          <p:cNvSpPr txBox="1"/>
          <p:nvPr/>
        </p:nvSpPr>
        <p:spPr>
          <a:xfrm>
            <a:off x="3816742" y="3612215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AD287B-BE5B-BE73-1B81-1A0EC034C291}"/>
              </a:ext>
            </a:extLst>
          </p:cNvPr>
          <p:cNvSpPr txBox="1"/>
          <p:nvPr/>
        </p:nvSpPr>
        <p:spPr>
          <a:xfrm>
            <a:off x="5709718" y="3590901"/>
            <a:ext cx="7344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5.9</a:t>
            </a: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3076790"/>
            <a:ext cx="895939" cy="6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24CD1E5-6124-AD1E-56B3-EC496A880956}"/>
              </a:ext>
            </a:extLst>
          </p:cNvPr>
          <p:cNvSpPr txBox="1"/>
          <p:nvPr/>
        </p:nvSpPr>
        <p:spPr>
          <a:xfrm>
            <a:off x="748350" y="3206180"/>
            <a:ext cx="6017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5.82</a:t>
            </a:r>
          </a:p>
        </p:txBody>
      </p: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38" y="3317189"/>
            <a:ext cx="5287099" cy="22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주어진 소수를 수직선에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4062E3-19B9-7E7C-60D6-B3BD3DC009BF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F167599E-762C-5676-1884-EFD5A72784D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286D44-F252-A8AF-3D72-02CC3353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106B973-9BE7-1C79-3E5D-655D488F9D61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A941D28F-CAFB-4A8D-6EF3-E29477E6825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371FC5-2352-DBBC-0F3D-5A7DA30BC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67D3800-173F-67F1-21C7-A9C3C0D2C541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5C8C31A9-A05A-5FF5-2A28-C2ECBBEEEFE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C6CCC57-66C0-C153-94F9-C03F44BD7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D9148ED-7EFF-EF7E-21F4-0218F6FD4C8E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4CF6A4C7-2CF0-1AC0-3DC1-54F8D83E369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F9C1DC-BC36-CF55-0117-11B232262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3204492-1FDF-E367-BA2D-8458D9E61F99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5EDEACB0-A383-FAD3-B213-12A4165B1AF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6F6AE7E-74E0-D024-6C7A-8DD09925E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EF32758-924A-4FF4-3E3F-6145BBDAA587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FE07E358-6BB2-01CD-C891-E5A33154545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8BB2B0-43C7-FF09-F804-596BC9676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BC155648-D853-7FC2-24D5-92F6FFD01A11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2766B2-E1E7-23CF-0058-B1461545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720526D-1590-90DF-0469-D536297B87D9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C6BFE60-B8F6-E2EF-6D1A-E4BF3887DF6D}"/>
              </a:ext>
            </a:extLst>
          </p:cNvPr>
          <p:cNvGrpSpPr/>
          <p:nvPr/>
        </p:nvGrpSpPr>
        <p:grpSpPr>
          <a:xfrm>
            <a:off x="198562" y="4121809"/>
            <a:ext cx="6667165" cy="1115556"/>
            <a:chOff x="192745" y="4157734"/>
            <a:chExt cx="6667165" cy="111555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8C8DEE7-D68E-D446-5E31-4E39150AA0BF}"/>
                </a:ext>
              </a:extLst>
            </p:cNvPr>
            <p:cNvSpPr/>
            <p:nvPr/>
          </p:nvSpPr>
          <p:spPr>
            <a:xfrm>
              <a:off x="192745" y="4371268"/>
              <a:ext cx="6667165" cy="7139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수직선에서 눈금 한 칸은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0.01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5.82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오른쪽으로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간 곳에 나타냅니다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id="{0E143F79-7CB2-A2EB-BD7A-2BDB8AB7B22D}"/>
                </a:ext>
              </a:extLst>
            </p:cNvPr>
            <p:cNvSpPr/>
            <p:nvPr/>
          </p:nvSpPr>
          <p:spPr>
            <a:xfrm>
              <a:off x="338478" y="415773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DF24974C-08ED-F0F8-D692-326BA0AB394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A72D7DD-BB09-42E4-A989-41746DE74294}"/>
              </a:ext>
            </a:extLst>
          </p:cNvPr>
          <p:cNvGrpSpPr/>
          <p:nvPr/>
        </p:nvGrpSpPr>
        <p:grpSpPr>
          <a:xfrm>
            <a:off x="5220072" y="2154245"/>
            <a:ext cx="1459754" cy="195522"/>
            <a:chOff x="5220072" y="1768961"/>
            <a:chExt cx="1459754" cy="195522"/>
          </a:xfrm>
        </p:grpSpPr>
        <p:sp>
          <p:nvSpPr>
            <p:cNvPr id="47" name="모서리가 둥근 직사각형 8">
              <a:extLst>
                <a:ext uri="{FF2B5EF4-FFF2-40B4-BE49-F238E27FC236}">
                  <a16:creationId xmlns:a16="http://schemas.microsoft.com/office/drawing/2014/main" id="{A90D3CB6-FFAA-466C-ADE4-55D937449F9F}"/>
                </a:ext>
              </a:extLst>
            </p:cNvPr>
            <p:cNvSpPr/>
            <p:nvPr/>
          </p:nvSpPr>
          <p:spPr>
            <a:xfrm>
              <a:off x="5220072" y="1768961"/>
              <a:ext cx="1459754" cy="195522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수직선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8048C32-A56F-4199-9D50-4455AF561167}"/>
                </a:ext>
              </a:extLst>
            </p:cNvPr>
            <p:cNvSpPr/>
            <p:nvPr/>
          </p:nvSpPr>
          <p:spPr>
            <a:xfrm>
              <a:off x="5306631" y="1786560"/>
              <a:ext cx="165469" cy="177923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228250" y="3879229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5.82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 bwMode="auto">
          <a:xfrm flipV="1">
            <a:off x="4560757" y="3548593"/>
            <a:ext cx="0" cy="359374"/>
          </a:xfrm>
          <a:prstGeom prst="straightConnector1">
            <a:avLst/>
          </a:prstGeom>
          <a:noFill/>
          <a:ln w="127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5985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241788"/>
            <a:ext cx="5575753" cy="299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것끼리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드래그해서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 잇기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선긋기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 참고 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https://cdata2.tsherpa.co.kr/tsherpa/multimedia/Flash/2022/curri/index_jr.html?flashxmlnum=&amp;classno=E-curri03-math-P_2022/31/suhi_p_0301_06_0007/suhi_p_0301_06_0007.html&amp;id=1464855&amp;classa=1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두 자리 수를 알아볼까요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3EE40B-11AA-F872-9271-D6447D5D006D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F65EF89-0D35-2153-4FC9-B91CABC07E06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00A5CB-91CA-025C-CFBA-FD00C2BA2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519ED52-09CC-DCF6-7EFC-4E11A4B70BA4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050B6903-0352-8CC1-3012-A0C1FC77AE55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31273E-E790-9513-6FEB-3368A5AA9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F2BCA54-FFBB-C6F4-E678-9A2FC156F5C0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B8E05EB0-E6D9-5961-4BD9-2DE5A9A7037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961DD30-937C-02FF-D031-E70AD4731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D1EC304-5FEB-078F-FB6D-7901E7E289F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EB25C1DC-6B80-7EE5-6F6C-01AEAF6DBD8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B8D801-027D-9957-44D6-0CC49235F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1C30AC9-A3A8-ADC1-B6F1-E538419DCDA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C9A6FD97-D255-972B-7396-97BD41139FD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6AA797D-307F-B742-F123-F2509CAE2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2246863-7F6D-1439-43D6-F3F3802F0B3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6" name="순서도: 대체 처리 75">
                <a:extLst>
                  <a:ext uri="{FF2B5EF4-FFF2-40B4-BE49-F238E27FC236}">
                    <a16:creationId xmlns:a16="http://schemas.microsoft.com/office/drawing/2014/main" id="{D5BC650E-ACA8-B6AD-0556-515BF1A6F2D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226AA0-F811-FA33-DD05-4592F4949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A3177CB5-1C18-D8EE-2E7F-32758726579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85E8F9B-1F68-443E-A9DA-EAC251472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A29A625-FA55-F047-20E2-43B8A315F26B}"/>
              </a:ext>
            </a:extLst>
          </p:cNvPr>
          <p:cNvGrpSpPr/>
          <p:nvPr/>
        </p:nvGrpSpPr>
        <p:grpSpPr>
          <a:xfrm>
            <a:off x="4479961" y="1988840"/>
            <a:ext cx="2416981" cy="190309"/>
            <a:chOff x="4421576" y="2197504"/>
            <a:chExt cx="2416981" cy="190309"/>
          </a:xfrm>
        </p:grpSpPr>
        <p:sp>
          <p:nvSpPr>
            <p:cNvPr id="51" name="모서리가 둥근 직사각형 18">
              <a:extLst>
                <a:ext uri="{FF2B5EF4-FFF2-40B4-BE49-F238E27FC236}">
                  <a16:creationId xmlns:a16="http://schemas.microsoft.com/office/drawing/2014/main" id="{984392CB-5D63-62AC-0C93-00C62369BDDE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C487B4C-F8E2-E247-CF76-6E062F32223C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73CF1F39-8C31-A87C-9771-B65040ED9E4A}"/>
              </a:ext>
            </a:extLst>
          </p:cNvPr>
          <p:cNvSpPr/>
          <p:nvPr/>
        </p:nvSpPr>
        <p:spPr>
          <a:xfrm>
            <a:off x="6748673" y="17080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1160620" y="2396207"/>
            <a:ext cx="639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0.58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45B51B8-3670-964C-BAB7-2844BA07F095}"/>
              </a:ext>
            </a:extLst>
          </p:cNvPr>
          <p:cNvSpPr/>
          <p:nvPr/>
        </p:nvSpPr>
        <p:spPr>
          <a:xfrm>
            <a:off x="4502928" y="5253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858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3_1_4.png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1160620" y="3548335"/>
            <a:ext cx="639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1160620" y="4677448"/>
            <a:ext cx="639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2786099" y="2387740"/>
            <a:ext cx="14000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영 점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사팔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2786099" y="3535263"/>
            <a:ext cx="14000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영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오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2786099" y="4668981"/>
            <a:ext cx="14000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영 점 영삼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4719142" y="2259035"/>
            <a:ext cx="18369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4719142" y="3389069"/>
            <a:ext cx="18369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62CC6E9-8698-642B-F93D-8499E71E8F18}"/>
              </a:ext>
            </a:extLst>
          </p:cNvPr>
          <p:cNvSpPr txBox="1"/>
          <p:nvPr/>
        </p:nvSpPr>
        <p:spPr>
          <a:xfrm>
            <a:off x="4719142" y="4518124"/>
            <a:ext cx="18369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2195736" y="2597589"/>
            <a:ext cx="468052" cy="1130034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H="1">
            <a:off x="2195736" y="2597589"/>
            <a:ext cx="468052" cy="1130034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4331741" y="2597589"/>
            <a:ext cx="468052" cy="1130034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/>
          <p:cNvCxnSpPr/>
          <p:nvPr/>
        </p:nvCxnSpPr>
        <p:spPr bwMode="auto">
          <a:xfrm flipH="1">
            <a:off x="4331741" y="2597589"/>
            <a:ext cx="468052" cy="1130034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2195736" y="4807755"/>
            <a:ext cx="46805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직선 연결선 117"/>
          <p:cNvCxnSpPr/>
          <p:nvPr/>
        </p:nvCxnSpPr>
        <p:spPr bwMode="auto">
          <a:xfrm>
            <a:off x="4331741" y="4807755"/>
            <a:ext cx="468052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73CF1F39-8C31-A87C-9771-B65040ED9E4A}"/>
              </a:ext>
            </a:extLst>
          </p:cNvPr>
          <p:cNvSpPr/>
          <p:nvPr/>
        </p:nvSpPr>
        <p:spPr>
          <a:xfrm>
            <a:off x="2133224" y="23210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1" name="Picture 12">
            <a:extLst>
              <a:ext uri="{FF2B5EF4-FFF2-40B4-BE49-F238E27FC236}">
                <a16:creationId xmlns:a16="http://schemas.microsoft.com/office/drawing/2014/main" id="{7D8F4CB7-B509-0203-119C-1110CD12F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타원 121">
            <a:extLst>
              <a:ext uri="{FF2B5EF4-FFF2-40B4-BE49-F238E27FC236}">
                <a16:creationId xmlns:a16="http://schemas.microsoft.com/office/drawing/2014/main" id="{845B51B8-3670-964C-BAB7-2844BA07F095}"/>
              </a:ext>
            </a:extLst>
          </p:cNvPr>
          <p:cNvSpPr/>
          <p:nvPr/>
        </p:nvSpPr>
        <p:spPr>
          <a:xfrm>
            <a:off x="6748673" y="5253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42618</TotalTime>
  <Words>1168</Words>
  <Application>Microsoft Office PowerPoint</Application>
  <PresentationFormat>화면 슬라이드 쇼(4:3)</PresentationFormat>
  <Paragraphs>386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7470</cp:revision>
  <dcterms:created xsi:type="dcterms:W3CDTF">2008-07-15T12:19:11Z</dcterms:created>
  <dcterms:modified xsi:type="dcterms:W3CDTF">2022-06-23T07:20:34Z</dcterms:modified>
</cp:coreProperties>
</file>