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96" r:id="rId4"/>
    <p:sldId id="1387" r:id="rId5"/>
    <p:sldId id="1425" r:id="rId6"/>
    <p:sldId id="1388" r:id="rId7"/>
    <p:sldId id="1384" r:id="rId8"/>
    <p:sldId id="1430" r:id="rId9"/>
    <p:sldId id="1392" r:id="rId10"/>
    <p:sldId id="1428" r:id="rId11"/>
    <p:sldId id="1394" r:id="rId12"/>
    <p:sldId id="1431" r:id="rId13"/>
    <p:sldId id="140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D8A87B"/>
    <a:srgbClr val="FDECEE"/>
    <a:srgbClr val="FFFFFF"/>
    <a:srgbClr val="E8E9F4"/>
    <a:srgbClr val="008080"/>
    <a:srgbClr val="D5CFCF"/>
    <a:srgbClr val="FEF0E2"/>
    <a:srgbClr val="EAF5EC"/>
    <a:srgbClr val="CEE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81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9992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suhi_h_0402_03_0009.html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44481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955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09D0A99C-4934-10C3-DA73-BAAAFE83EC94}"/>
              </a:ext>
            </a:extLst>
          </p:cNvPr>
          <p:cNvGrpSpPr/>
          <p:nvPr/>
        </p:nvGrpSpPr>
        <p:grpSpPr>
          <a:xfrm>
            <a:off x="3181848" y="3825044"/>
            <a:ext cx="787720" cy="537565"/>
            <a:chOff x="6064986" y="1660849"/>
            <a:chExt cx="787720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7149CC2-C9B3-1D37-880D-27E0F188F600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E3590AC-1EAA-2DC2-7465-C1F6CC0F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83" y="265019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48" y="26561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모서리가 둥근 직사각형 71"/>
          <p:cNvSpPr/>
          <p:nvPr/>
        </p:nvSpPr>
        <p:spPr>
          <a:xfrm>
            <a:off x="1576319" y="2496528"/>
            <a:ext cx="1620180" cy="644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8.63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355976" y="2496528"/>
            <a:ext cx="1620180" cy="644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5.47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22" y="401444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5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8C8C633-A5E7-EB9A-005B-6254BDBB4689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B48DFC5-0C44-F06A-DEB4-5DB8E00B4A73}"/>
              </a:ext>
            </a:extLst>
          </p:cNvPr>
          <p:cNvSpPr txBox="1"/>
          <p:nvPr/>
        </p:nvSpPr>
        <p:spPr>
          <a:xfrm>
            <a:off x="7018371" y="106663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A86FF5C-7DEC-38B1-26F8-D330898B443F}"/>
              </a:ext>
            </a:extLst>
          </p:cNvPr>
          <p:cNvGrpSpPr/>
          <p:nvPr/>
        </p:nvGrpSpPr>
        <p:grpSpPr>
          <a:xfrm>
            <a:off x="198562" y="3958926"/>
            <a:ext cx="6667165" cy="1252902"/>
            <a:chOff x="192745" y="4020388"/>
            <a:chExt cx="6667165" cy="125290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184E76-18EF-BDFA-965B-D2E6240FA484}"/>
                </a:ext>
              </a:extLst>
            </p:cNvPr>
            <p:cNvSpPr/>
            <p:nvPr/>
          </p:nvSpPr>
          <p:spPr>
            <a:xfrm>
              <a:off x="192745" y="4182626"/>
              <a:ext cx="6667165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8.63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0.57, 5.47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3.08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2.39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8.63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5.47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3.08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계산 결과가 더 큰 것은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㉡ 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2C73376C-6E5E-BC53-447C-8E29506F2AC4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67CB8C19-2BA8-C90E-82BA-23BBDE6D4B3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Picture 31">
            <a:extLst>
              <a:ext uri="{FF2B5EF4-FFF2-40B4-BE49-F238E27FC236}">
                <a16:creationId xmlns:a16="http://schemas.microsoft.com/office/drawing/2014/main" id="{9AC90859-382F-671B-3253-40CC4CDD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5" y="458633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61" y="452422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31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892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5" name="Picture 12">
            <a:extLst>
              <a:ext uri="{FF2B5EF4-FFF2-40B4-BE49-F238E27FC236}">
                <a16:creationId xmlns:a16="http://schemas.microsoft.com/office/drawing/2014/main" id="{AFD155AF-E1A4-1AAC-850D-59230680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4220A233-E862-1D30-B51A-FE61661216E6}"/>
              </a:ext>
            </a:extLst>
          </p:cNvPr>
          <p:cNvSpPr txBox="1"/>
          <p:nvPr/>
        </p:nvSpPr>
        <p:spPr>
          <a:xfrm>
            <a:off x="644499" y="1604119"/>
            <a:ext cx="635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설명하는 수에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2EE6F815-0D99-B1D3-D727-E267B233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92" y="1625641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39868ABB-A57A-F628-E8FB-B9CB208D5547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8EEF76-A929-D368-6B0F-7BD870C0CBC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B592F99A-7E4B-67DC-8826-ED166B26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118172"/>
            <a:ext cx="6295321" cy="292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933" y="3545479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11.21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82294" y="3764906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9.19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9D2A79B-B7BF-86FD-EA3C-72A73B42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29" y="3544213"/>
            <a:ext cx="753052" cy="7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365C7545-8BA5-5C91-4323-E6760289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1" y="3361232"/>
            <a:ext cx="666017" cy="6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4250322" y="2204864"/>
            <a:ext cx="2475835" cy="8004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12.34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 flipV="1">
            <a:off x="4103203" y="2547990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F6EF850-3822-2BCF-496A-2330D8FCF138}"/>
              </a:ext>
            </a:extLst>
          </p:cNvPr>
          <p:cNvSpPr/>
          <p:nvPr/>
        </p:nvSpPr>
        <p:spPr>
          <a:xfrm>
            <a:off x="3986909" y="2053915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9868ABB-A57A-F628-E8FB-B9CB208D5547}"/>
              </a:ext>
            </a:extLst>
          </p:cNvPr>
          <p:cNvSpPr/>
          <p:nvPr/>
        </p:nvSpPr>
        <p:spPr>
          <a:xfrm>
            <a:off x="2244727" y="3215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5" name="Picture 12">
            <a:extLst>
              <a:ext uri="{FF2B5EF4-FFF2-40B4-BE49-F238E27FC236}">
                <a16:creationId xmlns:a16="http://schemas.microsoft.com/office/drawing/2014/main" id="{AFD155AF-E1A4-1AAC-850D-59230680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4220A233-E862-1D30-B51A-FE61661216E6}"/>
              </a:ext>
            </a:extLst>
          </p:cNvPr>
          <p:cNvSpPr txBox="1"/>
          <p:nvPr/>
        </p:nvSpPr>
        <p:spPr>
          <a:xfrm>
            <a:off x="644499" y="1604119"/>
            <a:ext cx="635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설명하는 수에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2EE6F815-0D99-B1D3-D727-E267B233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92" y="1625641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B592F99A-7E4B-67DC-8826-ED166B26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118172"/>
            <a:ext cx="6295321" cy="292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933" y="3545479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11.21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82294" y="3764906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9.19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9D2A79B-B7BF-86FD-EA3C-72A73B42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29" y="3544213"/>
            <a:ext cx="753052" cy="7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365C7545-8BA5-5C91-4323-E6760289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1" y="3361232"/>
            <a:ext cx="666017" cy="6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4250322" y="2204864"/>
            <a:ext cx="2475835" cy="8004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12.34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작은 수야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 flipV="1">
            <a:off x="4103203" y="2547990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9868ABB-A57A-F628-E8FB-B9CB208D5547}"/>
              </a:ext>
            </a:extLst>
          </p:cNvPr>
          <p:cNvSpPr/>
          <p:nvPr/>
        </p:nvSpPr>
        <p:spPr>
          <a:xfrm>
            <a:off x="2244727" y="3215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01FC20-2931-3AB7-7E31-9AB2CDB94483}"/>
              </a:ext>
            </a:extLst>
          </p:cNvPr>
          <p:cNvGrpSpPr/>
          <p:nvPr/>
        </p:nvGrpSpPr>
        <p:grpSpPr>
          <a:xfrm>
            <a:off x="198562" y="4188120"/>
            <a:ext cx="6667165" cy="1023708"/>
            <a:chOff x="192745" y="4249582"/>
            <a:chExt cx="6667165" cy="102370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BA5D37-C0C0-B2F7-5C10-0ED71EDA77F9}"/>
                </a:ext>
              </a:extLst>
            </p:cNvPr>
            <p:cNvSpPr/>
            <p:nvPr/>
          </p:nvSpPr>
          <p:spPr>
            <a:xfrm>
              <a:off x="192745" y="4426566"/>
              <a:ext cx="6667165" cy="6586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12.34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3.15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12.34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3.15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9.19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F4A83691-3237-F9BA-8E73-86A6E02D6263}"/>
                </a:ext>
              </a:extLst>
            </p:cNvPr>
            <p:cNvSpPr/>
            <p:nvPr/>
          </p:nvSpPr>
          <p:spPr>
            <a:xfrm>
              <a:off x="338478" y="42495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5E5F3D35-879F-3B86-0663-8E0D72CFEE1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22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8E4FA3B6-F797-C8EA-DDF6-41E5879E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01FE735-4298-29CA-A5DB-21B9BF00C755}"/>
              </a:ext>
            </a:extLst>
          </p:cNvPr>
          <p:cNvSpPr/>
          <p:nvPr/>
        </p:nvSpPr>
        <p:spPr>
          <a:xfrm>
            <a:off x="1071106" y="2332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76E5AF-8C58-FE25-7AD6-9AC47FB25EFC}"/>
              </a:ext>
            </a:extLst>
          </p:cNvPr>
          <p:cNvSpPr txBox="1"/>
          <p:nvPr/>
        </p:nvSpPr>
        <p:spPr>
          <a:xfrm>
            <a:off x="1202998" y="4474857"/>
            <a:ext cx="52502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수끼리 빼야 하므로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나란히 쓰고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나란히 써서 계산해야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4">
            <a:extLst>
              <a:ext uri="{FF2B5EF4-FFF2-40B4-BE49-F238E27FC236}">
                <a16:creationId xmlns:a16="http://schemas.microsoft.com/office/drawing/2014/main" id="{F6A6CBB3-DDA4-635B-6020-9EB5423F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74" y="47980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876219A4-A221-3D6C-EAC6-D012F3F68172}"/>
              </a:ext>
            </a:extLst>
          </p:cNvPr>
          <p:cNvSpPr/>
          <p:nvPr/>
        </p:nvSpPr>
        <p:spPr>
          <a:xfrm>
            <a:off x="659509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61805" y="4474857"/>
            <a:ext cx="58858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367644" y="2276872"/>
            <a:ext cx="1243776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잘못된 계산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38630" y="2276872"/>
            <a:ext cx="1243776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</a:t>
            </a:r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른</a:t>
            </a:r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계산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2" y="2672916"/>
            <a:ext cx="2282001" cy="16201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62285"/>
              </p:ext>
            </p:extLst>
          </p:nvPr>
        </p:nvGraphicFramePr>
        <p:xfrm>
          <a:off x="1151620" y="2898068"/>
          <a:ext cx="174172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2296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296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296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4007566" y="2672916"/>
            <a:ext cx="2282001" cy="16201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90257"/>
              </p:ext>
            </p:extLst>
          </p:nvPr>
        </p:nvGraphicFramePr>
        <p:xfrm>
          <a:off x="4238286" y="2898068"/>
          <a:ext cx="182056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01" name="Picture 4">
            <a:extLst>
              <a:ext uri="{FF2B5EF4-FFF2-40B4-BE49-F238E27FC236}">
                <a16:creationId xmlns:a16="http://schemas.microsoft.com/office/drawing/2014/main" id="{F6A6CBB3-DDA4-635B-6020-9EB5423F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96" y="26307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101FE735-4298-29CA-A5DB-21B9BF00C755}"/>
              </a:ext>
            </a:extLst>
          </p:cNvPr>
          <p:cNvSpPr/>
          <p:nvPr/>
        </p:nvSpPr>
        <p:spPr>
          <a:xfrm>
            <a:off x="3859297" y="252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8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8552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214697"/>
            <a:ext cx="6635842" cy="2762475"/>
          </a:xfrm>
          <a:prstGeom prst="roundRect">
            <a:avLst>
              <a:gd name="adj" fmla="val 12357"/>
            </a:avLst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644008" y="1169676"/>
            <a:ext cx="2326070" cy="346375"/>
            <a:chOff x="4359786" y="3761874"/>
            <a:chExt cx="232607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37B93DBD-EDDC-4584-7620-5CAAD68B152C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89042-DA80-D374-0B77-382C758B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5FABED-ED98-237F-2E02-C178EEF16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84358"/>
              </p:ext>
            </p:extLst>
          </p:nvPr>
        </p:nvGraphicFramePr>
        <p:xfrm>
          <a:off x="359532" y="2860359"/>
          <a:ext cx="161684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173061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40771D7-2BE6-61B3-A5D3-9459B5C57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26390"/>
              </p:ext>
            </p:extLst>
          </p:nvPr>
        </p:nvGraphicFramePr>
        <p:xfrm>
          <a:off x="2699792" y="2860359"/>
          <a:ext cx="161684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807968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9E683A0-6DA6-C14D-4731-0BFC290AA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57996"/>
              </p:ext>
            </p:extLst>
          </p:nvPr>
        </p:nvGraphicFramePr>
        <p:xfrm>
          <a:off x="5004048" y="2855998"/>
          <a:ext cx="161684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21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04210">
                  <a:extLst>
                    <a:ext uri="{9D8B030D-6E8A-4147-A177-3AD203B41FA5}">
                      <a16:colId xmlns:a16="http://schemas.microsoft.com/office/drawing/2014/main" val="542720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843CB2-0410-6CDA-D8FE-B4D80416CE33}"/>
              </a:ext>
            </a:extLst>
          </p:cNvPr>
          <p:cNvSpPr txBox="1"/>
          <p:nvPr/>
        </p:nvSpPr>
        <p:spPr>
          <a:xfrm>
            <a:off x="987718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6D8D2-D42F-0136-A35E-6BC0D5627F1A}"/>
              </a:ext>
            </a:extLst>
          </p:cNvPr>
          <p:cNvSpPr txBox="1"/>
          <p:nvPr/>
        </p:nvSpPr>
        <p:spPr>
          <a:xfrm>
            <a:off x="987718" y="315049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46EAA2-6B88-FC56-8911-A6F2FABB74E6}"/>
              </a:ext>
            </a:extLst>
          </p:cNvPr>
          <p:cNvSpPr txBox="1"/>
          <p:nvPr/>
        </p:nvSpPr>
        <p:spPr>
          <a:xfrm>
            <a:off x="987718" y="3495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2CC5BD-4362-D16D-B4F9-5DA1C0B06A59}"/>
              </a:ext>
            </a:extLst>
          </p:cNvPr>
          <p:cNvSpPr txBox="1"/>
          <p:nvPr/>
        </p:nvSpPr>
        <p:spPr>
          <a:xfrm>
            <a:off x="3291974" y="273999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2889C9-95CF-D22F-A217-FF81FB477A8C}"/>
              </a:ext>
            </a:extLst>
          </p:cNvPr>
          <p:cNvSpPr txBox="1"/>
          <p:nvPr/>
        </p:nvSpPr>
        <p:spPr>
          <a:xfrm>
            <a:off x="3291974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672231-0ED1-77BB-D103-D94C1866AACA}"/>
              </a:ext>
            </a:extLst>
          </p:cNvPr>
          <p:cNvSpPr txBox="1"/>
          <p:nvPr/>
        </p:nvSpPr>
        <p:spPr>
          <a:xfrm>
            <a:off x="3291974" y="3505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9EEEEC-142C-7AF6-696B-57F46F3C03BF}"/>
              </a:ext>
            </a:extLst>
          </p:cNvPr>
          <p:cNvSpPr txBox="1"/>
          <p:nvPr/>
        </p:nvSpPr>
        <p:spPr>
          <a:xfrm>
            <a:off x="5596230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201F9C-107C-2B80-CEFB-7568C1AB927F}"/>
              </a:ext>
            </a:extLst>
          </p:cNvPr>
          <p:cNvSpPr txBox="1"/>
          <p:nvPr/>
        </p:nvSpPr>
        <p:spPr>
          <a:xfrm>
            <a:off x="5596230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9E61C-EB3F-B9AF-115D-59287B6B6E2C}"/>
              </a:ext>
            </a:extLst>
          </p:cNvPr>
          <p:cNvSpPr txBox="1"/>
          <p:nvPr/>
        </p:nvSpPr>
        <p:spPr>
          <a:xfrm>
            <a:off x="5596230" y="349737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8720BCEE-1E39-A92D-10CF-8DC853E2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58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C6334FDF-98AE-520C-AEFF-636B51B0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69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0E75E64-55F5-4FDF-E06F-1DB2085B6F81}"/>
              </a:ext>
            </a:extLst>
          </p:cNvPr>
          <p:cNvSpPr txBox="1"/>
          <p:nvPr/>
        </p:nvSpPr>
        <p:spPr>
          <a:xfrm>
            <a:off x="3291974" y="388589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81BA74-95C2-5D2E-8005-F1813BD321F9}"/>
              </a:ext>
            </a:extLst>
          </p:cNvPr>
          <p:cNvSpPr txBox="1"/>
          <p:nvPr/>
        </p:nvSpPr>
        <p:spPr>
          <a:xfrm>
            <a:off x="1458790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673BA4-B109-53FC-3851-DB98D6A0AE20}"/>
              </a:ext>
            </a:extLst>
          </p:cNvPr>
          <p:cNvSpPr txBox="1"/>
          <p:nvPr/>
        </p:nvSpPr>
        <p:spPr>
          <a:xfrm>
            <a:off x="1051133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22E57A-0A14-BF60-F735-3513DB186ED3}"/>
              </a:ext>
            </a:extLst>
          </p:cNvPr>
          <p:cNvSpPr txBox="1"/>
          <p:nvPr/>
        </p:nvSpPr>
        <p:spPr>
          <a:xfrm>
            <a:off x="3799050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6F0A5C-2F5F-D599-4070-5A72050CEBF1}"/>
              </a:ext>
            </a:extLst>
          </p:cNvPr>
          <p:cNvSpPr txBox="1"/>
          <p:nvPr/>
        </p:nvSpPr>
        <p:spPr>
          <a:xfrm>
            <a:off x="3391393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39D2F9-9873-8316-B2A8-2139952B4F2F}"/>
              </a:ext>
            </a:extLst>
          </p:cNvPr>
          <p:cNvSpPr txBox="1"/>
          <p:nvPr/>
        </p:nvSpPr>
        <p:spPr>
          <a:xfrm>
            <a:off x="2993330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AEDF6F-5D31-E98D-25A2-1E7DE5BCF768}"/>
              </a:ext>
            </a:extLst>
          </p:cNvPr>
          <p:cNvSpPr txBox="1"/>
          <p:nvPr/>
        </p:nvSpPr>
        <p:spPr>
          <a:xfrm>
            <a:off x="3391393" y="2315427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D2B1AF4-BE04-2BBB-CB02-3F56DFD0C90B}"/>
              </a:ext>
            </a:extLst>
          </p:cNvPr>
          <p:cNvSpPr txBox="1"/>
          <p:nvPr/>
        </p:nvSpPr>
        <p:spPr>
          <a:xfrm>
            <a:off x="6088871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0117AE-8CCC-01A6-A1E6-870EA557333A}"/>
              </a:ext>
            </a:extLst>
          </p:cNvPr>
          <p:cNvSpPr txBox="1"/>
          <p:nvPr/>
        </p:nvSpPr>
        <p:spPr>
          <a:xfrm>
            <a:off x="5681214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B3CBEE-5C73-7907-69A4-AC0811B5129F}"/>
              </a:ext>
            </a:extLst>
          </p:cNvPr>
          <p:cNvSpPr txBox="1"/>
          <p:nvPr/>
        </p:nvSpPr>
        <p:spPr>
          <a:xfrm>
            <a:off x="5283151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68C56A-E94A-1B45-ADFE-750ACAC0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30" y="2312876"/>
            <a:ext cx="2281890" cy="22508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332718" y="4721302"/>
            <a:ext cx="16992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557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모눈종이의 색칠한 부분을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04031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3_8_1.svg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FFAD081E-F3EA-3E13-DCEB-C2C6173EFED7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B64D70-7908-4D4F-DFF6-507C1370857A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3880578" y="4581993"/>
            <a:ext cx="905062" cy="482512"/>
            <a:chOff x="1626452" y="3623794"/>
            <a:chExt cx="905062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6" name="Picture 12">
            <a:extLst>
              <a:ext uri="{FF2B5EF4-FFF2-40B4-BE49-F238E27FC236}">
                <a16:creationId xmlns:a16="http://schemas.microsoft.com/office/drawing/2014/main" id="{3450A305-58F1-5136-251D-6CE938AD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3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68C56A-E94A-1B45-ADFE-750ACAC0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30" y="2312876"/>
            <a:ext cx="2281890" cy="22508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558686" y="4721302"/>
            <a:ext cx="1404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2557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모눈종이의 색칠한 부분을 보고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3880578" y="4581993"/>
            <a:ext cx="905062" cy="482512"/>
            <a:chOff x="1626452" y="3623794"/>
            <a:chExt cx="905062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626452" y="3752656"/>
              <a:ext cx="75466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0.58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6" name="Picture 12">
            <a:extLst>
              <a:ext uri="{FF2B5EF4-FFF2-40B4-BE49-F238E27FC236}">
                <a16:creationId xmlns:a16="http://schemas.microsoft.com/office/drawing/2014/main" id="{3450A305-58F1-5136-251D-6CE938AD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3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D2A2345-FFBA-33FF-4B7E-E377DB0B78A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E0565E9-D285-D63C-675A-7863E8D4E1B0}"/>
              </a:ext>
            </a:extLst>
          </p:cNvPr>
          <p:cNvGrpSpPr/>
          <p:nvPr/>
        </p:nvGrpSpPr>
        <p:grpSpPr>
          <a:xfrm>
            <a:off x="198562" y="4076894"/>
            <a:ext cx="6667165" cy="1160471"/>
            <a:chOff x="192745" y="4112819"/>
            <a:chExt cx="6667165" cy="116047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C4FE0D9-BD6C-FB76-371C-983B6A92FD15}"/>
                </a:ext>
              </a:extLst>
            </p:cNvPr>
            <p:cNvSpPr/>
            <p:nvPr/>
          </p:nvSpPr>
          <p:spPr>
            <a:xfrm>
              <a:off x="192745" y="4308449"/>
              <a:ext cx="6667165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모눈종이에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색칠하고 색칠한 부분에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    표 하였으므로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id="{83708D43-FA22-D0FB-86A9-65EC85FD0F40}"/>
                </a:ext>
              </a:extLst>
            </p:cNvPr>
            <p:cNvSpPr/>
            <p:nvPr/>
          </p:nvSpPr>
          <p:spPr>
            <a:xfrm>
              <a:off x="338478" y="411281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76F8701F-3A70-3626-C6DF-2E00B6A4292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9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75162FE5-71F6-9D87-1926-3E1BA5D1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4401108"/>
            <a:ext cx="257723" cy="2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2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46587991-21D6-A83D-1134-DFDC30128038}"/>
              </a:ext>
            </a:extLst>
          </p:cNvPr>
          <p:cNvSpPr txBox="1"/>
          <p:nvPr/>
        </p:nvSpPr>
        <p:spPr>
          <a:xfrm>
            <a:off x="453721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39CCB942-8A31-631A-06A8-C4EDE403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A95D41-4AD0-4535-8E57-3F19B491EC65}"/>
              </a:ext>
            </a:extLst>
          </p:cNvPr>
          <p:cNvSpPr/>
          <p:nvPr/>
        </p:nvSpPr>
        <p:spPr>
          <a:xfrm>
            <a:off x="219623" y="2487947"/>
            <a:ext cx="6607970" cy="13581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AE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ACB237-AE62-7275-CD4B-82BD15FD0AE9}"/>
              </a:ext>
            </a:extLst>
          </p:cNvPr>
          <p:cNvSpPr txBox="1"/>
          <p:nvPr/>
        </p:nvSpPr>
        <p:spPr>
          <a:xfrm>
            <a:off x="287524" y="2775496"/>
            <a:ext cx="6480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 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0.62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1" name="Picture 31">
            <a:extLst>
              <a:ext uri="{FF2B5EF4-FFF2-40B4-BE49-F238E27FC236}">
                <a16:creationId xmlns:a16="http://schemas.microsoft.com/office/drawing/2014/main" id="{57681C91-78F7-A8E1-0549-186935E8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1" y="341403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AC5DF3D-F4B5-FB51-3A93-6CC5D3B8375B}"/>
              </a:ext>
            </a:extLst>
          </p:cNvPr>
          <p:cNvSpPr txBox="1"/>
          <p:nvPr/>
        </p:nvSpPr>
        <p:spPr>
          <a:xfrm>
            <a:off x="611561" y="3325170"/>
            <a:ext cx="6156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0.62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모두         개이므로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1791FBE-E10A-C5C4-3F3B-90C9FA1A4C32}"/>
              </a:ext>
            </a:extLst>
          </p:cNvPr>
          <p:cNvGrpSpPr/>
          <p:nvPr/>
        </p:nvGrpSpPr>
        <p:grpSpPr>
          <a:xfrm>
            <a:off x="3532252" y="3140968"/>
            <a:ext cx="787720" cy="537565"/>
            <a:chOff x="6064986" y="1660849"/>
            <a:chExt cx="787720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18C583A-4429-A51F-9155-6F697ED1E998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4A247104-4E97-52CC-5E38-14648B8B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B3680A-2563-B840-995A-18318A21A4A0}"/>
              </a:ext>
            </a:extLst>
          </p:cNvPr>
          <p:cNvGrpSpPr/>
          <p:nvPr/>
        </p:nvGrpSpPr>
        <p:grpSpPr>
          <a:xfrm>
            <a:off x="5256076" y="3140968"/>
            <a:ext cx="787720" cy="537565"/>
            <a:chOff x="6064986" y="1660849"/>
            <a:chExt cx="787720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84DADDE-7399-81BE-7C8A-4B178F806BCE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1A7DB84-6CDD-FE47-AAFE-3ACC28B3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FC2BD3-8460-3F4B-CA28-F04D51A15A88}"/>
              </a:ext>
            </a:extLst>
          </p:cNvPr>
          <p:cNvGrpSpPr/>
          <p:nvPr/>
        </p:nvGrpSpPr>
        <p:grpSpPr>
          <a:xfrm>
            <a:off x="1979712" y="2617186"/>
            <a:ext cx="756909" cy="537565"/>
            <a:chOff x="6095797" y="1660849"/>
            <a:chExt cx="756909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1AFBB3-7A13-1D5A-40DE-23A5A9131108}"/>
                </a:ext>
              </a:extLst>
            </p:cNvPr>
            <p:cNvSpPr/>
            <p:nvPr/>
          </p:nvSpPr>
          <p:spPr bwMode="auto">
            <a:xfrm>
              <a:off x="6095797" y="1833284"/>
              <a:ext cx="5769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C4E4755-4944-D4B0-F4AF-A3C07B37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2FB84E-6EFF-23E2-4AA7-A2370A578AF5}"/>
              </a:ext>
            </a:extLst>
          </p:cNvPr>
          <p:cNvGrpSpPr/>
          <p:nvPr/>
        </p:nvGrpSpPr>
        <p:grpSpPr>
          <a:xfrm>
            <a:off x="5013713" y="2617186"/>
            <a:ext cx="756909" cy="537565"/>
            <a:chOff x="6095797" y="1660849"/>
            <a:chExt cx="756909" cy="53756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D6A454F-34DC-D804-84D9-66F259726577}"/>
                </a:ext>
              </a:extLst>
            </p:cNvPr>
            <p:cNvSpPr/>
            <p:nvPr/>
          </p:nvSpPr>
          <p:spPr bwMode="auto">
            <a:xfrm>
              <a:off x="6095797" y="1833284"/>
              <a:ext cx="5769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A4BE9D33-4E35-A422-C94C-D7F02A37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495739" y="5237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37314"/>
              </p:ext>
            </p:extLst>
          </p:nvPr>
        </p:nvGraphicFramePr>
        <p:xfrm>
          <a:off x="915817" y="3222435"/>
          <a:ext cx="1820560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539552" y="2569695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815916" y="2569695"/>
            <a:ext cx="1807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4.02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2A9BA23-7D1B-9750-D64D-5786CBA17BAF}"/>
              </a:ext>
            </a:extLst>
          </p:cNvPr>
          <p:cNvGrpSpPr/>
          <p:nvPr/>
        </p:nvGrpSpPr>
        <p:grpSpPr>
          <a:xfrm>
            <a:off x="2101749" y="2474389"/>
            <a:ext cx="949432" cy="482512"/>
            <a:chOff x="1582082" y="3623794"/>
            <a:chExt cx="949432" cy="4825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5038FEA-40C3-3237-BADD-5C8F26118C03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3.63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id="{9B37CAFB-3B14-1FBA-58EC-3892C5C1C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FD8E7E9-79C1-7B2A-F39D-8FA7D56EABA8}"/>
              </a:ext>
            </a:extLst>
          </p:cNvPr>
          <p:cNvGrpSpPr/>
          <p:nvPr/>
        </p:nvGrpSpPr>
        <p:grpSpPr>
          <a:xfrm>
            <a:off x="5446535" y="2474389"/>
            <a:ext cx="949432" cy="482512"/>
            <a:chOff x="1582082" y="3623794"/>
            <a:chExt cx="949432" cy="482512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1DAF3CC-40B7-2C6F-C9A7-50BBDF8506A7}"/>
                </a:ext>
              </a:extLst>
            </p:cNvPr>
            <p:cNvSpPr/>
            <p:nvPr/>
          </p:nvSpPr>
          <p:spPr bwMode="auto">
            <a:xfrm>
              <a:off x="1582082" y="3752656"/>
              <a:ext cx="799030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1.78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Picture 4">
              <a:extLst>
                <a:ext uri="{FF2B5EF4-FFF2-40B4-BE49-F238E27FC236}">
                  <a16:creationId xmlns:a16="http://schemas.microsoft.com/office/drawing/2014/main" id="{53BBD09F-12B2-1391-F920-DB70EB91C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6740827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1203849" y="4393465"/>
            <a:ext cx="1476164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59" y="4489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10974"/>
              </p:ext>
            </p:extLst>
          </p:nvPr>
        </p:nvGraphicFramePr>
        <p:xfrm>
          <a:off x="4268791" y="3222435"/>
          <a:ext cx="1820560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4556823" y="4393465"/>
            <a:ext cx="1476164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633" y="4489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342767" y="3212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16422"/>
              </p:ext>
            </p:extLst>
          </p:nvPr>
        </p:nvGraphicFramePr>
        <p:xfrm>
          <a:off x="915817" y="3222435"/>
          <a:ext cx="1820560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539552" y="2569695"/>
            <a:ext cx="1687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5.26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815916" y="2569695"/>
            <a:ext cx="1807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4.02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2101749" y="2603251"/>
            <a:ext cx="799030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3.63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1DAF3CC-40B7-2C6F-C9A7-50BBDF8506A7}"/>
              </a:ext>
            </a:extLst>
          </p:cNvPr>
          <p:cNvSpPr/>
          <p:nvPr/>
        </p:nvSpPr>
        <p:spPr bwMode="auto">
          <a:xfrm>
            <a:off x="5446535" y="2603251"/>
            <a:ext cx="799030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1.78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1203849" y="4393465"/>
            <a:ext cx="1476164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91647"/>
              </p:ext>
            </p:extLst>
          </p:nvPr>
        </p:nvGraphicFramePr>
        <p:xfrm>
          <a:off x="4268791" y="3222435"/>
          <a:ext cx="1820560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4556823" y="4393465"/>
            <a:ext cx="1476164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86FF5C-7DEC-38B1-26F8-D330898B443F}"/>
              </a:ext>
            </a:extLst>
          </p:cNvPr>
          <p:cNvGrpSpPr/>
          <p:nvPr/>
        </p:nvGrpSpPr>
        <p:grpSpPr>
          <a:xfrm>
            <a:off x="198562" y="3032956"/>
            <a:ext cx="6667165" cy="2178872"/>
            <a:chOff x="192745" y="3094418"/>
            <a:chExt cx="6667165" cy="217887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184E76-18EF-BDFA-965B-D2E6240FA484}"/>
                </a:ext>
              </a:extLst>
            </p:cNvPr>
            <p:cNvSpPr/>
            <p:nvPr/>
          </p:nvSpPr>
          <p:spPr>
            <a:xfrm>
              <a:off x="192745" y="3256436"/>
              <a:ext cx="6667165" cy="18287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2C73376C-6E5E-BC53-447C-8E29506F2AC4}"/>
                </a:ext>
              </a:extLst>
            </p:cNvPr>
            <p:cNvSpPr/>
            <p:nvPr/>
          </p:nvSpPr>
          <p:spPr>
            <a:xfrm>
              <a:off x="338478" y="309441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67CB8C19-2BA8-C90E-82BA-23BBDE6D4B3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56844"/>
              </p:ext>
            </p:extLst>
          </p:nvPr>
        </p:nvGraphicFramePr>
        <p:xfrm>
          <a:off x="1419292" y="3374835"/>
          <a:ext cx="182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69546"/>
              </p:ext>
            </p:extLst>
          </p:nvPr>
        </p:nvGraphicFramePr>
        <p:xfrm>
          <a:off x="3811274" y="3374835"/>
          <a:ext cx="182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7143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8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5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8C8C633-A5E7-EB9A-005B-6254BDBB4689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12">
            <a:extLst>
              <a:ext uri="{FF2B5EF4-FFF2-40B4-BE49-F238E27FC236}">
                <a16:creationId xmlns:a16="http://schemas.microsoft.com/office/drawing/2014/main" id="{4F1E8378-720A-831C-F6CE-04F78E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43CC905F-BED0-BECE-28EB-F2C6F9547E4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id="{5E65B8FD-3280-FE33-9D1A-AE83841F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D0A99C-4934-10C3-DA73-BAAAFE83EC94}"/>
              </a:ext>
            </a:extLst>
          </p:cNvPr>
          <p:cNvGrpSpPr/>
          <p:nvPr/>
        </p:nvGrpSpPr>
        <p:grpSpPr>
          <a:xfrm>
            <a:off x="3181848" y="3825044"/>
            <a:ext cx="787720" cy="537565"/>
            <a:chOff x="6064986" y="1660849"/>
            <a:chExt cx="787720" cy="5375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149CC2-C9B3-1D37-880D-27E0F188F600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E3590AC-1EAA-2DC2-7465-C1F6CC0F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83" y="265019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48" y="26561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576319" y="2496528"/>
            <a:ext cx="1620180" cy="6444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8.63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5976" y="2496528"/>
            <a:ext cx="1620180" cy="644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5.47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22" y="401444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4C0CCC1E-BB5E-2790-38DB-A82DAEFAE19C}"/>
              </a:ext>
            </a:extLst>
          </p:cNvPr>
          <p:cNvSpPr/>
          <p:nvPr/>
        </p:nvSpPr>
        <p:spPr>
          <a:xfrm>
            <a:off x="1435399" y="2221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43090</TotalTime>
  <Words>969</Words>
  <Application>Microsoft Office PowerPoint</Application>
  <PresentationFormat>화면 슬라이드 쇼(4:3)</PresentationFormat>
  <Paragraphs>426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7480</cp:revision>
  <dcterms:created xsi:type="dcterms:W3CDTF">2008-07-15T12:19:11Z</dcterms:created>
  <dcterms:modified xsi:type="dcterms:W3CDTF">2022-06-23T07:49:53Z</dcterms:modified>
</cp:coreProperties>
</file>