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645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408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2300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suhi_p_0402_03_0006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17.jpe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18.png"  /><Relationship Id="rId5" Type="http://schemas.openxmlformats.org/officeDocument/2006/relationships/image" Target="../media/image8.png"  /><Relationship Id="rId6" Type="http://schemas.openxmlformats.org/officeDocument/2006/relationships/image" Target="../media/image19.png"  /><Relationship Id="rId7" Type="http://schemas.openxmlformats.org/officeDocument/2006/relationships/image" Target="../media/image12.png"  /><Relationship Id="rId8" Type="http://schemas.openxmlformats.org/officeDocument/2006/relationships/image" Target="../media/image11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27.png"  /><Relationship Id="rId5" Type="http://schemas.openxmlformats.org/officeDocument/2006/relationships/image" Target="../media/image18.png"  /><Relationship Id="rId6" Type="http://schemas.openxmlformats.org/officeDocument/2006/relationships/image" Target="../media/image28.png"  /><Relationship Id="rId7" Type="http://schemas.openxmlformats.org/officeDocument/2006/relationships/image" Target="../media/image21.png"  /><Relationship Id="rId8" Type="http://schemas.openxmlformats.org/officeDocument/2006/relationships/image" Target="../media/image2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1.png"  /><Relationship Id="rId7" Type="http://schemas.openxmlformats.org/officeDocument/2006/relationships/image" Target="../media/image30.png"  /><Relationship Id="rId8" Type="http://schemas.openxmlformats.org/officeDocument/2006/relationships/image" Target="../media/image27.png"  /><Relationship Id="rId9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27.png"  /><Relationship Id="rId5" Type="http://schemas.openxmlformats.org/officeDocument/2006/relationships/image" Target="../media/image18.png"  /><Relationship Id="rId6" Type="http://schemas.openxmlformats.org/officeDocument/2006/relationships/image" Target="../media/image28.png"  /><Relationship Id="rId7" Type="http://schemas.openxmlformats.org/officeDocument/2006/relationships/image" Target="../media/image21.png"  /><Relationship Id="rId8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31.png"  /><Relationship Id="rId5" Type="http://schemas.openxmlformats.org/officeDocument/2006/relationships/image" Target="../media/image18.png"  /><Relationship Id="rId6" Type="http://schemas.openxmlformats.org/officeDocument/2006/relationships/image" Target="../media/image29.png"  /><Relationship Id="rId7" Type="http://schemas.openxmlformats.org/officeDocument/2006/relationships/image" Target="../media/image32.png"  /><Relationship Id="rId8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31.png"  /><Relationship Id="rId7" Type="http://schemas.openxmlformats.org/officeDocument/2006/relationships/image" Target="../media/image29.png"  /><Relationship Id="rId8" Type="http://schemas.openxmlformats.org/officeDocument/2006/relationships/image" Target="../media/image32.png"  /><Relationship Id="rId9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31.png"  /><Relationship Id="rId5" Type="http://schemas.openxmlformats.org/officeDocument/2006/relationships/image" Target="../media/image18.png"  /><Relationship Id="rId6" Type="http://schemas.openxmlformats.org/officeDocument/2006/relationships/image" Target="../media/image29.png"  /><Relationship Id="rId7" Type="http://schemas.openxmlformats.org/officeDocument/2006/relationships/image" Target="../media/image32.png"  /><Relationship Id="rId8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33.png"  /><Relationship Id="rId5" Type="http://schemas.openxmlformats.org/officeDocument/2006/relationships/image" Target="../media/image18.png"  /><Relationship Id="rId6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33.png"  /><Relationship Id="rId7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33.png"  /><Relationship Id="rId5" Type="http://schemas.openxmlformats.org/officeDocument/2006/relationships/image" Target="../media/image18.png"  /><Relationship Id="rId6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8.png"  /><Relationship Id="rId6" Type="http://schemas.openxmlformats.org/officeDocument/2006/relationships/image" Target="../media/image35.jpeg"  /><Relationship Id="rId7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35.jpeg"  /><Relationship Id="rId7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8.png"  /><Relationship Id="rId6" Type="http://schemas.openxmlformats.org/officeDocument/2006/relationships/image" Target="../media/image35.jpeg"  /><Relationship Id="rId7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9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18.png"  /><Relationship Id="rId5" Type="http://schemas.openxmlformats.org/officeDocument/2006/relationships/image" Target="../media/image36.jpeg"  /><Relationship Id="rId6" Type="http://schemas.openxmlformats.org/officeDocument/2006/relationships/image" Target="../media/image37.png"  /><Relationship Id="rId7" Type="http://schemas.openxmlformats.org/officeDocument/2006/relationships/image" Target="../media/image21.png"  /><Relationship Id="rId8" Type="http://schemas.openxmlformats.org/officeDocument/2006/relationships/image" Target="../media/image21.png"  /><Relationship Id="rId9" Type="http://schemas.openxmlformats.org/officeDocument/2006/relationships/image" Target="../media/image3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38.png"  /><Relationship Id="rId15" Type="http://schemas.openxmlformats.org/officeDocument/2006/relationships/image" Target="../media/image39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3.png"  /><Relationship Id="rId4" Type="http://schemas.openxmlformats.org/officeDocument/2006/relationships/image" Target="../media/image6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36.jpeg"  /><Relationship Id="rId8" Type="http://schemas.openxmlformats.org/officeDocument/2006/relationships/image" Target="../media/image21.png"  /><Relationship Id="rId9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1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38.png"  /><Relationship Id="rId16" Type="http://schemas.openxmlformats.org/officeDocument/2006/relationships/image" Target="../media/image39.png"  /><Relationship Id="rId17" Type="http://schemas.openxmlformats.org/officeDocument/2006/relationships/image" Target="../media/image38.png"  /><Relationship Id="rId18" Type="http://schemas.openxmlformats.org/officeDocument/2006/relationships/image" Target="../media/image39.png"  /><Relationship Id="rId19" Type="http://schemas.openxmlformats.org/officeDocument/2006/relationships/image" Target="../media/image39.png"  /><Relationship Id="rId2" Type="http://schemas.openxmlformats.org/officeDocument/2006/relationships/image" Target="../media/image6.png"  /><Relationship Id="rId20" Type="http://schemas.openxmlformats.org/officeDocument/2006/relationships/image" Target="../media/image42.png"  /><Relationship Id="rId21" Type="http://schemas.openxmlformats.org/officeDocument/2006/relationships/image" Target="../media/image42.png"  /><Relationship Id="rId3" Type="http://schemas.openxmlformats.org/officeDocument/2006/relationships/image" Target="../media/image8.png"  /><Relationship Id="rId4" Type="http://schemas.openxmlformats.org/officeDocument/2006/relationships/image" Target="../media/image18.png"  /><Relationship Id="rId5" Type="http://schemas.openxmlformats.org/officeDocument/2006/relationships/image" Target="../media/image36.jpeg"  /><Relationship Id="rId6" Type="http://schemas.openxmlformats.org/officeDocument/2006/relationships/image" Target="../media/image37.png"  /><Relationship Id="rId7" Type="http://schemas.openxmlformats.org/officeDocument/2006/relationships/image" Target="../media/image40.png"  /><Relationship Id="rId8" Type="http://schemas.openxmlformats.org/officeDocument/2006/relationships/image" Target="../media/image41.png"  /><Relationship Id="rId9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jpe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7.jpe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17.jpe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18.png"  /><Relationship Id="rId5" Type="http://schemas.openxmlformats.org/officeDocument/2006/relationships/image" Target="../media/image8.png"  /><Relationship Id="rId6" Type="http://schemas.openxmlformats.org/officeDocument/2006/relationships/image" Target="../media/image19.png"  /><Relationship Id="rId7" Type="http://schemas.openxmlformats.org/officeDocument/2006/relationships/image" Target="../media/image12.png"  /><Relationship Id="rId8" Type="http://schemas.openxmlformats.org/officeDocument/2006/relationships/image" Target="../media/image11.png"  /><Relationship Id="rId9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2.png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5.png"  /><Relationship Id="rId14" Type="http://schemas.openxmlformats.org/officeDocument/2006/relationships/image" Target="../media/image26.png"  /><Relationship Id="rId15" Type="http://schemas.openxmlformats.org/officeDocument/2006/relationships/image" Target="../media/image17.jpeg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7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2.png"  /><Relationship Id="rId11" Type="http://schemas.openxmlformats.org/officeDocument/2006/relationships/image" Target="../media/image11.png"  /><Relationship Id="rId12" Type="http://schemas.openxmlformats.org/officeDocument/2006/relationships/image" Target="../media/image20.png"  /><Relationship Id="rId13" Type="http://schemas.openxmlformats.org/officeDocument/2006/relationships/image" Target="../media/image17.jpeg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7.png"  /><Relationship Id="rId7" Type="http://schemas.openxmlformats.org/officeDocument/2006/relationships/image" Target="../media/image21.png"  /><Relationship Id="rId8" Type="http://schemas.openxmlformats.org/officeDocument/2006/relationships/image" Target="../media/image26.png"  /><Relationship Id="rId9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561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73BDB91-C93A-A7B5-DF7A-9D74A87F5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200" y="2879288"/>
            <a:ext cx="1794933" cy="183726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94375"/>
            <a:ext cx="6667165" cy="805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3235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395461" y="4356393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색칠된 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54" name="타원 18">
            <a:extLst>
              <a:ext uri="{FF2B5EF4-FFF2-40B4-BE49-F238E27FC236}">
                <a16:creationId xmlns:a16="http://schemas.microsoft.com/office/drawing/2014/main" id="{5CE36B40-AF45-C11B-E7B4-3C0FDB7807E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110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33755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A193F7-D5AB-2DE0-88EC-52BAA6DFBA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758"/>
          <a:stretch/>
        </p:blipFill>
        <p:spPr>
          <a:xfrm>
            <a:off x="614636" y="2541709"/>
            <a:ext cx="6369632" cy="96398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18">
            <a:extLst>
              <a:ext uri="{FF2B5EF4-FFF2-40B4-BE49-F238E27FC236}">
                <a16:creationId xmlns:a16="http://schemas.microsoft.com/office/drawing/2014/main" id="{F72F8FDB-F27B-AD24-4D03-2FE7C2D8FED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7" name="직사각형 36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0EA228-26CF-63B7-8457-4CA6A7B1C19C}"/>
              </a:ext>
            </a:extLst>
          </p:cNvPr>
          <p:cNvSpPr txBox="1"/>
          <p:nvPr/>
        </p:nvSpPr>
        <p:spPr>
          <a:xfrm>
            <a:off x="1744364" y="3872877"/>
            <a:ext cx="306034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82B7F0-54A1-4EF3-AE2B-CECE3E71869D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4622184-D80A-DF11-EACA-C06D07699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1D0CDC-B40F-269D-173F-612EA345A014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2BE098A-C7D6-71DA-356D-8CDED4015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75556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" y="2723384"/>
            <a:ext cx="6141325" cy="4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18">
            <a:extLst>
              <a:ext uri="{FF2B5EF4-FFF2-40B4-BE49-F238E27FC236}">
                <a16:creationId xmlns:a16="http://schemas.microsoft.com/office/drawing/2014/main" id="{BB5D4DBB-B69B-B86E-2106-AC4AD030E48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A193F7-D5AB-2DE0-88EC-52BAA6DFBA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758"/>
          <a:stretch/>
        </p:blipFill>
        <p:spPr>
          <a:xfrm>
            <a:off x="614636" y="2541709"/>
            <a:ext cx="6369632" cy="96398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217AC13-08B5-55FB-8DD9-5EDF0D62ACD3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A0A7BA-69B2-0930-E848-E90E79167DC8}"/>
              </a:ext>
            </a:extLst>
          </p:cNvPr>
          <p:cNvSpPr/>
          <p:nvPr/>
        </p:nvSpPr>
        <p:spPr>
          <a:xfrm>
            <a:off x="215516" y="4292798"/>
            <a:ext cx="6667165" cy="7074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0A47F03F-9CD1-FB65-5A92-3F81724CCE59}"/>
              </a:ext>
            </a:extLst>
          </p:cNvPr>
          <p:cNvSpPr/>
          <p:nvPr/>
        </p:nvSpPr>
        <p:spPr>
          <a:xfrm>
            <a:off x="361249" y="413078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10219-65D7-5676-8707-62C74952367B}"/>
              </a:ext>
            </a:extLst>
          </p:cNvPr>
          <p:cNvSpPr txBox="1"/>
          <p:nvPr/>
        </p:nvSpPr>
        <p:spPr>
          <a:xfrm>
            <a:off x="429791" y="4415469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간 다음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더 가면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간 것과 같으므로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B4CE90F3-29B6-4AAB-957D-99E7161018D7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18">
            <a:extLst>
              <a:ext uri="{FF2B5EF4-FFF2-40B4-BE49-F238E27FC236}">
                <a16:creationId xmlns:a16="http://schemas.microsoft.com/office/drawing/2014/main" id="{30172753-1465-3A90-8299-AE3469DB258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8796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71405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39325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52345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18">
            <a:extLst>
              <a:ext uri="{FF2B5EF4-FFF2-40B4-BE49-F238E27FC236}">
                <a16:creationId xmlns:a16="http://schemas.microsoft.com/office/drawing/2014/main" id="{6F79E4CB-8075-BD9F-28D7-8672F7B1CC1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0" name="직사각형 3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74FCAD24-5D36-42C1-DA6A-84FC059E3F2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67B644D6-BBEF-DDA7-6D15-E5A85036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32013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8429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34746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18">
            <a:extLst>
              <a:ext uri="{FF2B5EF4-FFF2-40B4-BE49-F238E27FC236}">
                <a16:creationId xmlns:a16="http://schemas.microsoft.com/office/drawing/2014/main" id="{610B9AE8-F262-29F5-7F7D-A077C31D97C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28679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82810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5655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5CE97-8689-DAAD-61BB-F34118A34BE3}"/>
              </a:ext>
            </a:extLst>
          </p:cNvPr>
          <p:cNvSpPr/>
          <p:nvPr/>
        </p:nvSpPr>
        <p:spPr>
          <a:xfrm>
            <a:off x="215516" y="4191349"/>
            <a:ext cx="6667165" cy="80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8">
            <a:extLst>
              <a:ext uri="{FF2B5EF4-FFF2-40B4-BE49-F238E27FC236}">
                <a16:creationId xmlns:a16="http://schemas.microsoft.com/office/drawing/2014/main" id="{922294AF-9758-FAA3-8604-5A7D22681D49}"/>
              </a:ext>
            </a:extLst>
          </p:cNvPr>
          <p:cNvSpPr/>
          <p:nvPr/>
        </p:nvSpPr>
        <p:spPr>
          <a:xfrm>
            <a:off x="361249" y="402933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2006D-9C06-49A1-ECC9-854C7CB31C76}"/>
              </a:ext>
            </a:extLst>
          </p:cNvPr>
          <p:cNvSpPr txBox="1"/>
          <p:nvPr/>
        </p:nvSpPr>
        <p:spPr>
          <a:xfrm>
            <a:off x="568146" y="4365104"/>
            <a:ext cx="605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C9A8582E-C03F-21FF-5EF2-BD604C5316A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F5F08A-70B3-7301-E910-F64B3CF659CF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타원 18">
            <a:extLst>
              <a:ext uri="{FF2B5EF4-FFF2-40B4-BE49-F238E27FC236}">
                <a16:creationId xmlns:a16="http://schemas.microsoft.com/office/drawing/2014/main" id="{ACB92309-88FD-5AEF-793A-AA43C3C2D2B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4103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96911"/>
              </p:ext>
            </p:extLst>
          </p:nvPr>
        </p:nvGraphicFramePr>
        <p:xfrm>
          <a:off x="160790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88561"/>
              </p:ext>
            </p:extLst>
          </p:nvPr>
        </p:nvGraphicFramePr>
        <p:xfrm>
          <a:off x="442685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63080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89" y="4414147"/>
            <a:ext cx="360000" cy="35500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2998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18">
            <a:extLst>
              <a:ext uri="{FF2B5EF4-FFF2-40B4-BE49-F238E27FC236}">
                <a16:creationId xmlns:a16="http://schemas.microsoft.com/office/drawing/2014/main" id="{2B73F065-109A-31FA-A175-61539261964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0" name="직사각형 4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43">
            <a:extLst>
              <a:ext uri="{FF2B5EF4-FFF2-40B4-BE49-F238E27FC236}">
                <a16:creationId xmlns:a16="http://schemas.microsoft.com/office/drawing/2014/main" id="{20A778B6-AD19-E04F-9F7E-70F215787F3D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53054"/>
              </p:ext>
            </p:extLst>
          </p:nvPr>
        </p:nvGraphicFramePr>
        <p:xfrm>
          <a:off x="160790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26526"/>
              </p:ext>
            </p:extLst>
          </p:nvPr>
        </p:nvGraphicFramePr>
        <p:xfrm>
          <a:off x="442685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63080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289" y="4414147"/>
            <a:ext cx="360000" cy="355000"/>
          </a:xfrm>
          <a:prstGeom prst="rect">
            <a:avLst/>
          </a:prstGeom>
        </p:spPr>
      </p:pic>
      <p:sp>
        <p:nvSpPr>
          <p:cNvPr id="26" name="타원 18">
            <a:extLst>
              <a:ext uri="{FF2B5EF4-FFF2-40B4-BE49-F238E27FC236}">
                <a16:creationId xmlns:a16="http://schemas.microsoft.com/office/drawing/2014/main" id="{F61603EB-275B-A5FA-F0C2-107E89E145E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D39E6B2-ABC9-EDD6-5066-71799A03A412}"/>
              </a:ext>
            </a:extLst>
          </p:cNvPr>
          <p:cNvSpPr txBox="1"/>
          <p:nvPr/>
        </p:nvSpPr>
        <p:spPr>
          <a:xfrm>
            <a:off x="1544064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7D9FA5B-882E-F715-5B97-2697C67B9549}"/>
              </a:ext>
            </a:extLst>
          </p:cNvPr>
          <p:cNvSpPr txBox="1"/>
          <p:nvPr/>
        </p:nvSpPr>
        <p:spPr>
          <a:xfrm>
            <a:off x="1669505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0   .   8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646A4F-1F56-30AF-0440-6A15A36FFEC9}"/>
              </a:ext>
            </a:extLst>
          </p:cNvPr>
          <p:cNvSpPr txBox="1"/>
          <p:nvPr/>
        </p:nvSpPr>
        <p:spPr>
          <a:xfrm>
            <a:off x="1295636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2   .   4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F3C9384-107C-968C-1A8F-E6E932D2D574}"/>
              </a:ext>
            </a:extLst>
          </p:cNvPr>
          <p:cNvCxnSpPr/>
          <p:nvPr/>
        </p:nvCxnSpPr>
        <p:spPr bwMode="auto">
          <a:xfrm>
            <a:off x="1260257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680794-B0AF-48CB-937D-3AFCA4A66E3A}"/>
              </a:ext>
            </a:extLst>
          </p:cNvPr>
          <p:cNvSpPr/>
          <p:nvPr/>
        </p:nvSpPr>
        <p:spPr bwMode="auto">
          <a:xfrm>
            <a:off x="1747888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DE18083-29C0-BEA7-2952-5C4254C6D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20" y="4165163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8857E136-9775-0E35-FFFD-B0DC760C02C1}"/>
              </a:ext>
            </a:extLst>
          </p:cNvPr>
          <p:cNvSpPr/>
          <p:nvPr/>
        </p:nvSpPr>
        <p:spPr bwMode="auto">
          <a:xfrm>
            <a:off x="2289371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415F3E0-06FA-C9F7-B6BC-16B66AD64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103" y="4165163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9090A67-A675-1662-3586-51C8F9428C54}"/>
              </a:ext>
            </a:extLst>
          </p:cNvPr>
          <p:cNvSpPr txBox="1"/>
          <p:nvPr/>
        </p:nvSpPr>
        <p:spPr>
          <a:xfrm>
            <a:off x="4350866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6ED3D1-0781-A136-E1C3-CCCDF1491B40}"/>
              </a:ext>
            </a:extLst>
          </p:cNvPr>
          <p:cNvSpPr txBox="1"/>
          <p:nvPr/>
        </p:nvSpPr>
        <p:spPr>
          <a:xfrm>
            <a:off x="4476307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3   .   5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E14F18-1A0D-61C7-0758-40151FFF5FB6}"/>
              </a:ext>
            </a:extLst>
          </p:cNvPr>
          <p:cNvSpPr txBox="1"/>
          <p:nvPr/>
        </p:nvSpPr>
        <p:spPr>
          <a:xfrm>
            <a:off x="4102438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4   .   5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99D450A-D481-F84C-7788-BAC808B760B4}"/>
              </a:ext>
            </a:extLst>
          </p:cNvPr>
          <p:cNvCxnSpPr/>
          <p:nvPr/>
        </p:nvCxnSpPr>
        <p:spPr bwMode="auto">
          <a:xfrm>
            <a:off x="4067059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50B2859-6072-9146-688E-A163E1A41214}"/>
              </a:ext>
            </a:extLst>
          </p:cNvPr>
          <p:cNvSpPr/>
          <p:nvPr/>
        </p:nvSpPr>
        <p:spPr bwMode="auto">
          <a:xfrm>
            <a:off x="4554690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B1385FE-9867-DE21-B4DD-CB74D441E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422" y="4165163"/>
            <a:ext cx="360000" cy="355000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306410-6698-FBE7-9748-01977B88023B}"/>
              </a:ext>
            </a:extLst>
          </p:cNvPr>
          <p:cNvSpPr/>
          <p:nvPr/>
        </p:nvSpPr>
        <p:spPr bwMode="auto">
          <a:xfrm>
            <a:off x="5096173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DF61785-4D13-D819-A619-EAFFF143C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905" y="4165163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517ADED-521C-CD45-ACD9-2C01CC263360}"/>
              </a:ext>
            </a:extLst>
          </p:cNvPr>
          <p:cNvSpPr/>
          <p:nvPr/>
        </p:nvSpPr>
        <p:spPr>
          <a:xfrm>
            <a:off x="245351" y="3546380"/>
            <a:ext cx="6667165" cy="1453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8">
            <a:extLst>
              <a:ext uri="{FF2B5EF4-FFF2-40B4-BE49-F238E27FC236}">
                <a16:creationId xmlns:a16="http://schemas.microsoft.com/office/drawing/2014/main" id="{DA5A5375-1E65-2CA6-F2F7-EA048CD8F4E5}"/>
              </a:ext>
            </a:extLst>
          </p:cNvPr>
          <p:cNvSpPr/>
          <p:nvPr/>
        </p:nvSpPr>
        <p:spPr>
          <a:xfrm>
            <a:off x="361249" y="338436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170923-8319-1BD1-B0C5-EC26580E0A48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1" name="직각 삼각형 90">
            <a:extLst>
              <a:ext uri="{FF2B5EF4-FFF2-40B4-BE49-F238E27FC236}">
                <a16:creationId xmlns:a16="http://schemas.microsoft.com/office/drawing/2014/main" id="{2C9A2B2B-16FB-4D9E-FA51-848428C01C3C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69915"/>
              </p:ext>
            </p:extLst>
          </p:nvPr>
        </p:nvGraphicFramePr>
        <p:xfrm>
          <a:off x="2337642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71475"/>
              </p:ext>
            </p:extLst>
          </p:nvPr>
        </p:nvGraphicFramePr>
        <p:xfrm>
          <a:off x="3940097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7" name="타원 18">
            <a:extLst>
              <a:ext uri="{FF2B5EF4-FFF2-40B4-BE49-F238E27FC236}">
                <a16:creationId xmlns:a16="http://schemas.microsoft.com/office/drawing/2014/main" id="{DA2B69F4-C3D3-30E4-E20E-B1DFBDA28E6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640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A5A09F-58DD-668E-184A-3018EFED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4" t="47188" r="26438"/>
          <a:stretch/>
        </p:blipFill>
        <p:spPr>
          <a:xfrm>
            <a:off x="1794982" y="2885956"/>
            <a:ext cx="3707605" cy="1724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재영이와 주하가 종이비행기를 날렸습니다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재영이의 종이비행기보다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4265727" y="4679854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3237603" y="467985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367" y="4540543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41330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18">
            <a:extLst>
              <a:ext uri="{FF2B5EF4-FFF2-40B4-BE49-F238E27FC236}">
                <a16:creationId xmlns:a16="http://schemas.microsoft.com/office/drawing/2014/main" id="{518978C0-44A6-80A6-E177-75F3DEE4B9F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0" name="직사각형 1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9C74B95-EE30-95E2-3637-952D19DC29D9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미주와 연수가 원반던지기를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미주의 원반은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연수의 원반은 미주의 원반보다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연수의 원반은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C6F1FF-6AD1-32FD-E517-D324791773F0}"/>
              </a:ext>
            </a:extLst>
          </p:cNvPr>
          <p:cNvSpPr/>
          <p:nvPr/>
        </p:nvSpPr>
        <p:spPr bwMode="auto">
          <a:xfrm>
            <a:off x="2987824" y="2857776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88" y="2718465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39B404B-E969-AE36-1A24-2E891196B3D0}"/>
              </a:ext>
            </a:extLst>
          </p:cNvPr>
          <p:cNvSpPr txBox="1"/>
          <p:nvPr/>
        </p:nvSpPr>
        <p:spPr>
          <a:xfrm>
            <a:off x="3946852" y="2881104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17" name="타원 18">
            <a:extLst>
              <a:ext uri="{FF2B5EF4-FFF2-40B4-BE49-F238E27FC236}">
                <a16:creationId xmlns:a16="http://schemas.microsoft.com/office/drawing/2014/main" id="{A242D537-81DA-7057-CEC9-1EA66481C82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A5A09F-58DD-668E-184A-3018EFED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4" t="47188" r="26438"/>
          <a:stretch/>
        </p:blipFill>
        <p:spPr>
          <a:xfrm>
            <a:off x="1794982" y="2885956"/>
            <a:ext cx="3707605" cy="1724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재영이와 주하가 종이비행기를 날렸습니다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재영이의 종이비행기보다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4265727" y="4679854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3237603" y="467985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367" y="4540543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AE085-ED34-9AA0-3BFB-A4EE25A1EA7D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8">
            <a:extLst>
              <a:ext uri="{FF2B5EF4-FFF2-40B4-BE49-F238E27FC236}">
                <a16:creationId xmlns:a16="http://schemas.microsoft.com/office/drawing/2014/main" id="{CE587190-99B8-9607-D20C-B790C4C4607F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336E1-E012-FBAA-59D2-7AC457D8CDE7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15F189-074C-353E-C53F-D4428D96A3E5}"/>
              </a:ext>
            </a:extLst>
          </p:cNvPr>
          <p:cNvSpPr txBox="1"/>
          <p:nvPr/>
        </p:nvSpPr>
        <p:spPr>
          <a:xfrm>
            <a:off x="503548" y="4128945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주하의 종이비행기가 날아간 거리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재영이의 종이비행기가 날아간 거리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 (m)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3E658F83-4C04-F2F8-4446-BC84F523833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18">
            <a:extLst>
              <a:ext uri="{FF2B5EF4-FFF2-40B4-BE49-F238E27FC236}">
                <a16:creationId xmlns:a16="http://schemas.microsoft.com/office/drawing/2014/main" id="{331884F9-386E-C851-296D-54FAFBCB02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41364248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덧셈을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44~45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72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     과       에 알맞은 수를 각각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6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45418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018371" y="962359"/>
            <a:ext cx="2125629" cy="2064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중요 표시 추가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쌍둥이 문제 버튼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(#1 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타원 42"/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6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" name="말풍선: 모서리가 둥근 사각형 3"/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25856" y="4416933"/>
            <a:ext cx="549037" cy="37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 spc="-150">
                <a:latin typeface="맑은 고딕"/>
                <a:ea typeface="맑은 고딕"/>
              </a:rPr>
              <a:t>㉠</a:t>
            </a:r>
            <a:endParaRPr lang="en-US" altLang="ko-KR" sz="1900" b="1" spc="-150">
              <a:latin typeface="맑은 고딕"/>
              <a:ea typeface="맑은 고딕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55847" y="4416933"/>
            <a:ext cx="549037" cy="37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 spc="-150">
                <a:latin typeface="맑은 고딕"/>
                <a:ea typeface="맑은 고딕"/>
              </a:rPr>
              <a:t>㉡</a:t>
            </a:r>
            <a:endParaRPr lang="en-US" altLang="ko-KR" sz="1900" b="1" spc="-150">
              <a:latin typeface="맑은 고딕"/>
              <a:ea typeface="맑은 고딕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6389" y="1993305"/>
            <a:ext cx="332978" cy="3393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879812" y="2204864"/>
          <a:ext cx="1008742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＋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494920" y="2301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836387" y="4455104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677131" y="4454597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2" name="직사각형 5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4" name="Picture 6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TextBox 56"/>
          <p:cNvSpPr txBox="1"/>
          <p:nvPr/>
        </p:nvSpPr>
        <p:spPr>
          <a:xfrm>
            <a:off x="7018371" y="1092168"/>
            <a:ext cx="2125629" cy="222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(4-2-3)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_06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4" name="TextBox 43"/>
          <p:cNvSpPr txBox="1"/>
          <p:nvPr/>
        </p:nvSpPr>
        <p:spPr>
          <a:xfrm>
            <a:off x="604800" y="1635768"/>
            <a:ext cx="6372709" cy="3721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     과       에 알맞은 수를 각각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8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6" name="말풍선: 모서리가 둥근 사각형 3"/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5856" y="4416933"/>
            <a:ext cx="549037" cy="37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 spc="-150">
                <a:latin typeface="맑은 고딕"/>
                <a:ea typeface="맑은 고딕"/>
              </a:rPr>
              <a:t>㉠</a:t>
            </a:r>
            <a:endParaRPr lang="en-US" altLang="ko-KR" sz="1900" b="1" spc="-150"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55847" y="4416933"/>
            <a:ext cx="549037" cy="37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 spc="-150">
                <a:latin typeface="맑은 고딕"/>
                <a:ea typeface="맑은 고딕"/>
              </a:rPr>
              <a:t>㉡</a:t>
            </a:r>
            <a:endParaRPr lang="en-US" altLang="ko-KR" sz="1900" b="1" spc="-150">
              <a:latin typeface="맑은 고딕"/>
              <a:ea typeface="맑은 고딕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879812" y="2204864"/>
          <a:ext cx="1008742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＋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836387" y="4455104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677131" y="4454597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덧셈을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44~45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721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     과       에 알맞은 수를 각각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6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1" name="순서도: 대체 처리 30"/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45418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그룹 36"/>
          <p:cNvGrpSpPr/>
          <p:nvPr/>
        </p:nvGrpSpPr>
        <p:grpSpPr>
          <a:xfrm rot="0"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6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" name="말풍선: 모서리가 둥근 사각형 3"/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25856" y="4416933"/>
            <a:ext cx="549037" cy="37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 spc="-150">
                <a:latin typeface="맑은 고딕"/>
                <a:ea typeface="맑은 고딕"/>
              </a:rPr>
              <a:t>㉠</a:t>
            </a:r>
            <a:endParaRPr lang="en-US" altLang="ko-KR" sz="1900" b="1" spc="-150">
              <a:latin typeface="맑은 고딕"/>
              <a:ea typeface="맑은 고딕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55847" y="4416933"/>
            <a:ext cx="549037" cy="37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 spc="-150">
                <a:latin typeface="맑은 고딕"/>
                <a:ea typeface="맑은 고딕"/>
              </a:rPr>
              <a:t>㉡</a:t>
            </a:r>
            <a:endParaRPr lang="en-US" altLang="ko-KR" sz="1900" b="1" spc="-150">
              <a:latin typeface="맑은 고딕"/>
              <a:ea typeface="맑은 고딕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6389" y="1993305"/>
            <a:ext cx="332978" cy="3393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879812" y="2204864"/>
          <a:ext cx="1008742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＋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3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837731" y="4451232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670679" y="4451232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sp>
        <p:nvSpPr>
          <p:cNvPr id="49" name="직각 삼각형 48"/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96663" y="3951949"/>
            <a:ext cx="6667165" cy="1106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모서리가 둥근 직사각형 38"/>
          <p:cNvSpPr/>
          <p:nvPr/>
        </p:nvSpPr>
        <p:spPr>
          <a:xfrm>
            <a:off x="442396" y="3808731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6745" y="4195059"/>
            <a:ext cx="597746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소수 첫째 자리 계산</a:t>
            </a:r>
            <a:r>
              <a:rPr lang="en-US" altLang="ko-KR" sz="1600" b="0" spc="-150">
                <a:latin typeface="맑은 고딕"/>
                <a:ea typeface="맑은 고딕"/>
              </a:rPr>
              <a:t>:        </a:t>
            </a:r>
            <a:r>
              <a:rPr lang="ko-KR" altLang="en-US" sz="1600" b="0" spc="-150">
                <a:latin typeface="맑은 고딕"/>
                <a:ea typeface="맑은 고딕"/>
              </a:rPr>
              <a:t>＋</a:t>
            </a:r>
            <a:r>
              <a:rPr lang="en-US" altLang="ko-KR" sz="1600" b="0" spc="-150">
                <a:latin typeface="맑은 고딕"/>
                <a:ea typeface="맑은 고딕"/>
              </a:rPr>
              <a:t>5</a:t>
            </a:r>
            <a:r>
              <a:rPr lang="ko-KR" altLang="en-US" sz="1600" b="0" spc="-150">
                <a:latin typeface="맑은 고딕"/>
                <a:ea typeface="맑은 고딕"/>
              </a:rPr>
              <a:t>＝</a:t>
            </a:r>
            <a:r>
              <a:rPr lang="en-US" altLang="ko-KR" sz="1600" b="0" spc="-150">
                <a:latin typeface="맑은 고딕"/>
                <a:ea typeface="맑은 고딕"/>
              </a:rPr>
              <a:t>11,       </a:t>
            </a:r>
            <a:r>
              <a:rPr lang="ko-KR" altLang="en-US" sz="1600" b="0" spc="-150">
                <a:latin typeface="맑은 고딕"/>
                <a:ea typeface="맑은 고딕"/>
              </a:rPr>
              <a:t>＝</a:t>
            </a:r>
            <a:r>
              <a:rPr lang="en-US" altLang="ko-KR" sz="1600" b="0" spc="-150">
                <a:latin typeface="맑은 고딕"/>
                <a:ea typeface="맑은 고딕"/>
              </a:rPr>
              <a:t>6</a:t>
            </a:r>
            <a:endParaRPr lang="en-US" altLang="ko-KR" sz="1600" b="0" spc="-15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일의 자리 계산</a:t>
            </a:r>
            <a:r>
              <a:rPr lang="en-US" altLang="ko-KR" sz="1600" b="0" spc="-150">
                <a:latin typeface="맑은 고딕"/>
                <a:ea typeface="맑은 고딕"/>
              </a:rPr>
              <a:t>: 1</a:t>
            </a:r>
            <a:r>
              <a:rPr lang="ko-KR" altLang="en-US" sz="1600" b="0" spc="-150">
                <a:latin typeface="맑은 고딕"/>
                <a:ea typeface="맑은 고딕"/>
              </a:rPr>
              <a:t>＋</a:t>
            </a:r>
            <a:r>
              <a:rPr lang="en-US" altLang="ko-KR" sz="1600" b="0" spc="-150">
                <a:latin typeface="맑은 고딕"/>
                <a:ea typeface="맑은 고딕"/>
              </a:rPr>
              <a:t>4</a:t>
            </a:r>
            <a:r>
              <a:rPr lang="ko-KR" altLang="en-US" sz="1600" b="0" spc="-150">
                <a:latin typeface="맑은 고딕"/>
                <a:ea typeface="맑은 고딕"/>
              </a:rPr>
              <a:t>＋      ＝</a:t>
            </a:r>
            <a:r>
              <a:rPr lang="en-US" altLang="ko-KR" sz="1600" b="0" spc="-150">
                <a:latin typeface="맑은 고딕"/>
                <a:ea typeface="맑은 고딕"/>
              </a:rPr>
              <a:t>8, 5</a:t>
            </a:r>
            <a:r>
              <a:rPr lang="ko-KR" altLang="en-US" sz="1600" b="0" spc="-150">
                <a:latin typeface="맑은 고딕"/>
                <a:ea typeface="맑은 고딕"/>
              </a:rPr>
              <a:t>＋      ＝</a:t>
            </a:r>
            <a:r>
              <a:rPr lang="en-US" altLang="ko-KR" sz="1600" b="0" spc="-150">
                <a:latin typeface="맑은 고딕"/>
                <a:ea typeface="맑은 고딕"/>
              </a:rPr>
              <a:t>8, </a:t>
            </a:r>
            <a:r>
              <a:rPr lang="ko-KR" altLang="en-US" sz="1600" b="0" spc="-150">
                <a:latin typeface="맑은 고딕"/>
                <a:ea typeface="맑은 고딕"/>
              </a:rPr>
              <a:t>      ＝</a:t>
            </a:r>
            <a:r>
              <a:rPr lang="en-US" altLang="ko-KR" sz="1600" b="0" spc="-150">
                <a:latin typeface="맑은 고딕"/>
                <a:ea typeface="맑은 고딕"/>
              </a:rPr>
              <a:t>3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414769" y="4294235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531138" y="4668753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461956" y="4294235"/>
            <a:ext cx="327974" cy="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3461956" y="4668753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4149930" y="4668753"/>
            <a:ext cx="306467" cy="3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460326" y="4340293"/>
            <a:ext cx="126868" cy="14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468216" y="4728937"/>
            <a:ext cx="126868" cy="1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34288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6" y="2672916"/>
            <a:ext cx="4511188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40" y="2710237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93627" y="1456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610241" y="258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18">
            <a:extLst>
              <a:ext uri="{FF2B5EF4-FFF2-40B4-BE49-F238E27FC236}">
                <a16:creationId xmlns:a16="http://schemas.microsoft.com/office/drawing/2014/main" id="{29D43B3D-16D4-D76D-D826-1C7720473C6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6" y="2962526"/>
            <a:ext cx="4511188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873079" y="2070498"/>
            <a:ext cx="2038535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5917253" y="282077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95334" y="3176972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suhi_p_0402_03_0006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소수점의 자리를 맞추어 계산해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132850" y="2808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18">
            <a:extLst>
              <a:ext uri="{FF2B5EF4-FFF2-40B4-BE49-F238E27FC236}">
                <a16:creationId xmlns:a16="http://schemas.microsoft.com/office/drawing/2014/main" id="{8BE7E96F-A1DE-76B4-0D6F-0A329FF9488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2971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빨간색으로 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05526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3105332" y="3358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96050" y="5285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867E0752-4C3A-9041-9FE2-4C8C1BC7B1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4318" y="4077072"/>
            <a:ext cx="1893734" cy="187087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45" name="타원 18">
            <a:extLst>
              <a:ext uri="{FF2B5EF4-FFF2-40B4-BE49-F238E27FC236}">
                <a16:creationId xmlns:a16="http://schemas.microsoft.com/office/drawing/2014/main" id="{944A4EB2-B1CB-DFE6-9392-22D076C3B0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빨간색으로 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67082"/>
            <a:ext cx="6667165" cy="833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0506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460970" y="4335215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빨간색으로 색칠하고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파란색으로 색칠합니다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42" name="타원 18">
            <a:extLst>
              <a:ext uri="{FF2B5EF4-FFF2-40B4-BE49-F238E27FC236}">
                <a16:creationId xmlns:a16="http://schemas.microsoft.com/office/drawing/2014/main" id="{1FA2956D-233B-EADD-3E73-12D541117E2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954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진입 시 바로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 아님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73BDB91-C93A-A7B5-DF7A-9D74A87F5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200" y="2879288"/>
            <a:ext cx="1794933" cy="1837267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19662" y="2882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43" name="타원 18">
            <a:extLst>
              <a:ext uri="{FF2B5EF4-FFF2-40B4-BE49-F238E27FC236}">
                <a16:creationId xmlns:a16="http://schemas.microsoft.com/office/drawing/2014/main" id="{E0015494-9D31-433B-8657-67DF2EF5900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19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빨간색으로 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06232" y="5439738"/>
            <a:ext cx="1637116" cy="263186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27" y="3643884"/>
            <a:ext cx="2015716" cy="200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432296" y="5429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21006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pop_01_base_01.svg / pop_01_answer_01.svg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35" name="타원 18">
            <a:extLst>
              <a:ext uri="{FF2B5EF4-FFF2-40B4-BE49-F238E27FC236}">
                <a16:creationId xmlns:a16="http://schemas.microsoft.com/office/drawing/2014/main" id="{F7251841-2CEE-2C9D-94C3-CEDF2F7E4E2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14" y="2903953"/>
            <a:ext cx="1749817" cy="17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674456" y="5436781"/>
            <a:ext cx="1654859" cy="269100"/>
            <a:chOff x="290979" y="2009759"/>
            <a:chExt cx="2665167" cy="433388"/>
          </a:xfrm>
        </p:grpSpPr>
        <p:pic>
          <p:nvPicPr>
            <p:cNvPr id="5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23" name="타원 18">
            <a:extLst>
              <a:ext uri="{FF2B5EF4-FFF2-40B4-BE49-F238E27FC236}">
                <a16:creationId xmlns:a16="http://schemas.microsoft.com/office/drawing/2014/main" id="{554981D1-D6DB-6E66-96F0-1978740E267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530931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/>
            <a:ea typeface="맑은 고딕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2218</ep:Words>
  <ep:PresentationFormat>화면 슬라이드 쇼(4:3)</ep:PresentationFormat>
  <ep:Paragraphs>689</ep:Paragraphs>
  <ep:Slides>25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2022-07-25T10:39:06.410</dcterms:modified>
  <cp:revision>7551</cp:revision>
  <dc:title>슬라이드 1</dc:title>
  <cp:version>1000.0000.01</cp:version>
</cp:coreProperties>
</file>