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338" r:id="rId5"/>
    <p:sldId id="1406" r:id="rId6"/>
    <p:sldId id="1374" r:id="rId7"/>
    <p:sldId id="1407" r:id="rId8"/>
    <p:sldId id="1376" r:id="rId9"/>
    <p:sldId id="1408" r:id="rId10"/>
    <p:sldId id="1378" r:id="rId11"/>
    <p:sldId id="1409" r:id="rId12"/>
    <p:sldId id="1388" r:id="rId13"/>
    <p:sldId id="1382" r:id="rId14"/>
    <p:sldId id="1410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9" autoAdjust="0"/>
    <p:restoredTop sz="96686" autoAdjust="0"/>
  </p:normalViewPr>
  <p:slideViewPr>
    <p:cSldViewPr>
      <p:cViewPr varScale="1">
        <p:scale>
          <a:sx n="91" d="100"/>
          <a:sy n="91" d="100"/>
        </p:scale>
        <p:origin x="1026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96622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1371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B737870-ECD5-4A9C-8985-CE24AA3714D4}"/>
              </a:ext>
            </a:extLst>
          </p:cNvPr>
          <p:cNvGrpSpPr/>
          <p:nvPr/>
        </p:nvGrpSpPr>
        <p:grpSpPr>
          <a:xfrm>
            <a:off x="107504" y="2482756"/>
            <a:ext cx="6870023" cy="1040255"/>
            <a:chOff x="107504" y="2748785"/>
            <a:chExt cx="6870023" cy="104025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21C5607-3CD0-4091-A959-A2A7477DE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04" y="2748785"/>
              <a:ext cx="6870023" cy="104025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F067B7B-DDE4-443D-9A0E-114502A316F4}"/>
                </a:ext>
              </a:extLst>
            </p:cNvPr>
            <p:cNvSpPr/>
            <p:nvPr/>
          </p:nvSpPr>
          <p:spPr>
            <a:xfrm>
              <a:off x="724265" y="2960948"/>
              <a:ext cx="7873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38×2</a:t>
              </a:r>
              <a:endParaRPr lang="ko-KR" altLang="en-US" sz="20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0C3B11-1DC6-4599-8573-24F8F7855D45}"/>
                </a:ext>
              </a:extLst>
            </p:cNvPr>
            <p:cNvSpPr/>
            <p:nvPr/>
          </p:nvSpPr>
          <p:spPr>
            <a:xfrm>
              <a:off x="2488461" y="2960948"/>
              <a:ext cx="7873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26×3</a:t>
              </a:r>
              <a:endParaRPr lang="ko-KR" altLang="en-US" sz="20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46863CF-D977-4F21-B648-E771E7C37B12}"/>
                </a:ext>
              </a:extLst>
            </p:cNvPr>
            <p:cNvSpPr/>
            <p:nvPr/>
          </p:nvSpPr>
          <p:spPr>
            <a:xfrm>
              <a:off x="4252657" y="2960948"/>
              <a:ext cx="7873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46×2</a:t>
              </a:r>
              <a:endParaRPr lang="ko-KR" altLang="en-US" sz="200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D064F64-C0B9-4D9A-82E9-EB68CD736097}"/>
                </a:ext>
              </a:extLst>
            </p:cNvPr>
            <p:cNvSpPr/>
            <p:nvPr/>
          </p:nvSpPr>
          <p:spPr>
            <a:xfrm>
              <a:off x="6012160" y="2960948"/>
              <a:ext cx="7873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39×2</a:t>
              </a:r>
              <a:endParaRPr lang="ko-KR" altLang="en-US" sz="2000" dirty="0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7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74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97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68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323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94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519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90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34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316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6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837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44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44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ㄷ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ㄹ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/>
          <p:cNvSpPr/>
          <p:nvPr/>
        </p:nvSpPr>
        <p:spPr>
          <a:xfrm>
            <a:off x="169162" y="2348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269519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8">
            <a:extLst>
              <a:ext uri="{FF2B5EF4-FFF2-40B4-BE49-F238E27FC236}">
                <a16:creationId xmlns:a16="http://schemas.microsoft.com/office/drawing/2014/main" id="{F597BC57-7C88-4F07-92BD-7037D1742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811" y="2753430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>
            <a:extLst>
              <a:ext uri="{FF2B5EF4-FFF2-40B4-BE49-F238E27FC236}">
                <a16:creationId xmlns:a16="http://schemas.microsoft.com/office/drawing/2014/main" id="{941E78D0-F056-4528-A644-DFEE14259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62" y="275550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0">
            <a:extLst>
              <a:ext uri="{FF2B5EF4-FFF2-40B4-BE49-F238E27FC236}">
                <a16:creationId xmlns:a16="http://schemas.microsoft.com/office/drawing/2014/main" id="{3708DF98-D204-4B1C-8A1C-19A28BA4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47" y="2755506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1">
            <a:extLst>
              <a:ext uri="{FF2B5EF4-FFF2-40B4-BE49-F238E27FC236}">
                <a16:creationId xmlns:a16="http://schemas.microsoft.com/office/drawing/2014/main" id="{9FE851D0-B31D-49FC-A758-49FE1A93A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21873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7">
            <a:extLst>
              <a:ext uri="{FF2B5EF4-FFF2-40B4-BE49-F238E27FC236}">
                <a16:creationId xmlns:a16="http://schemas.microsoft.com/office/drawing/2014/main" id="{64BFD3BB-FBC5-4029-86D7-4C0BE52AE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id="{90399834-723F-494B-9F9F-535C32E8B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A528CC-6197-44EF-913B-0F3CD1BCB35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675024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715622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222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4_4_4_01.sgv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DCCD65E1-40C9-405C-9A2B-084D32F05CE6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2B737870-ECD5-4A9C-8985-CE24AA3714D4}"/>
              </a:ext>
            </a:extLst>
          </p:cNvPr>
          <p:cNvGrpSpPr/>
          <p:nvPr/>
        </p:nvGrpSpPr>
        <p:grpSpPr>
          <a:xfrm>
            <a:off x="107504" y="2482756"/>
            <a:ext cx="6870023" cy="1040255"/>
            <a:chOff x="107504" y="2748785"/>
            <a:chExt cx="6870023" cy="1040255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A21C5607-3CD0-4091-A959-A2A7477DE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04" y="2748785"/>
              <a:ext cx="6870023" cy="1040255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F067B7B-DDE4-443D-9A0E-114502A316F4}"/>
                </a:ext>
              </a:extLst>
            </p:cNvPr>
            <p:cNvSpPr/>
            <p:nvPr/>
          </p:nvSpPr>
          <p:spPr>
            <a:xfrm>
              <a:off x="724265" y="2960948"/>
              <a:ext cx="7873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38×2</a:t>
              </a:r>
              <a:endParaRPr lang="ko-KR" altLang="en-US" sz="20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A0C3B11-1DC6-4599-8573-24F8F7855D45}"/>
                </a:ext>
              </a:extLst>
            </p:cNvPr>
            <p:cNvSpPr/>
            <p:nvPr/>
          </p:nvSpPr>
          <p:spPr>
            <a:xfrm>
              <a:off x="2488461" y="2960948"/>
              <a:ext cx="7873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26×3</a:t>
              </a:r>
              <a:endParaRPr lang="ko-KR" altLang="en-US" sz="20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6863CF-D977-4F21-B648-E771E7C37B12}"/>
                </a:ext>
              </a:extLst>
            </p:cNvPr>
            <p:cNvSpPr/>
            <p:nvPr/>
          </p:nvSpPr>
          <p:spPr>
            <a:xfrm>
              <a:off x="4252657" y="2960948"/>
              <a:ext cx="7873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46×2</a:t>
              </a:r>
              <a:endParaRPr lang="ko-KR" altLang="en-US" sz="20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D064F64-C0B9-4D9A-82E9-EB68CD736097}"/>
                </a:ext>
              </a:extLst>
            </p:cNvPr>
            <p:cNvSpPr/>
            <p:nvPr/>
          </p:nvSpPr>
          <p:spPr>
            <a:xfrm>
              <a:off x="6012160" y="2960948"/>
              <a:ext cx="7873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39×2</a:t>
              </a:r>
              <a:endParaRPr lang="ko-KR" altLang="en-US" sz="2000" dirty="0"/>
            </a:p>
          </p:txBody>
        </p:sp>
      </p:grpSp>
      <p:pic>
        <p:nvPicPr>
          <p:cNvPr id="77" name="Picture 8">
            <a:extLst>
              <a:ext uri="{FF2B5EF4-FFF2-40B4-BE49-F238E27FC236}">
                <a16:creationId xmlns:a16="http://schemas.microsoft.com/office/drawing/2014/main" id="{F597BC57-7C88-4F07-92BD-7037D1742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811" y="2753430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>
            <a:extLst>
              <a:ext uri="{FF2B5EF4-FFF2-40B4-BE49-F238E27FC236}">
                <a16:creationId xmlns:a16="http://schemas.microsoft.com/office/drawing/2014/main" id="{941E78D0-F056-4528-A644-DFEE14259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62" y="275550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0">
            <a:extLst>
              <a:ext uri="{FF2B5EF4-FFF2-40B4-BE49-F238E27FC236}">
                <a16:creationId xmlns:a16="http://schemas.microsoft.com/office/drawing/2014/main" id="{3708DF98-D204-4B1C-8A1C-19A28BA4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47" y="2755506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1">
            <a:extLst>
              <a:ext uri="{FF2B5EF4-FFF2-40B4-BE49-F238E27FC236}">
                <a16:creationId xmlns:a16="http://schemas.microsoft.com/office/drawing/2014/main" id="{9FE851D0-B31D-49FC-A758-49FE1A93A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21873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7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74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97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68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323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94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519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90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34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316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6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837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44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44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269519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2260F1-6DFA-471E-BC9A-AC09465CBEE2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7D9ABAA-3F3C-4AC3-97D2-01FB9E82F9D2}"/>
              </a:ext>
            </a:extLst>
          </p:cNvPr>
          <p:cNvGrpSpPr/>
          <p:nvPr/>
        </p:nvGrpSpPr>
        <p:grpSpPr>
          <a:xfrm>
            <a:off x="175934" y="3122508"/>
            <a:ext cx="6667165" cy="2091185"/>
            <a:chOff x="179512" y="3273546"/>
            <a:chExt cx="6667165" cy="1999744"/>
          </a:xfrm>
        </p:grpSpPr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id="{8DEDDB12-D4E2-4B7D-8BE2-D626BE1B40F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487EC2A-8D32-4839-A34B-799059EDC5BF}"/>
                </a:ext>
              </a:extLst>
            </p:cNvPr>
            <p:cNvSpPr/>
            <p:nvPr/>
          </p:nvSpPr>
          <p:spPr>
            <a:xfrm>
              <a:off x="179512" y="3608674"/>
              <a:ext cx="6667165" cy="14765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6CD89E36-FC5C-47A2-9C3D-D00F740DE8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735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A3FB929-C6FC-4379-A708-31332A53443B}"/>
              </a:ext>
            </a:extLst>
          </p:cNvPr>
          <p:cNvSpPr/>
          <p:nvPr/>
        </p:nvSpPr>
        <p:spPr>
          <a:xfrm>
            <a:off x="287525" y="3583872"/>
            <a:ext cx="640823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38×2=76              26×3=78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46×2=92              39×2=78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계산 결과가 같은 것은    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/>
          </a:p>
        </p:txBody>
      </p:sp>
      <p:pic>
        <p:nvPicPr>
          <p:cNvPr id="70" name="Picture 10">
            <a:extLst>
              <a:ext uri="{FF2B5EF4-FFF2-40B4-BE49-F238E27FC236}">
                <a16:creationId xmlns:a16="http://schemas.microsoft.com/office/drawing/2014/main" id="{01E3E762-7938-41E7-B59E-8C2CE1622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61" y="3706134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1">
            <a:extLst>
              <a:ext uri="{FF2B5EF4-FFF2-40B4-BE49-F238E27FC236}">
                <a16:creationId xmlns:a16="http://schemas.microsoft.com/office/drawing/2014/main" id="{B8970DD1-E773-4F7A-8DAC-B03F239C5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51" y="3711510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8">
            <a:extLst>
              <a:ext uri="{FF2B5EF4-FFF2-40B4-BE49-F238E27FC236}">
                <a16:creationId xmlns:a16="http://schemas.microsoft.com/office/drawing/2014/main" id="{E89ECDD0-F4C6-477A-84CE-50878BA60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214" y="4122032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>
            <a:extLst>
              <a:ext uri="{FF2B5EF4-FFF2-40B4-BE49-F238E27FC236}">
                <a16:creationId xmlns:a16="http://schemas.microsoft.com/office/drawing/2014/main" id="{F3B92516-4304-462C-BD0C-F14958DA4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51" y="412203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7">
            <a:extLst>
              <a:ext uri="{FF2B5EF4-FFF2-40B4-BE49-F238E27FC236}">
                <a16:creationId xmlns:a16="http://schemas.microsoft.com/office/drawing/2014/main" id="{6C09A756-0032-4566-8C2C-52AA83F0D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3" name="TextBox 7">
            <a:extLst>
              <a:ext uri="{FF2B5EF4-FFF2-40B4-BE49-F238E27FC236}">
                <a16:creationId xmlns:a16="http://schemas.microsoft.com/office/drawing/2014/main" id="{50EAE699-E55E-463C-88CD-1FDB8B7FF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D12335F-D01A-422B-B399-F5CB5EFD455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10">
            <a:extLst>
              <a:ext uri="{FF2B5EF4-FFF2-40B4-BE49-F238E27FC236}">
                <a16:creationId xmlns:a16="http://schemas.microsoft.com/office/drawing/2014/main" id="{01E3E762-7938-41E7-B59E-8C2CE1622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677" y="4509120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8">
            <a:extLst>
              <a:ext uri="{FF2B5EF4-FFF2-40B4-BE49-F238E27FC236}">
                <a16:creationId xmlns:a16="http://schemas.microsoft.com/office/drawing/2014/main" id="{E89ECDD0-F4C6-477A-84CE-50878BA60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851" y="4508040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F022BCE7-58BC-448E-A7C8-171092D67CD3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71210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761900A-DC98-4C59-8910-F7FADC4DBB86}"/>
              </a:ext>
            </a:extLst>
          </p:cNvPr>
          <p:cNvGrpSpPr/>
          <p:nvPr/>
        </p:nvGrpSpPr>
        <p:grpSpPr>
          <a:xfrm>
            <a:off x="179512" y="1916832"/>
            <a:ext cx="6480720" cy="2398223"/>
            <a:chOff x="179512" y="2248840"/>
            <a:chExt cx="6480720" cy="239822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F305AE4-EEB3-49E9-81B6-7F00CC9F2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4243"/>
            <a:stretch/>
          </p:blipFill>
          <p:spPr>
            <a:xfrm>
              <a:off x="179512" y="2248840"/>
              <a:ext cx="6480720" cy="239822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9CE5AF-1426-48E9-8233-84A645DE5485}"/>
                </a:ext>
              </a:extLst>
            </p:cNvPr>
            <p:cNvSpPr txBox="1"/>
            <p:nvPr/>
          </p:nvSpPr>
          <p:spPr>
            <a:xfrm>
              <a:off x="611560" y="2780928"/>
              <a:ext cx="2952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잘</a:t>
              </a:r>
              <a:endPara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못</a:t>
              </a:r>
              <a:endPara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된</a:t>
              </a:r>
              <a:endPara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계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9A4A4C6-7006-461F-A239-B0FD00E7AE10}"/>
                </a:ext>
              </a:extLst>
            </p:cNvPr>
            <p:cNvSpPr txBox="1"/>
            <p:nvPr/>
          </p:nvSpPr>
          <p:spPr>
            <a:xfrm>
              <a:off x="4084833" y="3015533"/>
              <a:ext cx="2952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  <a:endPara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른</a:t>
              </a:r>
              <a:endPara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계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까닭을 쓰고 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17294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61991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글자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받아올림은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‘72’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375144" y="21103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F12B04D6-A9DD-44EF-8131-D9244B1BA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06718"/>
              </p:ext>
            </p:extLst>
          </p:nvPr>
        </p:nvGraphicFramePr>
        <p:xfrm>
          <a:off x="4521613" y="2320271"/>
          <a:ext cx="1764195" cy="103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val="309525302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351792064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1349073712"/>
                    </a:ext>
                  </a:extLst>
                </a:gridCol>
              </a:tblGrid>
              <a:tr h="5153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969882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422204"/>
                  </a:ext>
                </a:extLst>
              </a:tr>
            </a:tbl>
          </a:graphicData>
        </a:graphic>
      </p:graphicFrame>
      <p:grpSp>
        <p:nvGrpSpPr>
          <p:cNvPr id="77" name="그룹 76">
            <a:extLst>
              <a:ext uri="{FF2B5EF4-FFF2-40B4-BE49-F238E27FC236}">
                <a16:creationId xmlns:a16="http://schemas.microsoft.com/office/drawing/2014/main" id="{DCBC59C0-EAC9-465F-BC84-78D2561E1BE2}"/>
              </a:ext>
            </a:extLst>
          </p:cNvPr>
          <p:cNvGrpSpPr/>
          <p:nvPr/>
        </p:nvGrpSpPr>
        <p:grpSpPr>
          <a:xfrm>
            <a:off x="5205690" y="3285726"/>
            <a:ext cx="1217630" cy="537565"/>
            <a:chOff x="1991262" y="2009118"/>
            <a:chExt cx="1217630" cy="537565"/>
          </a:xfrm>
          <a:solidFill>
            <a:schemeClr val="bg1">
              <a:lumMod val="95000"/>
            </a:schemeClr>
          </a:solidFill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181DBD4-28D1-46B5-92B6-6E613D5AE150}"/>
                </a:ext>
              </a:extLst>
            </p:cNvPr>
            <p:cNvSpPr/>
            <p:nvPr/>
          </p:nvSpPr>
          <p:spPr bwMode="auto">
            <a:xfrm>
              <a:off x="1991262" y="2181553"/>
              <a:ext cx="975650" cy="36513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7     2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FB33CA69-7820-4FDD-8139-51A6CE404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915F636-20C6-4844-8968-6BC6897B1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61812"/>
              </p:ext>
            </p:extLst>
          </p:nvPr>
        </p:nvGraphicFramePr>
        <p:xfrm>
          <a:off x="1104467" y="2320271"/>
          <a:ext cx="1764195" cy="1546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val="309525302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351792064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1349073712"/>
                    </a:ext>
                  </a:extLst>
                </a:gridCol>
              </a:tblGrid>
              <a:tr h="5153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969882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422204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684815"/>
                  </a:ext>
                </a:extLst>
              </a:tr>
            </a:tbl>
          </a:graphicData>
        </a:graphic>
      </p:graphicFrame>
      <p:pic>
        <p:nvPicPr>
          <p:cNvPr id="49" name="Picture 31">
            <a:extLst>
              <a:ext uri="{FF2B5EF4-FFF2-40B4-BE49-F238E27FC236}">
                <a16:creationId xmlns:a16="http://schemas.microsoft.com/office/drawing/2014/main" id="{BE8743D5-959F-4775-B552-FF8FA8955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3492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2C6DDFC4-444B-4C47-B017-74C0EFCFC5FA}"/>
              </a:ext>
            </a:extLst>
          </p:cNvPr>
          <p:cNvGrpSpPr/>
          <p:nvPr/>
        </p:nvGrpSpPr>
        <p:grpSpPr>
          <a:xfrm>
            <a:off x="607901" y="4401108"/>
            <a:ext cx="693923" cy="403915"/>
            <a:chOff x="2555344" y="854955"/>
            <a:chExt cx="820821" cy="477778"/>
          </a:xfrm>
          <a:solidFill>
            <a:schemeClr val="accent1"/>
          </a:solidFill>
        </p:grpSpPr>
        <p:pic>
          <p:nvPicPr>
            <p:cNvPr id="56" name="Picture 3">
              <a:extLst>
                <a:ext uri="{FF2B5EF4-FFF2-40B4-BE49-F238E27FC236}">
                  <a16:creationId xmlns:a16="http://schemas.microsoft.com/office/drawing/2014/main" id="{C60D7DE7-A59A-485F-AABA-153182EC4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2D15A79-484B-4A9B-A211-12DFBA3448DB}"/>
                </a:ext>
              </a:extLst>
            </p:cNvPr>
            <p:cNvSpPr txBox="1"/>
            <p:nvPr/>
          </p:nvSpPr>
          <p:spPr>
            <a:xfrm>
              <a:off x="2555344" y="877725"/>
              <a:ext cx="820821" cy="4368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까닭</a:t>
              </a:r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C78A2334-EA78-4750-A4B5-9B3DC343D2C1}"/>
              </a:ext>
            </a:extLst>
          </p:cNvPr>
          <p:cNvSpPr/>
          <p:nvPr/>
        </p:nvSpPr>
        <p:spPr>
          <a:xfrm>
            <a:off x="374265" y="46229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30B155A-FDF9-4593-9CEF-56C9EB133DD2}"/>
              </a:ext>
            </a:extLst>
          </p:cNvPr>
          <p:cNvGrpSpPr/>
          <p:nvPr/>
        </p:nvGrpSpPr>
        <p:grpSpPr>
          <a:xfrm>
            <a:off x="1358261" y="4185084"/>
            <a:ext cx="5664755" cy="964877"/>
            <a:chOff x="-2455863" y="2009118"/>
            <a:chExt cx="5664755" cy="964877"/>
          </a:xfrm>
          <a:solidFill>
            <a:schemeClr val="bg1">
              <a:lumMod val="95000"/>
            </a:schemeClr>
          </a:solidFill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5E9956E-22A4-413E-86BB-03D048CFDA0F}"/>
                </a:ext>
              </a:extLst>
            </p:cNvPr>
            <p:cNvSpPr/>
            <p:nvPr/>
          </p:nvSpPr>
          <p:spPr bwMode="auto">
            <a:xfrm>
              <a:off x="-2455863" y="2181552"/>
              <a:ext cx="5422775" cy="79244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8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일의 자리 계산에서 십의 자리로 </a:t>
              </a:r>
              <a:r>
                <a:rPr lang="ko-KR" altLang="en-US" sz="1800" b="1" dirty="0" err="1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올림한</a:t>
              </a:r>
              <a:r>
                <a:rPr lang="ko-KR" altLang="en-US" sz="18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 수를 십의 자리 계산에서 더하지 않았습니다</a:t>
              </a:r>
              <a:endPara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7CD317C9-FB3D-4EB0-8933-389FC022B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타원 70"/>
          <p:cNvSpPr/>
          <p:nvPr/>
        </p:nvSpPr>
        <p:spPr>
          <a:xfrm>
            <a:off x="5572683" y="51499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>
            <a:extLst>
              <a:ext uri="{FF2B5EF4-FFF2-40B4-BE49-F238E27FC236}">
                <a16:creationId xmlns:a16="http://schemas.microsoft.com/office/drawing/2014/main" id="{B8871C2E-A4DB-4082-9FFD-B7CF39A2F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2" name="TextBox 7">
            <a:extLst>
              <a:ext uri="{FF2B5EF4-FFF2-40B4-BE49-F238E27FC236}">
                <a16:creationId xmlns:a16="http://schemas.microsoft.com/office/drawing/2014/main" id="{48B88F0A-13BD-4C46-B4EB-5309C38A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D4B5DB-A8CB-4CD7-9605-C01E02625C0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46863CF-D977-4F21-B648-E771E7C37B12}"/>
              </a:ext>
            </a:extLst>
          </p:cNvPr>
          <p:cNvSpPr/>
          <p:nvPr/>
        </p:nvSpPr>
        <p:spPr>
          <a:xfrm>
            <a:off x="5245476" y="2110366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78A2334-EA78-4750-A4B5-9B3DC343D2C1}"/>
              </a:ext>
            </a:extLst>
          </p:cNvPr>
          <p:cNvSpPr/>
          <p:nvPr/>
        </p:nvSpPr>
        <p:spPr>
          <a:xfrm>
            <a:off x="5057421" y="1987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9328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4_4_5_01.sgv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A7A4A449-EE0C-43D3-AA76-4B2B88E77A19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4716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8B781F-20A7-4F7F-B165-477A1F112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31" y="2487830"/>
            <a:ext cx="5890485" cy="2257790"/>
          </a:xfrm>
          <a:prstGeom prst="rect">
            <a:avLst/>
          </a:prstGeom>
        </p:spPr>
      </p:pic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17770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45974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53734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71517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14924" y="26060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F8E4184-DB9A-4186-94F1-50F1D6B1B7CC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id="{F7292A0E-61E5-44DD-AEBF-FA0CF08E9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id="{31DA1365-B783-42DC-BE48-6E50765FC917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id="{CBF558C9-9682-47C7-BA29-917F3D7F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24" y="162880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FFA7CDC-CFD5-4F59-91F8-A93F28292F88}"/>
              </a:ext>
            </a:extLst>
          </p:cNvPr>
          <p:cNvSpPr txBox="1"/>
          <p:nvPr/>
        </p:nvSpPr>
        <p:spPr>
          <a:xfrm>
            <a:off x="985771" y="4016387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9     0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485CF1-7256-4E2D-A8D7-B957A13A0E68}"/>
              </a:ext>
            </a:extLst>
          </p:cNvPr>
          <p:cNvSpPr txBox="1"/>
          <p:nvPr/>
        </p:nvSpPr>
        <p:spPr>
          <a:xfrm>
            <a:off x="4645384" y="3941842"/>
            <a:ext cx="13114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9     6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AEDA5BFC-14EE-4C11-B230-C47D89AD8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40479"/>
              </p:ext>
            </p:extLst>
          </p:nvPr>
        </p:nvGraphicFramePr>
        <p:xfrm>
          <a:off x="1165779" y="2868905"/>
          <a:ext cx="1442667" cy="103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89">
                  <a:extLst>
                    <a:ext uri="{9D8B030D-6E8A-4147-A177-3AD203B41FA5}">
                      <a16:colId xmlns:a16="http://schemas.microsoft.com/office/drawing/2014/main" val="309525302"/>
                    </a:ext>
                  </a:extLst>
                </a:gridCol>
                <a:gridCol w="480889">
                  <a:extLst>
                    <a:ext uri="{9D8B030D-6E8A-4147-A177-3AD203B41FA5}">
                      <a16:colId xmlns:a16="http://schemas.microsoft.com/office/drawing/2014/main" val="3517920644"/>
                    </a:ext>
                  </a:extLst>
                </a:gridCol>
                <a:gridCol w="480889">
                  <a:extLst>
                    <a:ext uri="{9D8B030D-6E8A-4147-A177-3AD203B41FA5}">
                      <a16:colId xmlns:a16="http://schemas.microsoft.com/office/drawing/2014/main" val="1349073712"/>
                    </a:ext>
                  </a:extLst>
                </a:gridCol>
              </a:tblGrid>
              <a:tr h="5153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969882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42220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CA7B6B7-17C3-47A4-9AD3-5A7B5E59F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65307"/>
              </p:ext>
            </p:extLst>
          </p:nvPr>
        </p:nvGraphicFramePr>
        <p:xfrm>
          <a:off x="4516659" y="2794360"/>
          <a:ext cx="1517916" cy="103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72">
                  <a:extLst>
                    <a:ext uri="{9D8B030D-6E8A-4147-A177-3AD203B41FA5}">
                      <a16:colId xmlns:a16="http://schemas.microsoft.com/office/drawing/2014/main" val="309525302"/>
                    </a:ext>
                  </a:extLst>
                </a:gridCol>
                <a:gridCol w="505972">
                  <a:extLst>
                    <a:ext uri="{9D8B030D-6E8A-4147-A177-3AD203B41FA5}">
                      <a16:colId xmlns:a16="http://schemas.microsoft.com/office/drawing/2014/main" val="3517920644"/>
                    </a:ext>
                  </a:extLst>
                </a:gridCol>
                <a:gridCol w="505972">
                  <a:extLst>
                    <a:ext uri="{9D8B030D-6E8A-4147-A177-3AD203B41FA5}">
                      <a16:colId xmlns:a16="http://schemas.microsoft.com/office/drawing/2014/main" val="1349073712"/>
                    </a:ext>
                  </a:extLst>
                </a:gridCol>
              </a:tblGrid>
              <a:tr h="5153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969882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422204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8A03D58F-7DC3-4422-9BD2-131FE6E714E2}"/>
              </a:ext>
            </a:extLst>
          </p:cNvPr>
          <p:cNvGrpSpPr/>
          <p:nvPr/>
        </p:nvGrpSpPr>
        <p:grpSpPr>
          <a:xfrm>
            <a:off x="2101869" y="2752107"/>
            <a:ext cx="758606" cy="537565"/>
            <a:chOff x="2450286" y="2009118"/>
            <a:chExt cx="758606" cy="537565"/>
          </a:xfrm>
          <a:solidFill>
            <a:schemeClr val="bg1">
              <a:lumMod val="95000"/>
            </a:schemeClr>
          </a:solidFill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E571AE5-8B3D-438B-AB0D-C49F8EEFAFA2}"/>
                </a:ext>
              </a:extLst>
            </p:cNvPr>
            <p:cNvSpPr/>
            <p:nvPr/>
          </p:nvSpPr>
          <p:spPr bwMode="auto">
            <a:xfrm>
              <a:off x="2450286" y="2181553"/>
              <a:ext cx="516625" cy="36513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7FFFDC33-EFDA-4777-A327-FF25D523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513D8B6-0C24-4096-94D1-31E8E14E830C}"/>
              </a:ext>
            </a:extLst>
          </p:cNvPr>
          <p:cNvGrpSpPr/>
          <p:nvPr/>
        </p:nvGrpSpPr>
        <p:grpSpPr>
          <a:xfrm>
            <a:off x="5524771" y="3212976"/>
            <a:ext cx="758606" cy="537565"/>
            <a:chOff x="2450286" y="2009118"/>
            <a:chExt cx="758606" cy="537565"/>
          </a:xfrm>
          <a:solidFill>
            <a:schemeClr val="bg1">
              <a:lumMod val="95000"/>
            </a:schemeClr>
          </a:solidFill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B4D7D83-B25C-4301-AA49-30833700FEDC}"/>
                </a:ext>
              </a:extLst>
            </p:cNvPr>
            <p:cNvSpPr/>
            <p:nvPr/>
          </p:nvSpPr>
          <p:spPr bwMode="auto">
            <a:xfrm>
              <a:off x="2450286" y="2181553"/>
              <a:ext cx="516625" cy="36513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1C09153-E150-4634-B669-A4FF31728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TextBox 7">
            <a:extLst>
              <a:ext uri="{FF2B5EF4-FFF2-40B4-BE49-F238E27FC236}">
                <a16:creationId xmlns:a16="http://schemas.microsoft.com/office/drawing/2014/main" id="{0BDD400D-5F65-4493-BA9D-12C6F164E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>
            <a:extLst>
              <a:ext uri="{FF2B5EF4-FFF2-40B4-BE49-F238E27FC236}">
                <a16:creationId xmlns:a16="http://schemas.microsoft.com/office/drawing/2014/main" id="{08B60392-5995-47A8-A612-A563CF8F4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7F1071-4A01-4409-A4FB-DED6D9E0C406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679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4_4_6_01.sgv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4157BC46-361A-40B7-A2CA-464B1E777264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E78B781F-20A7-4F7F-B165-477A1F112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31" y="2487830"/>
            <a:ext cx="5890485" cy="225779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FFA7CDC-CFD5-4F59-91F8-A93F28292F88}"/>
              </a:ext>
            </a:extLst>
          </p:cNvPr>
          <p:cNvSpPr txBox="1"/>
          <p:nvPr/>
        </p:nvSpPr>
        <p:spPr>
          <a:xfrm>
            <a:off x="1943720" y="4070582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9     0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485CF1-7256-4E2D-A8D7-B957A13A0E68}"/>
              </a:ext>
            </a:extLst>
          </p:cNvPr>
          <p:cNvSpPr txBox="1"/>
          <p:nvPr/>
        </p:nvSpPr>
        <p:spPr>
          <a:xfrm>
            <a:off x="4645384" y="3941842"/>
            <a:ext cx="13114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9     6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AEDA5BFC-14EE-4C11-B230-C47D89AD8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031644"/>
              </p:ext>
            </p:extLst>
          </p:nvPr>
        </p:nvGraphicFramePr>
        <p:xfrm>
          <a:off x="1165779" y="2868905"/>
          <a:ext cx="1442667" cy="103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89">
                  <a:extLst>
                    <a:ext uri="{9D8B030D-6E8A-4147-A177-3AD203B41FA5}">
                      <a16:colId xmlns:a16="http://schemas.microsoft.com/office/drawing/2014/main" val="309525302"/>
                    </a:ext>
                  </a:extLst>
                </a:gridCol>
                <a:gridCol w="480889">
                  <a:extLst>
                    <a:ext uri="{9D8B030D-6E8A-4147-A177-3AD203B41FA5}">
                      <a16:colId xmlns:a16="http://schemas.microsoft.com/office/drawing/2014/main" val="3517920644"/>
                    </a:ext>
                  </a:extLst>
                </a:gridCol>
                <a:gridCol w="480889">
                  <a:extLst>
                    <a:ext uri="{9D8B030D-6E8A-4147-A177-3AD203B41FA5}">
                      <a16:colId xmlns:a16="http://schemas.microsoft.com/office/drawing/2014/main" val="1349073712"/>
                    </a:ext>
                  </a:extLst>
                </a:gridCol>
              </a:tblGrid>
              <a:tr h="5153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969882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422204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4CA7B6B7-17C3-47A4-9AD3-5A7B5E59F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857284"/>
              </p:ext>
            </p:extLst>
          </p:nvPr>
        </p:nvGraphicFramePr>
        <p:xfrm>
          <a:off x="4516659" y="2794360"/>
          <a:ext cx="1517916" cy="103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72">
                  <a:extLst>
                    <a:ext uri="{9D8B030D-6E8A-4147-A177-3AD203B41FA5}">
                      <a16:colId xmlns:a16="http://schemas.microsoft.com/office/drawing/2014/main" val="309525302"/>
                    </a:ext>
                  </a:extLst>
                </a:gridCol>
                <a:gridCol w="505972">
                  <a:extLst>
                    <a:ext uri="{9D8B030D-6E8A-4147-A177-3AD203B41FA5}">
                      <a16:colId xmlns:a16="http://schemas.microsoft.com/office/drawing/2014/main" val="3517920644"/>
                    </a:ext>
                  </a:extLst>
                </a:gridCol>
                <a:gridCol w="505972">
                  <a:extLst>
                    <a:ext uri="{9D8B030D-6E8A-4147-A177-3AD203B41FA5}">
                      <a16:colId xmlns:a16="http://schemas.microsoft.com/office/drawing/2014/main" val="1349073712"/>
                    </a:ext>
                  </a:extLst>
                </a:gridCol>
              </a:tblGrid>
              <a:tr h="5153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969882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422204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BE571AE5-8B3D-438B-AB0D-C49F8EEFAFA2}"/>
              </a:ext>
            </a:extLst>
          </p:cNvPr>
          <p:cNvSpPr/>
          <p:nvPr/>
        </p:nvSpPr>
        <p:spPr bwMode="auto">
          <a:xfrm>
            <a:off x="2101869" y="2924542"/>
            <a:ext cx="516625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B4D7D83-B25C-4301-AA49-30833700FEDC}"/>
              </a:ext>
            </a:extLst>
          </p:cNvPr>
          <p:cNvSpPr/>
          <p:nvPr/>
        </p:nvSpPr>
        <p:spPr bwMode="auto">
          <a:xfrm>
            <a:off x="5524771" y="3385411"/>
            <a:ext cx="516625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17770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45974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53734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71517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id="{F7292A0E-61E5-44DD-AEBF-FA0CF08E9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id="{31DA1365-B783-42DC-BE48-6E50765FC917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id="{CBF558C9-9682-47C7-BA29-917F3D7F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24" y="162880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FFA7CDC-CFD5-4F59-91F8-A93F28292F88}"/>
              </a:ext>
            </a:extLst>
          </p:cNvPr>
          <p:cNvSpPr txBox="1"/>
          <p:nvPr/>
        </p:nvSpPr>
        <p:spPr>
          <a:xfrm>
            <a:off x="1605513" y="3996037"/>
            <a:ext cx="154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9      0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485CF1-7256-4E2D-A8D7-B957A13A0E68}"/>
              </a:ext>
            </a:extLst>
          </p:cNvPr>
          <p:cNvSpPr txBox="1"/>
          <p:nvPr/>
        </p:nvSpPr>
        <p:spPr>
          <a:xfrm>
            <a:off x="5040052" y="3941842"/>
            <a:ext cx="131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9      6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D47B1A-07CB-4DA3-AAD1-85CBC32FC201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6487120-D12F-4C80-A703-B9C5F534610A}"/>
              </a:ext>
            </a:extLst>
          </p:cNvPr>
          <p:cNvGrpSpPr/>
          <p:nvPr/>
        </p:nvGrpSpPr>
        <p:grpSpPr>
          <a:xfrm>
            <a:off x="175934" y="3122504"/>
            <a:ext cx="6667165" cy="2091222"/>
            <a:chOff x="179512" y="3273524"/>
            <a:chExt cx="6667165" cy="1999766"/>
          </a:xfrm>
        </p:grpSpPr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2FF72781-1B38-41DC-B9BB-9EC122B5780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E74C16A-77CD-44FE-9F79-999EF751DB29}"/>
                </a:ext>
              </a:extLst>
            </p:cNvPr>
            <p:cNvSpPr/>
            <p:nvPr/>
          </p:nvSpPr>
          <p:spPr>
            <a:xfrm>
              <a:off x="179512" y="3621619"/>
              <a:ext cx="6667165" cy="14635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2" name="Picture 2">
              <a:extLst>
                <a:ext uri="{FF2B5EF4-FFF2-40B4-BE49-F238E27FC236}">
                  <a16:creationId xmlns:a16="http://schemas.microsoft.com/office/drawing/2014/main" id="{A045AC28-8525-41AA-844E-F5F11950F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7352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F77A1A58-20D2-483A-9367-6F726AE5C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172565"/>
              </p:ext>
            </p:extLst>
          </p:nvPr>
        </p:nvGraphicFramePr>
        <p:xfrm>
          <a:off x="1533505" y="3828894"/>
          <a:ext cx="1545183" cy="1094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61">
                  <a:extLst>
                    <a:ext uri="{9D8B030D-6E8A-4147-A177-3AD203B41FA5}">
                      <a16:colId xmlns:a16="http://schemas.microsoft.com/office/drawing/2014/main" val="309525302"/>
                    </a:ext>
                  </a:extLst>
                </a:gridCol>
                <a:gridCol w="515061">
                  <a:extLst>
                    <a:ext uri="{9D8B030D-6E8A-4147-A177-3AD203B41FA5}">
                      <a16:colId xmlns:a16="http://schemas.microsoft.com/office/drawing/2014/main" val="3517920644"/>
                    </a:ext>
                  </a:extLst>
                </a:gridCol>
                <a:gridCol w="515061">
                  <a:extLst>
                    <a:ext uri="{9D8B030D-6E8A-4147-A177-3AD203B41FA5}">
                      <a16:colId xmlns:a16="http://schemas.microsoft.com/office/drawing/2014/main" val="1349073712"/>
                    </a:ext>
                  </a:extLst>
                </a:gridCol>
              </a:tblGrid>
              <a:tr h="36482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969882"/>
                  </a:ext>
                </a:extLst>
              </a:tr>
              <a:tr h="364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422204"/>
                  </a:ext>
                </a:extLst>
              </a:tr>
              <a:tr h="36482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684815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CCBF38DB-7B74-4E27-A58B-D038B0883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50344"/>
              </p:ext>
            </p:extLst>
          </p:nvPr>
        </p:nvGraphicFramePr>
        <p:xfrm>
          <a:off x="3772795" y="3828894"/>
          <a:ext cx="1485753" cy="1094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51">
                  <a:extLst>
                    <a:ext uri="{9D8B030D-6E8A-4147-A177-3AD203B41FA5}">
                      <a16:colId xmlns:a16="http://schemas.microsoft.com/office/drawing/2014/main" val="309525302"/>
                    </a:ext>
                  </a:extLst>
                </a:gridCol>
                <a:gridCol w="495251">
                  <a:extLst>
                    <a:ext uri="{9D8B030D-6E8A-4147-A177-3AD203B41FA5}">
                      <a16:colId xmlns:a16="http://schemas.microsoft.com/office/drawing/2014/main" val="3517920644"/>
                    </a:ext>
                  </a:extLst>
                </a:gridCol>
                <a:gridCol w="495251">
                  <a:extLst>
                    <a:ext uri="{9D8B030D-6E8A-4147-A177-3AD203B41FA5}">
                      <a16:colId xmlns:a16="http://schemas.microsoft.com/office/drawing/2014/main" val="1349073712"/>
                    </a:ext>
                  </a:extLst>
                </a:gridCol>
              </a:tblGrid>
              <a:tr h="36482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969882"/>
                  </a:ext>
                </a:extLst>
              </a:tr>
              <a:tr h="364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422204"/>
                  </a:ext>
                </a:extLst>
              </a:tr>
              <a:tr h="36482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684815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D001D41E-2C58-4321-862C-63D2C9F0DD6E}"/>
              </a:ext>
            </a:extLst>
          </p:cNvPr>
          <p:cNvSpPr txBox="1"/>
          <p:nvPr/>
        </p:nvSpPr>
        <p:spPr>
          <a:xfrm>
            <a:off x="2145579" y="3501008"/>
            <a:ext cx="25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48A2A1-AD9F-47A6-9902-DF0669B6559A}"/>
              </a:ext>
            </a:extLst>
          </p:cNvPr>
          <p:cNvSpPr txBox="1"/>
          <p:nvPr/>
        </p:nvSpPr>
        <p:spPr>
          <a:xfrm>
            <a:off x="4348860" y="3501008"/>
            <a:ext cx="25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>
            <a:extLst>
              <a:ext uri="{FF2B5EF4-FFF2-40B4-BE49-F238E27FC236}">
                <a16:creationId xmlns:a16="http://schemas.microsoft.com/office/drawing/2014/main" id="{64A02BDF-6CDA-4267-8B67-79D16B1A4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2" name="TextBox 7">
            <a:extLst>
              <a:ext uri="{FF2B5EF4-FFF2-40B4-BE49-F238E27FC236}">
                <a16:creationId xmlns:a16="http://schemas.microsoft.com/office/drawing/2014/main" id="{B9B00723-E3C0-41A6-BA6F-CB5408167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86C6663-29E1-47D8-BB04-89E37E6306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870F1874-D1C9-4334-BBCA-A35B7D03D91B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78412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84187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28396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06998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29789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5516" y="2342010"/>
            <a:ext cx="6601828" cy="274317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687730" y="52202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370" y="332127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36656"/>
              </p:ext>
            </p:extLst>
          </p:nvPr>
        </p:nvGraphicFramePr>
        <p:xfrm>
          <a:off x="1348242" y="2755873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575" y="331088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375831"/>
              </p:ext>
            </p:extLst>
          </p:nvPr>
        </p:nvGraphicFramePr>
        <p:xfrm>
          <a:off x="3059266" y="2745437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35414"/>
              </p:ext>
            </p:extLst>
          </p:nvPr>
        </p:nvGraphicFramePr>
        <p:xfrm>
          <a:off x="4789551" y="2746401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" name="TextBox 53"/>
          <p:cNvSpPr txBox="1"/>
          <p:nvPr/>
        </p:nvSpPr>
        <p:spPr>
          <a:xfrm>
            <a:off x="1416821" y="4113589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5×5=25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53"/>
          <p:cNvSpPr txBox="1"/>
          <p:nvPr/>
        </p:nvSpPr>
        <p:spPr>
          <a:xfrm>
            <a:off x="2931250" y="4469273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10×5=50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형 설명선 70"/>
          <p:cNvSpPr/>
          <p:nvPr/>
        </p:nvSpPr>
        <p:spPr>
          <a:xfrm>
            <a:off x="1295660" y="4041581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형 설명선 71"/>
          <p:cNvSpPr/>
          <p:nvPr/>
        </p:nvSpPr>
        <p:spPr>
          <a:xfrm>
            <a:off x="2843808" y="4401621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670428" y="3280320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381863" y="3321212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2670428" y="301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9ECE40-192B-4EA2-BB2D-90DF9882EC9C}"/>
              </a:ext>
            </a:extLst>
          </p:cNvPr>
          <p:cNvSpPr txBox="1"/>
          <p:nvPr/>
        </p:nvSpPr>
        <p:spPr>
          <a:xfrm>
            <a:off x="5130907" y="2464534"/>
            <a:ext cx="25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좌우로 움직이는 클릭 유도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4_4_06.html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버튼이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AFCF2C2-8170-456C-8443-978653ACF5D9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65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92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4_4_1_01.png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505955-CAB8-492E-9FE6-27E83EDB2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796" y="2132368"/>
            <a:ext cx="5677705" cy="1941095"/>
          </a:xfrm>
          <a:prstGeom prst="rect">
            <a:avLst/>
          </a:prstGeom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id="{B3C20AFC-A256-44FB-B99C-7EB7B82ED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8A7DCBF2-DD28-4852-B7C2-FF00982D4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94C006-C5C2-4E88-AD9F-BFE19EC88445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986144" y="4227697"/>
            <a:ext cx="1603171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16×</a:t>
            </a: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3=    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4296787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3797228" y="4077072"/>
            <a:ext cx="800580" cy="556221"/>
            <a:chOff x="1772364" y="4175320"/>
            <a:chExt cx="800580" cy="556221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3744F936-5EE2-4310-A1A6-6DDCD716C8A4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 bwMode="auto">
          <a:xfrm>
            <a:off x="2500776" y="4329100"/>
            <a:ext cx="1603171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      3   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420" y="4398190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60817" y="4242522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599892" y="4242522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3953119" y="4178475"/>
            <a:ext cx="800580" cy="556221"/>
            <a:chOff x="1772364" y="4175320"/>
            <a:chExt cx="800580" cy="556221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5505955-CAB8-492E-9FE6-27E83EDB22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796" y="2132368"/>
            <a:ext cx="5677705" cy="194109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E7E628E-0F59-4474-A577-58DAB12D35E5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0392A5B-A5B2-4AC3-8043-BE6BFFC28087}"/>
              </a:ext>
            </a:extLst>
          </p:cNvPr>
          <p:cNvGrpSpPr/>
          <p:nvPr/>
        </p:nvGrpSpPr>
        <p:grpSpPr>
          <a:xfrm>
            <a:off x="175934" y="3897051"/>
            <a:ext cx="6667165" cy="1316657"/>
            <a:chOff x="179512" y="4014210"/>
            <a:chExt cx="6667165" cy="1259080"/>
          </a:xfrm>
        </p:grpSpPr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F2A19BE1-7B2F-4E2E-9AD8-85F01D80564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E757784-0BAF-4E24-86F4-4D8A795D61ED}"/>
                </a:ext>
              </a:extLst>
            </p:cNvPr>
            <p:cNvSpPr/>
            <p:nvPr/>
          </p:nvSpPr>
          <p:spPr>
            <a:xfrm>
              <a:off x="179512" y="4377126"/>
              <a:ext cx="6667165" cy="7080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955B4C3F-1D34-4F79-841D-777C32139C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1421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30A5A1-6C55-4E58-A01D-F422662054B0}"/>
              </a:ext>
            </a:extLst>
          </p:cNvPr>
          <p:cNvSpPr/>
          <p:nvPr/>
        </p:nvSpPr>
        <p:spPr>
          <a:xfrm>
            <a:off x="287524" y="4463824"/>
            <a:ext cx="481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구슬이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16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묶음이므로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16×3=48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ED749E64-BB70-4176-9434-4840177B3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5" name="TextBox 7">
            <a:extLst>
              <a:ext uri="{FF2B5EF4-FFF2-40B4-BE49-F238E27FC236}">
                <a16:creationId xmlns:a16="http://schemas.microsoft.com/office/drawing/2014/main" id="{D7709E8D-32CB-4209-AAA7-E8F65ED9B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361C07-D18C-4A95-A9BD-F3DD8AAF604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65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96BAF002-820B-4510-9458-76EA0DA18FEF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546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A08E8E-D8A1-4A94-87F6-35E193FADE5B}"/>
              </a:ext>
            </a:extLst>
          </p:cNvPr>
          <p:cNvSpPr/>
          <p:nvPr/>
        </p:nvSpPr>
        <p:spPr>
          <a:xfrm>
            <a:off x="726544" y="2780928"/>
            <a:ext cx="1767261" cy="162221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계산에서 색칠한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수끼리의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곱이 실제로 나타내는 값을 찾아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세로셈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자리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기존 저작물 기능 참고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https://cdata2.tsherpa.co.kr/tsherpa/MultiMedia/Flash/2020/curri/index.html?flashxmlnum=jmp1130&amp;classa=A8-C1-31-MM-MM-04-03-02-0-0-0-0&amp;classno=MM_31_04/suh_0301_02_0002/suh_0301_02_0002_401_1.html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644499" y="2547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D34166DD-F1A7-4EEE-940C-EFA6ADDC1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13351"/>
              </p:ext>
            </p:extLst>
          </p:nvPr>
        </p:nvGraphicFramePr>
        <p:xfrm>
          <a:off x="957197" y="3039699"/>
          <a:ext cx="1206612" cy="1217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77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1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7" name="Picture 35">
            <a:extLst>
              <a:ext uri="{FF2B5EF4-FFF2-40B4-BE49-F238E27FC236}">
                <a16:creationId xmlns:a16="http://schemas.microsoft.com/office/drawing/2014/main" id="{61F7A2B1-809D-4246-B391-58DBC292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4" y="1953458"/>
            <a:ext cx="291356" cy="28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4AE73CFD-CFFB-455F-B272-36D3B97998BB}"/>
              </a:ext>
            </a:extLst>
          </p:cNvPr>
          <p:cNvSpPr/>
          <p:nvPr/>
        </p:nvSpPr>
        <p:spPr>
          <a:xfrm>
            <a:off x="3141877" y="3140967"/>
            <a:ext cx="756084" cy="7544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40A94C4-EF70-41C3-9F89-99FCF1CA41C8}"/>
              </a:ext>
            </a:extLst>
          </p:cNvPr>
          <p:cNvSpPr/>
          <p:nvPr/>
        </p:nvSpPr>
        <p:spPr>
          <a:xfrm>
            <a:off x="4301970" y="3140967"/>
            <a:ext cx="756084" cy="7493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ABC195D-89FB-44C1-95F1-97DF060D7D39}"/>
              </a:ext>
            </a:extLst>
          </p:cNvPr>
          <p:cNvSpPr/>
          <p:nvPr/>
        </p:nvSpPr>
        <p:spPr>
          <a:xfrm>
            <a:off x="5508104" y="3140967"/>
            <a:ext cx="756084" cy="7493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6">
            <a:extLst>
              <a:ext uri="{FF2B5EF4-FFF2-40B4-BE49-F238E27FC236}">
                <a16:creationId xmlns:a16="http://schemas.microsoft.com/office/drawing/2014/main" id="{102D3CB5-19A9-4E23-B7F5-65A5EB665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60A7BA2B-4B16-4384-82F5-6C1C18D93F7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12">
            <a:extLst>
              <a:ext uri="{FF2B5EF4-FFF2-40B4-BE49-F238E27FC236}">
                <a16:creationId xmlns:a16="http://schemas.microsoft.com/office/drawing/2014/main" id="{B2EF4304-D212-4DB4-AAF4-46924FFE0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6014884B-11DB-4094-9787-9A3E4D86424B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>
            <a:extLst>
              <a:ext uri="{FF2B5EF4-FFF2-40B4-BE49-F238E27FC236}">
                <a16:creationId xmlns:a16="http://schemas.microsoft.com/office/drawing/2014/main" id="{06932611-7F3A-49F0-937D-6DF3FDD08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2" name="TextBox 7">
            <a:extLst>
              <a:ext uri="{FF2B5EF4-FFF2-40B4-BE49-F238E27FC236}">
                <a16:creationId xmlns:a16="http://schemas.microsoft.com/office/drawing/2014/main" id="{BC78DCD8-7DB2-4C57-A35E-82FACE1B3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B3A5D2-2D7F-4B50-AE2D-2BC9646C4601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381018" y="3229160"/>
            <a:ext cx="578033" cy="57803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28835" y="3327093"/>
            <a:ext cx="382168" cy="382168"/>
            <a:chOff x="6249485" y="2814376"/>
            <a:chExt cx="304024" cy="304024"/>
          </a:xfrm>
        </p:grpSpPr>
        <p:cxnSp>
          <p:nvCxnSpPr>
            <p:cNvPr id="55" name="직선 연결선 5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5703604" y="3321030"/>
            <a:ext cx="382168" cy="382168"/>
            <a:chOff x="6249485" y="2814376"/>
            <a:chExt cx="304024" cy="304024"/>
          </a:xfrm>
        </p:grpSpPr>
        <p:cxnSp>
          <p:nvCxnSpPr>
            <p:cNvPr id="70" name="직선 연결선 6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타원 75"/>
          <p:cNvSpPr/>
          <p:nvPr/>
        </p:nvSpPr>
        <p:spPr>
          <a:xfrm>
            <a:off x="2800876" y="2780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5058054" y="2357569"/>
            <a:ext cx="1452146" cy="190309"/>
            <a:chOff x="4421577" y="2197504"/>
            <a:chExt cx="1452146" cy="190309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4421577" y="2197504"/>
              <a:ext cx="1452146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숫자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84" name="타원 83"/>
          <p:cNvSpPr/>
          <p:nvPr/>
        </p:nvSpPr>
        <p:spPr>
          <a:xfrm>
            <a:off x="4841381" y="22228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023828" y="3032956"/>
            <a:ext cx="3412786" cy="96803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8FB1DE6-9BE9-470B-83B7-4EEF7B31FCAC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사각형: 둥근 모서리 1">
            <a:extLst>
              <a:ext uri="{FF2B5EF4-FFF2-40B4-BE49-F238E27FC236}">
                <a16:creationId xmlns:a16="http://schemas.microsoft.com/office/drawing/2014/main" id="{44A08E8E-D8A1-4A94-87F6-35E193FADE5B}"/>
              </a:ext>
            </a:extLst>
          </p:cNvPr>
          <p:cNvSpPr/>
          <p:nvPr/>
        </p:nvSpPr>
        <p:spPr>
          <a:xfrm>
            <a:off x="726544" y="2780928"/>
            <a:ext cx="1767261" cy="162221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D34166DD-F1A7-4EEE-940C-EFA6ADDC1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420939"/>
              </p:ext>
            </p:extLst>
          </p:nvPr>
        </p:nvGraphicFramePr>
        <p:xfrm>
          <a:off x="957197" y="3039699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계산에서 색칠한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수끼리의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곱이 실제로 나타내는 값을 찾아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35">
            <a:extLst>
              <a:ext uri="{FF2B5EF4-FFF2-40B4-BE49-F238E27FC236}">
                <a16:creationId xmlns:a16="http://schemas.microsoft.com/office/drawing/2014/main" id="{61F7A2B1-809D-4246-B391-58DBC292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4" y="1953458"/>
            <a:ext cx="291356" cy="28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5E1376-84E5-403C-AD56-D6A77E3A7C48}"/>
              </a:ext>
            </a:extLst>
          </p:cNvPr>
          <p:cNvSpPr txBox="1"/>
          <p:nvPr/>
        </p:nvSpPr>
        <p:spPr>
          <a:xfrm>
            <a:off x="3205384" y="4149080"/>
            <a:ext cx="970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FFBFDE-6F0F-413C-9423-A42D8DCC6724}"/>
              </a:ext>
            </a:extLst>
          </p:cNvPr>
          <p:cNvSpPr txBox="1"/>
          <p:nvPr/>
        </p:nvSpPr>
        <p:spPr>
          <a:xfrm>
            <a:off x="4396873" y="4149080"/>
            <a:ext cx="970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4DD875-7358-43DB-9522-B45CEAA38B2B}"/>
              </a:ext>
            </a:extLst>
          </p:cNvPr>
          <p:cNvSpPr txBox="1"/>
          <p:nvPr/>
        </p:nvSpPr>
        <p:spPr>
          <a:xfrm>
            <a:off x="5630690" y="4149080"/>
            <a:ext cx="970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35">
            <a:extLst>
              <a:ext uri="{FF2B5EF4-FFF2-40B4-BE49-F238E27FC236}">
                <a16:creationId xmlns:a16="http://schemas.microsoft.com/office/drawing/2014/main" id="{27EB0F44-E171-40A0-9D94-219391B40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50664"/>
            <a:ext cx="426575" cy="41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3E1CAB73-B9DA-4295-9456-BF2F1BC1E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315" y="3955324"/>
            <a:ext cx="360000" cy="355000"/>
          </a:xfrm>
          <a:prstGeom prst="rect">
            <a:avLst/>
          </a:prstGeom>
        </p:spPr>
      </p:pic>
      <p:pic>
        <p:nvPicPr>
          <p:cNvPr id="63" name="Picture 6">
            <a:extLst>
              <a:ext uri="{FF2B5EF4-FFF2-40B4-BE49-F238E27FC236}">
                <a16:creationId xmlns:a16="http://schemas.microsoft.com/office/drawing/2014/main" id="{102D3CB5-19A9-4E23-B7F5-65A5EB665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id="{B2EF4304-D212-4DB4-AAF4-46924FFE0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A1E237C-A89C-4BC6-AF6A-FEEB002E20FB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7427587-50D1-4E8C-935E-0F2E02509696}"/>
              </a:ext>
            </a:extLst>
          </p:cNvPr>
          <p:cNvGrpSpPr/>
          <p:nvPr/>
        </p:nvGrpSpPr>
        <p:grpSpPr>
          <a:xfrm>
            <a:off x="175934" y="3576822"/>
            <a:ext cx="6667165" cy="1636870"/>
            <a:chOff x="179512" y="3707995"/>
            <a:chExt cx="6667165" cy="1565295"/>
          </a:xfrm>
        </p:grpSpPr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E451B3BF-DA1E-4DAE-AD78-DF344027634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3D4E793-909F-4305-9A51-417085E66695}"/>
                </a:ext>
              </a:extLst>
            </p:cNvPr>
            <p:cNvSpPr/>
            <p:nvPr/>
          </p:nvSpPr>
          <p:spPr>
            <a:xfrm>
              <a:off x="179512" y="4069946"/>
              <a:ext cx="6667165" cy="10152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id="{AB1A8C75-3E79-49C8-9CC9-E2D1E7C45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707995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FB008C9-0174-4E2E-A904-90051F14DBEC}"/>
              </a:ext>
            </a:extLst>
          </p:cNvPr>
          <p:cNvSpPr/>
          <p:nvPr/>
        </p:nvSpPr>
        <p:spPr>
          <a:xfrm>
            <a:off x="248674" y="4053842"/>
            <a:ext cx="65555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색칠한 수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은 십의 자리의 수이므로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뜻하고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는 일의 자리의 수이므로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뜻합니다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두 수의 곱은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10×4=40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>
            <a:extLst>
              <a:ext uri="{FF2B5EF4-FFF2-40B4-BE49-F238E27FC236}">
                <a16:creationId xmlns:a16="http://schemas.microsoft.com/office/drawing/2014/main" id="{BFC140D4-DFA3-49B4-8A1A-43E5B8DC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2" name="TextBox 7">
            <a:extLst>
              <a:ext uri="{FF2B5EF4-FFF2-40B4-BE49-F238E27FC236}">
                <a16:creationId xmlns:a16="http://schemas.microsoft.com/office/drawing/2014/main" id="{A9515A69-0C9D-4226-BCFE-9FD3C13A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560316-AF60-46C9-9EA0-98387661553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AE73CFD-CFFB-455F-B272-36D3B97998BB}"/>
              </a:ext>
            </a:extLst>
          </p:cNvPr>
          <p:cNvSpPr/>
          <p:nvPr/>
        </p:nvSpPr>
        <p:spPr>
          <a:xfrm>
            <a:off x="3141877" y="3140967"/>
            <a:ext cx="756084" cy="75442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40A94C4-EF70-41C3-9F89-99FCF1CA41C8}"/>
              </a:ext>
            </a:extLst>
          </p:cNvPr>
          <p:cNvSpPr/>
          <p:nvPr/>
        </p:nvSpPr>
        <p:spPr>
          <a:xfrm>
            <a:off x="4301970" y="3140967"/>
            <a:ext cx="756084" cy="74934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ABC195D-89FB-44C1-95F1-97DF060D7D39}"/>
              </a:ext>
            </a:extLst>
          </p:cNvPr>
          <p:cNvSpPr/>
          <p:nvPr/>
        </p:nvSpPr>
        <p:spPr>
          <a:xfrm>
            <a:off x="5508104" y="3140967"/>
            <a:ext cx="756084" cy="7493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381018" y="3229160"/>
            <a:ext cx="578033" cy="57803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3328835" y="3327093"/>
            <a:ext cx="382168" cy="382168"/>
            <a:chOff x="6249485" y="2814376"/>
            <a:chExt cx="304024" cy="304024"/>
          </a:xfrm>
        </p:grpSpPr>
        <p:cxnSp>
          <p:nvCxnSpPr>
            <p:cNvPr id="74" name="직선 연결선 7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5703604" y="3321030"/>
            <a:ext cx="382168" cy="382168"/>
            <a:chOff x="6249485" y="2814376"/>
            <a:chExt cx="304024" cy="304024"/>
          </a:xfrm>
        </p:grpSpPr>
        <p:cxnSp>
          <p:nvCxnSpPr>
            <p:cNvPr id="78" name="직선 연결선 7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/>
          <p:cNvGrpSpPr/>
          <p:nvPr/>
        </p:nvGrpSpPr>
        <p:grpSpPr>
          <a:xfrm>
            <a:off x="5058054" y="2357569"/>
            <a:ext cx="1452146" cy="190309"/>
            <a:chOff x="4421577" y="2197504"/>
            <a:chExt cx="1452146" cy="190309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4421577" y="2197504"/>
              <a:ext cx="1452146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숫자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BF72C04F-E892-4A38-B4F5-C84B23F962CF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2247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F97BF0-0F6D-434E-AB1F-9CFDC8B9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5" y="2329547"/>
            <a:ext cx="6870023" cy="219890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16DE3A-8DDF-45AF-98D0-8580C9AC614D}"/>
              </a:ext>
            </a:extLst>
          </p:cNvPr>
          <p:cNvSpPr txBox="1"/>
          <p:nvPr/>
        </p:nvSpPr>
        <p:spPr>
          <a:xfrm>
            <a:off x="467544" y="3368315"/>
            <a:ext cx="16268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BF36BAC-A1F0-456C-9ADC-52368A0ABEE5}"/>
              </a:ext>
            </a:extLst>
          </p:cNvPr>
          <p:cNvGrpSpPr/>
          <p:nvPr/>
        </p:nvGrpSpPr>
        <p:grpSpPr>
          <a:xfrm>
            <a:off x="3307795" y="3174402"/>
            <a:ext cx="868161" cy="542630"/>
            <a:chOff x="5107995" y="2014183"/>
            <a:chExt cx="868161" cy="54263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9FE642F-692D-4A25-8A43-7540100CDA98}"/>
                </a:ext>
              </a:extLst>
            </p:cNvPr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C2E8578-C3A4-4CA8-A7D1-AEA9805AF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pic>
        <p:nvPicPr>
          <p:cNvPr id="62" name="Picture 12">
            <a:extLst>
              <a:ext uri="{FF2B5EF4-FFF2-40B4-BE49-F238E27FC236}">
                <a16:creationId xmlns:a16="http://schemas.microsoft.com/office/drawing/2014/main" id="{BE4B837D-7765-4685-A7D0-64BE7F8E6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F92C036A-706A-4D71-A71A-67B727982390}"/>
              </a:ext>
            </a:extLst>
          </p:cNvPr>
          <p:cNvGrpSpPr/>
          <p:nvPr/>
        </p:nvGrpSpPr>
        <p:grpSpPr>
          <a:xfrm>
            <a:off x="5648055" y="3174402"/>
            <a:ext cx="868161" cy="542630"/>
            <a:chOff x="5107995" y="2014183"/>
            <a:chExt cx="868161" cy="54263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FA9F36-806A-43A4-8CAF-0E3E0FB12305}"/>
                </a:ext>
              </a:extLst>
            </p:cNvPr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DE19AC56-6F4F-4968-AB55-6568E1537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23749-B254-4D94-B748-0160591E1590}"/>
              </a:ext>
            </a:extLst>
          </p:cNvPr>
          <p:cNvSpPr/>
          <p:nvPr/>
        </p:nvSpPr>
        <p:spPr>
          <a:xfrm>
            <a:off x="2139692" y="2658482"/>
            <a:ext cx="4908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×2</a:t>
            </a:r>
            <a:endParaRPr lang="ko-KR" altLang="en-US" sz="19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9E3F66-FAEF-419B-AB4D-DD19B3BD1A17}"/>
              </a:ext>
            </a:extLst>
          </p:cNvPr>
          <p:cNvSpPr/>
          <p:nvPr/>
        </p:nvSpPr>
        <p:spPr>
          <a:xfrm>
            <a:off x="4546388" y="2658482"/>
            <a:ext cx="4908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9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5DB12E0-BDCB-4526-A6AE-77518E85776D}"/>
              </a:ext>
            </a:extLst>
          </p:cNvPr>
          <p:cNvSpPr/>
          <p:nvPr/>
        </p:nvSpPr>
        <p:spPr>
          <a:xfrm>
            <a:off x="827596" y="2393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BDA8045-083A-4E65-BF31-E64EA52D28BD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C70397A-CB98-4C1F-AB36-9C9E9FA50091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id="{3183B27C-D1A4-44AC-8B00-7029001D8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9" name="TextBox 7">
            <a:extLst>
              <a:ext uri="{FF2B5EF4-FFF2-40B4-BE49-F238E27FC236}">
                <a16:creationId xmlns:a16="http://schemas.microsoft.com/office/drawing/2014/main" id="{C651205F-3EEE-4931-B331-0CC42462B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7017-D91A-4BC7-8233-26AED8ED52A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049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4_4_3_01.png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타원 50">
            <a:extLst>
              <a:ext uri="{FF2B5EF4-FFF2-40B4-BE49-F238E27FC236}">
                <a16:creationId xmlns:a16="http://schemas.microsoft.com/office/drawing/2014/main" id="{C674A943-BC79-45A3-876D-348F1F711D42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1DF97BF0-0F6D-434E-AB1F-9CFDC8B9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5" y="2329547"/>
            <a:ext cx="6870023" cy="219890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16DE3A-8DDF-45AF-98D0-8580C9AC614D}"/>
              </a:ext>
            </a:extLst>
          </p:cNvPr>
          <p:cNvSpPr txBox="1"/>
          <p:nvPr/>
        </p:nvSpPr>
        <p:spPr>
          <a:xfrm>
            <a:off x="467544" y="3368315"/>
            <a:ext cx="16268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9FE642F-692D-4A25-8A43-7540100CDA98}"/>
              </a:ext>
            </a:extLst>
          </p:cNvPr>
          <p:cNvSpPr/>
          <p:nvPr/>
        </p:nvSpPr>
        <p:spPr bwMode="auto">
          <a:xfrm>
            <a:off x="3307795" y="3351902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1FA9F36-806A-43A4-8CAF-0E3E0FB12305}"/>
              </a:ext>
            </a:extLst>
          </p:cNvPr>
          <p:cNvSpPr/>
          <p:nvPr/>
        </p:nvSpPr>
        <p:spPr bwMode="auto">
          <a:xfrm>
            <a:off x="5648055" y="3351902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8A23749-B254-4D94-B748-0160591E1590}"/>
              </a:ext>
            </a:extLst>
          </p:cNvPr>
          <p:cNvSpPr/>
          <p:nvPr/>
        </p:nvSpPr>
        <p:spPr>
          <a:xfrm>
            <a:off x="2139692" y="2658482"/>
            <a:ext cx="4908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×2</a:t>
            </a:r>
            <a:endParaRPr lang="ko-KR" altLang="en-US" sz="1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B9E3F66-FAEF-419B-AB4D-DD19B3BD1A17}"/>
              </a:ext>
            </a:extLst>
          </p:cNvPr>
          <p:cNvSpPr/>
          <p:nvPr/>
        </p:nvSpPr>
        <p:spPr>
          <a:xfrm>
            <a:off x="4546388" y="2658482"/>
            <a:ext cx="4908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900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id="{BE4B837D-7765-4685-A7D0-64BE7F8E6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600051C-3546-451E-8228-E750BA2FEB5B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481241B-FC63-4F62-86A9-AA620BC79E8F}"/>
              </a:ext>
            </a:extLst>
          </p:cNvPr>
          <p:cNvGrpSpPr/>
          <p:nvPr/>
        </p:nvGrpSpPr>
        <p:grpSpPr>
          <a:xfrm>
            <a:off x="175934" y="4074709"/>
            <a:ext cx="6667165" cy="1138983"/>
            <a:chOff x="179512" y="4184111"/>
            <a:chExt cx="6667165" cy="1089179"/>
          </a:xfrm>
        </p:grpSpPr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5D5BEFC7-8883-4FFB-B22B-94A853C5317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AD72464-500C-444D-B36D-9B44C1147866}"/>
                </a:ext>
              </a:extLst>
            </p:cNvPr>
            <p:cNvSpPr/>
            <p:nvPr/>
          </p:nvSpPr>
          <p:spPr>
            <a:xfrm>
              <a:off x="179512" y="4543825"/>
              <a:ext cx="6667165" cy="5413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4B0C5A8B-44A9-411F-9A6D-68E5A9F1E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18411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3D7581D-C57B-4277-8F8B-0E486322AEA7}"/>
              </a:ext>
            </a:extLst>
          </p:cNvPr>
          <p:cNvSpPr/>
          <p:nvPr/>
        </p:nvSpPr>
        <p:spPr>
          <a:xfrm>
            <a:off x="287525" y="4450872"/>
            <a:ext cx="64082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14×2=28, 28×3=84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7">
            <a:extLst>
              <a:ext uri="{FF2B5EF4-FFF2-40B4-BE49-F238E27FC236}">
                <a16:creationId xmlns:a16="http://schemas.microsoft.com/office/drawing/2014/main" id="{756F76C0-E5B6-41FB-A639-18A760018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0" name="TextBox 7">
            <a:extLst>
              <a:ext uri="{FF2B5EF4-FFF2-40B4-BE49-F238E27FC236}">
                <a16:creationId xmlns:a16="http://schemas.microsoft.com/office/drawing/2014/main" id="{3FD3C966-2ED8-43D4-851D-70B6B6927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E8E89A-E656-4864-8870-D6E16E3ABBF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A179E92-48A0-4F08-AC9C-42F023B07D49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5881106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42564</TotalTime>
  <Words>1539</Words>
  <Application>Microsoft Office PowerPoint</Application>
  <PresentationFormat>화면 슬라이드 쇼(4:3)</PresentationFormat>
  <Paragraphs>474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HY궁서B</vt:lpstr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7531</cp:revision>
  <dcterms:created xsi:type="dcterms:W3CDTF">2008-07-15T12:19:11Z</dcterms:created>
  <dcterms:modified xsi:type="dcterms:W3CDTF">2022-03-14T08:54:09Z</dcterms:modified>
</cp:coreProperties>
</file>