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38" r:id="rId9"/>
    <p:sldId id="1367" r:id="rId10"/>
    <p:sldId id="1374" r:id="rId11"/>
    <p:sldId id="1368" r:id="rId12"/>
    <p:sldId id="1375" r:id="rId13"/>
    <p:sldId id="1366" r:id="rId14"/>
    <p:sldId id="1376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 varScale="1">
        <p:scale>
          <a:sx n="91" d="100"/>
          <a:sy n="91" d="100"/>
        </p:scale>
        <p:origin x="252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571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966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761606" y="2492896"/>
            <a:ext cx="5646598" cy="2548302"/>
            <a:chOff x="323528" y="2144258"/>
            <a:chExt cx="6465455" cy="2917851"/>
          </a:xfrm>
        </p:grpSpPr>
        <p:grpSp>
          <p:nvGrpSpPr>
            <p:cNvPr id="91" name="그룹 90"/>
            <p:cNvGrpSpPr/>
            <p:nvPr/>
          </p:nvGrpSpPr>
          <p:grpSpPr>
            <a:xfrm>
              <a:off x="323528" y="2144258"/>
              <a:ext cx="6465455" cy="2917851"/>
              <a:chOff x="323528" y="2144258"/>
              <a:chExt cx="6465455" cy="2917851"/>
            </a:xfrm>
          </p:grpSpPr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2144258"/>
                <a:ext cx="6465455" cy="2917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직사각형 95"/>
              <p:cNvSpPr/>
              <p:nvPr/>
            </p:nvSpPr>
            <p:spPr>
              <a:xfrm>
                <a:off x="1113176" y="230915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4×6</a:t>
                </a:r>
                <a:endParaRPr lang="ko-KR" altLang="en-US" sz="20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1113176" y="331070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4×3</a:t>
                </a:r>
                <a:endParaRPr lang="ko-KR" altLang="en-US" sz="2000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113176" y="4365103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9×4</a:t>
                </a:r>
                <a:endParaRPr lang="ko-KR" altLang="en-US" sz="2000" dirty="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22425" y="2280075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6×6</a:t>
                </a:r>
                <a:endParaRPr lang="ko-KR" altLang="en-US" sz="2000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35698" y="333978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3×8</a:t>
                </a:r>
                <a:endParaRPr lang="ko-KR" altLang="en-US" sz="2000" dirty="0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63650" y="434133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2×6</a:t>
                </a:r>
                <a:endParaRPr lang="ko-KR" altLang="en-US" sz="2000" dirty="0"/>
              </a:p>
            </p:txBody>
          </p:sp>
        </p:grpSp>
        <p:cxnSp>
          <p:nvCxnSpPr>
            <p:cNvPr id="92" name="직선 연결선 91"/>
            <p:cNvCxnSpPr/>
            <p:nvPr/>
          </p:nvCxnSpPr>
          <p:spPr bwMode="auto">
            <a:xfrm>
              <a:off x="2411760" y="2512931"/>
              <a:ext cx="2213089" cy="104005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2411760" y="3603183"/>
              <a:ext cx="2213089" cy="9619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V="1">
              <a:off x="2411760" y="2512931"/>
              <a:ext cx="2213089" cy="20522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43"/>
          <p:cNvSpPr txBox="1"/>
          <p:nvPr/>
        </p:nvSpPr>
        <p:spPr>
          <a:xfrm>
            <a:off x="5457497" y="2131398"/>
            <a:ext cx="122601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 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해보세요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411760" y="3603183"/>
            <a:ext cx="2213089" cy="96197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4565159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5" y="37430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5" y="41810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5" y="46174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583684" y="3640958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4×6=24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583684" y="4073006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4×3=12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583684" y="4505054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9×4=36</a:t>
            </a:r>
            <a:endParaRPr lang="ko-KR" altLang="en-US" sz="2000" dirty="0"/>
          </a:p>
        </p:txBody>
      </p:sp>
      <p:sp>
        <p:nvSpPr>
          <p:cNvPr id="79" name="직사각형 78"/>
          <p:cNvSpPr/>
          <p:nvPr/>
        </p:nvSpPr>
        <p:spPr>
          <a:xfrm>
            <a:off x="2491896" y="3640958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6×6=36</a:t>
            </a:r>
            <a:endParaRPr lang="ko-KR" altLang="en-US" sz="2000" dirty="0"/>
          </a:p>
        </p:txBody>
      </p:sp>
      <p:sp>
        <p:nvSpPr>
          <p:cNvPr id="80" name="직사각형 79"/>
          <p:cNvSpPr/>
          <p:nvPr/>
        </p:nvSpPr>
        <p:spPr>
          <a:xfrm>
            <a:off x="2491896" y="4073006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3×8=24</a:t>
            </a:r>
            <a:endParaRPr lang="ko-KR" altLang="en-US" sz="2000" dirty="0"/>
          </a:p>
        </p:txBody>
      </p:sp>
      <p:sp>
        <p:nvSpPr>
          <p:cNvPr id="81" name="직사각형 80"/>
          <p:cNvSpPr/>
          <p:nvPr/>
        </p:nvSpPr>
        <p:spPr>
          <a:xfrm>
            <a:off x="2491896" y="4505054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2×6=12</a:t>
            </a:r>
            <a:endParaRPr lang="ko-KR" altLang="en-US" sz="2000" dirty="0"/>
          </a:p>
        </p:txBody>
      </p:sp>
      <p:sp>
        <p:nvSpPr>
          <p:cNvPr id="10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29" y="37385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09" y="417646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69" y="46128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순서도: 대체 처리 53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613D55-B61D-4667-A550-93D277F60D55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2668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401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0958" y="2417983"/>
            <a:ext cx="608533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1×3=1           3×7=20           8×5=45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0×9=9           7×8=56           6×7=42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34" y="2888940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89" y="25483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59" y="2548304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00" y="2545983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96" y="2893992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76" y="2901199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63116" y="2100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876868" y="3478195"/>
            <a:ext cx="1193512" cy="568165"/>
            <a:chOff x="2969422" y="3963288"/>
            <a:chExt cx="1193512" cy="5681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969422" y="4166323"/>
              <a:ext cx="9820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02934" y="3963288"/>
              <a:ext cx="360000" cy="355000"/>
            </a:xfrm>
            <a:prstGeom prst="rect">
              <a:avLst/>
            </a:prstGeom>
          </p:spPr>
        </p:pic>
      </p:grp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1" y="3726928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252320" y="3726182"/>
            <a:ext cx="166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09" y="3714666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967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71600" y="2246814"/>
            <a:ext cx="4659064" cy="123138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5C6C9C-0440-4227-9481-0E5DB8EF6741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900"/>
            <a:ext cx="6794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30958" y="2417983"/>
            <a:ext cx="608533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1×3=1           3×7=20           8×5=45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0×9=9           7×8=56           6×7=42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34" y="2888940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89" y="25483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59" y="2548304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00" y="2545983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96" y="2893992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76" y="2901199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2738133" y="4052852"/>
            <a:ext cx="180796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7984" y="3858155"/>
            <a:ext cx="360000" cy="355000"/>
          </a:xfrm>
          <a:prstGeom prst="rect">
            <a:avLst/>
          </a:prstGeom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44" y="4193540"/>
            <a:ext cx="407908" cy="40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146500"/>
            <a:ext cx="393595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307606"/>
            <a:ext cx="6667165" cy="1942115"/>
            <a:chOff x="179512" y="3416105"/>
            <a:chExt cx="6667165" cy="1857185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9512" y="3773198"/>
              <a:ext cx="6667165" cy="1311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610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308732" y="454976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바르게 계산한 것은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76128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09" y="387800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4" y="4212920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20" y="4207396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44499" y="16401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33123" y="3800054"/>
            <a:ext cx="10511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1×3=3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4622" y="3810214"/>
            <a:ext cx="1145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3×7=21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8458" y="4139774"/>
            <a:ext cx="1145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8×5=40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100008" y="4139454"/>
            <a:ext cx="1145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0×9=0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96" y="4610512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85" y="4610512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A1DFE4E-E9BB-43BF-B2B8-92AA43E3BCF7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2071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써넣어 곱셈표를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86712"/>
              </p:ext>
            </p:extLst>
          </p:nvPr>
        </p:nvGraphicFramePr>
        <p:xfrm>
          <a:off x="647564" y="2744924"/>
          <a:ext cx="5820695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129445" y="3006128"/>
            <a:ext cx="678359" cy="525510"/>
            <a:chOff x="2938942" y="4016103"/>
            <a:chExt cx="678359" cy="52551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16103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282254" y="3006128"/>
            <a:ext cx="678359" cy="525510"/>
            <a:chOff x="2938942" y="4016103"/>
            <a:chExt cx="678359" cy="52551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16103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652120" y="3020640"/>
            <a:ext cx="678359" cy="510998"/>
            <a:chOff x="2938942" y="4030615"/>
            <a:chExt cx="678359" cy="510998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30615"/>
              <a:ext cx="360000" cy="3550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5652120" y="3443204"/>
            <a:ext cx="678359" cy="500012"/>
            <a:chOff x="2938942" y="4041601"/>
            <a:chExt cx="678359" cy="50001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41601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4463988" y="3449320"/>
            <a:ext cx="678359" cy="496212"/>
            <a:chOff x="2938942" y="4045401"/>
            <a:chExt cx="678359" cy="496212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45401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282254" y="3443204"/>
            <a:ext cx="678359" cy="500012"/>
            <a:chOff x="2938942" y="4041601"/>
            <a:chExt cx="678359" cy="50001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41601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순서도: 대체 처리 59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3F2248-1266-40C3-85CE-7276835A058D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7547"/>
              </p:ext>
            </p:extLst>
          </p:nvPr>
        </p:nvGraphicFramePr>
        <p:xfrm>
          <a:off x="647564" y="2744924"/>
          <a:ext cx="5820695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2129445" y="3166508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82254" y="3166508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652120" y="3166508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652120" y="3578086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463988" y="3580402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82254" y="3578086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써넣어 곱셈표를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62" name="직각 삼각형 6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323528" y="3861048"/>
            <a:ext cx="3060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5×3=15, 5×4=20, 5×6=30,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6×4=24, 6×5=30, 6×6=36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54BD83-8BE3-4C41-AED6-2969F926828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06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2425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15292" y="5313104"/>
            <a:ext cx="3256961" cy="240132"/>
            <a:chOff x="1167015" y="5191859"/>
            <a:chExt cx="4413097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171" y="524106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8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520056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72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36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427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64643" y="1484784"/>
            <a:ext cx="3543300" cy="3810000"/>
            <a:chOff x="1907704" y="1484784"/>
            <a:chExt cx="3543300" cy="381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84784"/>
              <a:ext cx="3543300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18817" y="1737146"/>
              <a:ext cx="2633582" cy="11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일회용 플라스틱 사용량을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조사해 환경 신문을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만들었어요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년에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인당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사용량이 엄청 많아요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1768799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67015" y="4761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EDA7BEB-9A8B-4E5B-B68C-F2CE7850346E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1580" y="1663071"/>
            <a:ext cx="5284669" cy="3531859"/>
            <a:chOff x="791580" y="1663071"/>
            <a:chExt cx="5284669" cy="353185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80" y="1663071"/>
              <a:ext cx="5284669" cy="353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699792" y="2082334"/>
              <a:ext cx="2176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정말 그렇구나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62023" y="5314252"/>
            <a:ext cx="3321887" cy="238983"/>
            <a:chOff x="1167015" y="5191859"/>
            <a:chExt cx="4456517" cy="320610"/>
          </a:xfrm>
        </p:grpSpPr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41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61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2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534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4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38CB467-9EA1-43BC-952D-2E5A2E063E47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08213" y="1456589"/>
            <a:ext cx="4816653" cy="3944823"/>
            <a:chOff x="1208213" y="1456589"/>
            <a:chExt cx="4816653" cy="39448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213" y="1456589"/>
              <a:ext cx="4695935" cy="394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511660" y="2132856"/>
              <a:ext cx="2176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명이 사용하는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양은 얼마일까요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48352" y="1788105"/>
              <a:ext cx="2176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인당 사용량에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을 곱하면 되겠지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15333" y="5288502"/>
            <a:ext cx="3679824" cy="264733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846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359532" y="196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40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E6E669E-CA8D-467C-92E3-3F7F588CF2BC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3608" y="1522829"/>
            <a:ext cx="5002886" cy="3812342"/>
            <a:chOff x="1043608" y="1522829"/>
            <a:chExt cx="5002886" cy="381234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522829"/>
              <a:ext cx="5002886" cy="3812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601650" y="1736812"/>
              <a:ext cx="1867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환경신문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3246" y="2348880"/>
              <a:ext cx="484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한국인 일회용 플라스틱 사용량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9848" y="294643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맑은 고딕" pitchFamily="50" charset="-127"/>
                  <a:ea typeface="맑은 고딕" pitchFamily="50" charset="-127"/>
                </a:rPr>
                <a:t>종류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8315" y="294643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500" b="1" dirty="0">
                  <a:latin typeface="맑은 고딕" pitchFamily="50" charset="-127"/>
                  <a:ea typeface="맑은 고딕" pitchFamily="50" charset="-127"/>
                </a:rPr>
                <a:t>인당 사용량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7517" y="294643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500" b="1" dirty="0">
                  <a:latin typeface="맑은 고딕" pitchFamily="50" charset="-127"/>
                  <a:ea typeface="맑은 고딕" pitchFamily="50" charset="-127"/>
                </a:rPr>
                <a:t>인 사용량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9848" y="378904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itchFamily="50" charset="-127"/>
                  <a:ea typeface="맑은 고딕" pitchFamily="50" charset="-127"/>
                </a:rPr>
                <a:t>플라스틱 컵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99848" y="450912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itchFamily="50" charset="-127"/>
                  <a:ea typeface="맑은 고딕" pitchFamily="50" charset="-127"/>
                </a:rPr>
                <a:t>페트병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3808" y="3619763"/>
              <a:ext cx="1159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3808" y="4339843"/>
              <a:ext cx="1159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96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960" y="3558498"/>
              <a:ext cx="1159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65×3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43590" y="5320763"/>
            <a:ext cx="3302445" cy="237584"/>
            <a:chOff x="1167015" y="5191859"/>
            <a:chExt cx="4456517" cy="3206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75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표에 텍스트 크기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446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355912B-9CA1-4744-9ED8-BE14059E942D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78239" y="5271875"/>
            <a:ext cx="3344278" cy="240593"/>
            <a:chOff x="1167015" y="5191859"/>
            <a:chExt cx="4456517" cy="320610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661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595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52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76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6739908" cy="318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3508" y="2690336"/>
            <a:ext cx="2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우리 가족도 일회용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플라스틱 사용량을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줄이도록 노력하자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12110" y="2581163"/>
            <a:ext cx="217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그래야겠어요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9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3E94129-EE86-4F17-A275-2FBDE6A0AFBC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90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823903" y="396906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465" y="4214779"/>
            <a:ext cx="360000" cy="355000"/>
          </a:xfrm>
          <a:prstGeom prst="rect">
            <a:avLst/>
          </a:prstGeom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99198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55" y="2312876"/>
            <a:ext cx="5098105" cy="14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84249" y="3969060"/>
            <a:ext cx="11721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      =</a:t>
            </a:r>
          </a:p>
        </p:txBody>
      </p:sp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97" y="3995682"/>
            <a:ext cx="348889" cy="31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116297" y="3969060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365" y="4192978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120269" y="38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38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순서도: 대체 처리 33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1A0338D-8F25-452A-83E1-AEEE3189F48B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61606" y="2492896"/>
            <a:ext cx="5646598" cy="2548302"/>
            <a:chOff x="323528" y="2144258"/>
            <a:chExt cx="6465455" cy="2917851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2144258"/>
              <a:ext cx="6465455" cy="2917851"/>
              <a:chOff x="323528" y="2144258"/>
              <a:chExt cx="6465455" cy="2917851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2144258"/>
                <a:ext cx="6465455" cy="2917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113176" y="230915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4×6</a:t>
                </a:r>
                <a:endParaRPr lang="ko-KR" altLang="en-US" sz="20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113176" y="331070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4×3</a:t>
                </a:r>
                <a:endParaRPr lang="ko-KR" altLang="en-US" sz="20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113176" y="4365103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9×4</a:t>
                </a:r>
                <a:endParaRPr lang="ko-KR" altLang="en-US" sz="20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222425" y="2280075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6×6</a:t>
                </a:r>
                <a:endParaRPr lang="ko-KR" altLang="en-US" sz="20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235698" y="333978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3×8</a:t>
                </a:r>
                <a:endParaRPr lang="ko-KR" altLang="en-US" sz="20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263650" y="434133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2×6</a:t>
                </a:r>
                <a:endParaRPr lang="ko-KR" altLang="en-US" sz="2000" dirty="0"/>
              </a:p>
            </p:txBody>
          </p:sp>
        </p:grpSp>
        <p:cxnSp>
          <p:nvCxnSpPr>
            <p:cNvPr id="5" name="직선 연결선 4"/>
            <p:cNvCxnSpPr/>
            <p:nvPr/>
          </p:nvCxnSpPr>
          <p:spPr bwMode="auto">
            <a:xfrm>
              <a:off x="2411760" y="2512931"/>
              <a:ext cx="2213089" cy="104005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2411760" y="3603183"/>
              <a:ext cx="2213089" cy="9619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 flipV="1">
              <a:off x="2411760" y="2512931"/>
              <a:ext cx="2213089" cy="20522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타원 76"/>
          <p:cNvSpPr/>
          <p:nvPr/>
        </p:nvSpPr>
        <p:spPr>
          <a:xfrm>
            <a:off x="709878" y="233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612222" y="5041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56718" y="5087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569013" y="2611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1084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4_0_3_01.png  /  4_0_3_02.png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749472" y="2176464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37371" y="1990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4E406F-7569-4E08-AC93-64877E2B0DB3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41557</TotalTime>
  <Words>1150</Words>
  <Application>Microsoft Office PowerPoint</Application>
  <PresentationFormat>화면 슬라이드 쇼(4:3)</PresentationFormat>
  <Paragraphs>379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7270</cp:revision>
  <dcterms:created xsi:type="dcterms:W3CDTF">2008-07-15T12:19:11Z</dcterms:created>
  <dcterms:modified xsi:type="dcterms:W3CDTF">2022-03-13T23:59:30Z</dcterms:modified>
</cp:coreProperties>
</file>