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72" r:id="rId4"/>
    <p:sldId id="1338" r:id="rId5"/>
    <p:sldId id="1403" r:id="rId6"/>
    <p:sldId id="1404" r:id="rId7"/>
    <p:sldId id="1405" r:id="rId8"/>
    <p:sldId id="1394" r:id="rId9"/>
    <p:sldId id="1406" r:id="rId10"/>
    <p:sldId id="1393" r:id="rId11"/>
    <p:sldId id="1407" r:id="rId12"/>
    <p:sldId id="1376" r:id="rId13"/>
    <p:sldId id="1408" r:id="rId14"/>
    <p:sldId id="1378" r:id="rId15"/>
    <p:sldId id="1409" r:id="rId16"/>
    <p:sldId id="1397" r:id="rId17"/>
    <p:sldId id="1410" r:id="rId18"/>
    <p:sldId id="1380" r:id="rId19"/>
    <p:sldId id="141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89B"/>
    <a:srgbClr val="FFFFFF"/>
    <a:srgbClr val="DCEDE2"/>
    <a:srgbClr val="E4F3EB"/>
    <a:srgbClr val="C3D8C2"/>
    <a:srgbClr val="009BE8"/>
    <a:srgbClr val="EED7C3"/>
    <a:srgbClr val="E0E1F0"/>
    <a:srgbClr val="49AC55"/>
    <a:srgbClr val="61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6" autoAdjust="0"/>
    <p:restoredTop sz="96686" autoAdjust="0"/>
  </p:normalViewPr>
  <p:slideViewPr>
    <p:cSldViewPr>
      <p:cViewPr>
        <p:scale>
          <a:sx n="75" d="100"/>
          <a:sy n="75" d="100"/>
        </p:scale>
        <p:origin x="-1242" y="-57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718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6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4CAD8B-1CBF-4C72-8F21-929EEF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CE361C6-56A1-4011-952D-5D7667E8139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3152ECF6-E237-4493-8048-9B2B13A7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9068351D-CDE6-4D8B-9D60-CC042FA8C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48346F47-A88C-4951-94DF-8B067F286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4EFC3E66-2AEC-4E2A-A883-84BDC346B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D3CF20A-5717-4BE0-BE16-D8CB2B9C7B5E}"/>
              </a:ext>
            </a:extLst>
          </p:cNvPr>
          <p:cNvGrpSpPr/>
          <p:nvPr/>
        </p:nvGrpSpPr>
        <p:grpSpPr>
          <a:xfrm>
            <a:off x="1871700" y="2273001"/>
            <a:ext cx="4092799" cy="2704171"/>
            <a:chOff x="2182722" y="2533203"/>
            <a:chExt cx="3053354" cy="20173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A061B4A-ACFE-4C40-B200-A041C2A8C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82722" y="2533203"/>
              <a:ext cx="3053354" cy="2017395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3DD1588-02A5-4C98-9103-10552F4A798F}"/>
                </a:ext>
              </a:extLst>
            </p:cNvPr>
            <p:cNvSpPr/>
            <p:nvPr/>
          </p:nvSpPr>
          <p:spPr>
            <a:xfrm>
              <a:off x="2647416" y="2748690"/>
              <a:ext cx="376411" cy="230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016FD35B-7C85-4A53-B1C1-6F60E8884921}"/>
                </a:ext>
              </a:extLst>
            </p:cNvPr>
            <p:cNvSpPr/>
            <p:nvPr/>
          </p:nvSpPr>
          <p:spPr>
            <a:xfrm>
              <a:off x="3338185" y="2970381"/>
              <a:ext cx="495280" cy="230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xmlns="" id="{41079996-6104-4B12-92A6-370F1DF8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594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1217005-BB84-4640-AB2D-B620680CA3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E663767-B623-4683-AB1D-80AF2009EA3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387" y="3609020"/>
            <a:ext cx="1040598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21387" y="3583173"/>
            <a:ext cx="96145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974236" y="3735028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545" y="3524540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572705" y="3634183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7" name="TextBox 43"/>
          <p:cNvSpPr txBox="1"/>
          <p:nvPr/>
        </p:nvSpPr>
        <p:spPr>
          <a:xfrm>
            <a:off x="2414342" y="2526938"/>
            <a:ext cx="527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466094" y="2771490"/>
            <a:ext cx="709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4CAD8B-1CBF-4C72-8F21-929EEF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CE361C6-56A1-4011-952D-5D7667E8139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3152ECF6-E237-4493-8048-9B2B13A7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9068351D-CDE6-4D8B-9D60-CC042FA8C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48346F47-A88C-4951-94DF-8B067F286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4EFC3E66-2AEC-4E2A-A883-84BDC346B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D3CF20A-5717-4BE0-BE16-D8CB2B9C7B5E}"/>
              </a:ext>
            </a:extLst>
          </p:cNvPr>
          <p:cNvGrpSpPr/>
          <p:nvPr/>
        </p:nvGrpSpPr>
        <p:grpSpPr>
          <a:xfrm>
            <a:off x="1871700" y="2273001"/>
            <a:ext cx="4092799" cy="2704171"/>
            <a:chOff x="2182722" y="2533203"/>
            <a:chExt cx="3053354" cy="20173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A061B4A-ACFE-4C40-B200-A041C2A8C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82722" y="2533203"/>
              <a:ext cx="3053354" cy="2017395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3DD1588-02A5-4C98-9103-10552F4A798F}"/>
                </a:ext>
              </a:extLst>
            </p:cNvPr>
            <p:cNvSpPr/>
            <p:nvPr/>
          </p:nvSpPr>
          <p:spPr>
            <a:xfrm>
              <a:off x="2647416" y="2748690"/>
              <a:ext cx="376411" cy="230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016FD35B-7C85-4A53-B1C1-6F60E8884921}"/>
                </a:ext>
              </a:extLst>
            </p:cNvPr>
            <p:cNvSpPr/>
            <p:nvPr/>
          </p:nvSpPr>
          <p:spPr>
            <a:xfrm>
              <a:off x="3338185" y="2970381"/>
              <a:ext cx="495280" cy="230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921387" y="3609020"/>
            <a:ext cx="1040598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21387" y="3583173"/>
            <a:ext cx="96145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974236" y="3735028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545" y="3524540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572705" y="3634183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7" name="TextBox 43"/>
          <p:cNvSpPr txBox="1"/>
          <p:nvPr/>
        </p:nvSpPr>
        <p:spPr>
          <a:xfrm>
            <a:off x="2414342" y="2526938"/>
            <a:ext cx="527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466094" y="2771490"/>
            <a:ext cx="709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FAB251DA-67AE-448F-A2C2-AABE55BB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951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4352EAF-DB87-4AD6-8B90-32E9584E08FD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A543F84-C8E3-4F97-95B3-646DB2DDB042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67">
              <a:extLst>
                <a:ext uri="{FF2B5EF4-FFF2-40B4-BE49-F238E27FC236}">
                  <a16:creationId xmlns:a16="http://schemas.microsoft.com/office/drawing/2014/main" xmlns="" id="{2EF02FB2-44BB-49D4-A1CF-73D4EE301A23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F16B6AFF-ECB7-482C-B779-321E96D2C9A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C6DEC216-732E-4879-8280-CF0D1109CA64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FF4065C-0C1A-4732-B1E4-A82075801348}"/>
              </a:ext>
            </a:extLst>
          </p:cNvPr>
          <p:cNvGrpSpPr/>
          <p:nvPr/>
        </p:nvGrpSpPr>
        <p:grpSpPr>
          <a:xfrm>
            <a:off x="471100" y="3837990"/>
            <a:ext cx="6117124" cy="384721"/>
            <a:chOff x="487861" y="3271603"/>
            <a:chExt cx="6117124" cy="384721"/>
          </a:xfrm>
        </p:grpSpPr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xmlns="" id="{2CF0CF91-A300-43C0-AF4C-43A05DF8A2A7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+35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1E24ADA7-6EAD-4D26-8E64-92EDF49CD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445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B277DC20-2E71-40E5-9AA0-E685069E6E2A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EBD6EDA2-FBAA-41C9-86F0-E591A83C67DF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=25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xmlns="" id="{988A2AC7-8845-4B6E-823C-57B7E65F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D01C7154-8872-4491-BB21-CCCCD96A666F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87861" y="3271603"/>
            <a:chExt cx="6117124" cy="384721"/>
          </a:xfrm>
        </p:grpSpPr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7115DB43-450B-49FD-A2FB-E5DD59EF4F48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xmlns="" id="{7EB9096B-3D19-430D-9469-A52094251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331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73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잘라서 세 꼭짓점이 한 점에 모이도록 겹치지 않게 이어 붙였습니다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㉠의 각도를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5F0C0F2-B6F2-495F-A8D4-B2F93ADC8CEC}"/>
              </a:ext>
            </a:extLst>
          </p:cNvPr>
          <p:cNvGrpSpPr/>
          <p:nvPr/>
        </p:nvGrpSpPr>
        <p:grpSpPr>
          <a:xfrm>
            <a:off x="1256241" y="2365710"/>
            <a:ext cx="4759050" cy="2251422"/>
            <a:chOff x="1256241" y="2263119"/>
            <a:chExt cx="4759050" cy="22514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932A3A6-5251-4BB1-AC86-6CD921F277F7}"/>
                </a:ext>
              </a:extLst>
            </p:cNvPr>
            <p:cNvGrpSpPr/>
            <p:nvPr/>
          </p:nvGrpSpPr>
          <p:grpSpPr>
            <a:xfrm>
              <a:off x="1256241" y="2263119"/>
              <a:ext cx="4759050" cy="2251422"/>
              <a:chOff x="1256241" y="2263119"/>
              <a:chExt cx="4759050" cy="225142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CB806F57-8C4C-48DF-BC01-834042728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241" y="2263119"/>
                <a:ext cx="4759050" cy="2251422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25FB8FF3-105F-4371-9550-DA93885A10FA}"/>
                  </a:ext>
                </a:extLst>
              </p:cNvPr>
              <p:cNvSpPr/>
              <p:nvPr/>
            </p:nvSpPr>
            <p:spPr>
              <a:xfrm>
                <a:off x="4616142" y="2826625"/>
                <a:ext cx="387905" cy="177591"/>
              </a:xfrm>
              <a:prstGeom prst="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660B0027-488B-4468-9B47-C47D5C8F8B82}"/>
                  </a:ext>
                </a:extLst>
              </p:cNvPr>
              <p:cNvSpPr/>
              <p:nvPr/>
            </p:nvSpPr>
            <p:spPr>
              <a:xfrm>
                <a:off x="4247964" y="2996952"/>
                <a:ext cx="288032" cy="158266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xmlns="" id="{5B21BE8D-6F9A-47D8-8D52-1FB00945F0B6}"/>
                  </a:ext>
                </a:extLst>
              </p:cNvPr>
              <p:cNvSpPr/>
              <p:nvPr/>
            </p:nvSpPr>
            <p:spPr>
              <a:xfrm>
                <a:off x="5043195" y="2960948"/>
                <a:ext cx="288032" cy="19427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</p:grp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76EC51A8-BDA5-44C7-A8C4-A1D2BF064DA1}"/>
                </a:ext>
              </a:extLst>
            </p:cNvPr>
            <p:cNvSpPr txBox="1"/>
            <p:nvPr/>
          </p:nvSpPr>
          <p:spPr>
            <a:xfrm>
              <a:off x="4031940" y="2869680"/>
              <a:ext cx="5321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xmlns="" id="{03061183-C49F-408B-B614-B25FBCB8F24D}"/>
                </a:ext>
              </a:extLst>
            </p:cNvPr>
            <p:cNvSpPr txBox="1"/>
            <p:nvPr/>
          </p:nvSpPr>
          <p:spPr>
            <a:xfrm>
              <a:off x="4440601" y="2725664"/>
              <a:ext cx="6951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xmlns="" id="{A68CF7FC-AC49-439A-BF45-C98EF324C48F}"/>
                </a:ext>
              </a:extLst>
            </p:cNvPr>
            <p:cNvSpPr txBox="1"/>
            <p:nvPr/>
          </p:nvSpPr>
          <p:spPr>
            <a:xfrm>
              <a:off x="4848946" y="2858357"/>
              <a:ext cx="6951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</p:grp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2EE43B57-29EE-4ACD-8C28-035E954F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BF8F6587-E8F4-476F-9783-86BA118FA148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xmlns="" id="{F8E4C727-960F-41F0-8F4A-1190B68D5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679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2_7_3.png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239852" y="4809945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161" y="4599457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838321" y="4709100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잘라서 세 꼭짓점이 한 점에 모이도록 겹치지 않게 이어 붙였습니다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㉠의 각도를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5F0C0F2-B6F2-495F-A8D4-B2F93ADC8CEC}"/>
              </a:ext>
            </a:extLst>
          </p:cNvPr>
          <p:cNvGrpSpPr/>
          <p:nvPr/>
        </p:nvGrpSpPr>
        <p:grpSpPr>
          <a:xfrm>
            <a:off x="1256241" y="2365710"/>
            <a:ext cx="4759050" cy="2251422"/>
            <a:chOff x="1256241" y="2263119"/>
            <a:chExt cx="4759050" cy="22514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932A3A6-5251-4BB1-AC86-6CD921F277F7}"/>
                </a:ext>
              </a:extLst>
            </p:cNvPr>
            <p:cNvGrpSpPr/>
            <p:nvPr/>
          </p:nvGrpSpPr>
          <p:grpSpPr>
            <a:xfrm>
              <a:off x="1256241" y="2263119"/>
              <a:ext cx="4759050" cy="2251422"/>
              <a:chOff x="1256241" y="2263119"/>
              <a:chExt cx="4759050" cy="225142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CB806F57-8C4C-48DF-BC01-834042728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241" y="2263119"/>
                <a:ext cx="4759050" cy="2251422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25FB8FF3-105F-4371-9550-DA93885A10FA}"/>
                  </a:ext>
                </a:extLst>
              </p:cNvPr>
              <p:cNvSpPr/>
              <p:nvPr/>
            </p:nvSpPr>
            <p:spPr>
              <a:xfrm>
                <a:off x="4616142" y="2826625"/>
                <a:ext cx="387905" cy="177591"/>
              </a:xfrm>
              <a:prstGeom prst="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660B0027-488B-4468-9B47-C47D5C8F8B82}"/>
                  </a:ext>
                </a:extLst>
              </p:cNvPr>
              <p:cNvSpPr/>
              <p:nvPr/>
            </p:nvSpPr>
            <p:spPr>
              <a:xfrm>
                <a:off x="4247964" y="2996952"/>
                <a:ext cx="288032" cy="158266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xmlns="" id="{5B21BE8D-6F9A-47D8-8D52-1FB00945F0B6}"/>
                  </a:ext>
                </a:extLst>
              </p:cNvPr>
              <p:cNvSpPr/>
              <p:nvPr/>
            </p:nvSpPr>
            <p:spPr>
              <a:xfrm>
                <a:off x="5043195" y="2960948"/>
                <a:ext cx="288032" cy="19427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</p:grp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76EC51A8-BDA5-44C7-A8C4-A1D2BF064DA1}"/>
                </a:ext>
              </a:extLst>
            </p:cNvPr>
            <p:cNvSpPr txBox="1"/>
            <p:nvPr/>
          </p:nvSpPr>
          <p:spPr>
            <a:xfrm>
              <a:off x="4031940" y="2869680"/>
              <a:ext cx="5321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xmlns="" id="{03061183-C49F-408B-B614-B25FBCB8F24D}"/>
                </a:ext>
              </a:extLst>
            </p:cNvPr>
            <p:cNvSpPr txBox="1"/>
            <p:nvPr/>
          </p:nvSpPr>
          <p:spPr>
            <a:xfrm>
              <a:off x="4440601" y="2725664"/>
              <a:ext cx="6951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xmlns="" id="{A68CF7FC-AC49-439A-BF45-C98EF324C48F}"/>
                </a:ext>
              </a:extLst>
            </p:cNvPr>
            <p:cNvSpPr txBox="1"/>
            <p:nvPr/>
          </p:nvSpPr>
          <p:spPr>
            <a:xfrm>
              <a:off x="4848946" y="2858357"/>
              <a:ext cx="6951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</p:grp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2EE43B57-29EE-4ACD-8C28-035E954F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239852" y="4809945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161" y="4599457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838321" y="4709100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2CA43F6-3C64-4E73-95AC-5CF2BA9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D0C8851-F6DC-4F77-8910-773372F4DC58}"/>
              </a:ext>
            </a:extLst>
          </p:cNvPr>
          <p:cNvGrpSpPr/>
          <p:nvPr/>
        </p:nvGrpSpPr>
        <p:grpSpPr>
          <a:xfrm>
            <a:off x="178950" y="3570587"/>
            <a:ext cx="6667165" cy="1638808"/>
            <a:chOff x="192745" y="1982880"/>
            <a:chExt cx="6667165" cy="16388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76C8710-D0AD-4625-9737-9829603BEB45}"/>
                </a:ext>
              </a:extLst>
            </p:cNvPr>
            <p:cNvSpPr/>
            <p:nvPr/>
          </p:nvSpPr>
          <p:spPr>
            <a:xfrm>
              <a:off x="192745" y="2163874"/>
              <a:ext cx="6667165" cy="12672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67">
              <a:extLst>
                <a:ext uri="{FF2B5EF4-FFF2-40B4-BE49-F238E27FC236}">
                  <a16:creationId xmlns:a16="http://schemas.microsoft.com/office/drawing/2014/main" xmlns="" id="{1708ED06-F941-47E8-9404-AFE3436D798F}"/>
                </a:ext>
              </a:extLst>
            </p:cNvPr>
            <p:cNvSpPr/>
            <p:nvPr/>
          </p:nvSpPr>
          <p:spPr>
            <a:xfrm>
              <a:off x="332840" y="1982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001B4B23-C531-4A39-84D7-5456AB40AABF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98DFB98C-98FC-4908-B5E6-4440CA2C77D8}"/>
              </a:ext>
            </a:extLst>
          </p:cNvPr>
          <p:cNvSpPr txBox="1"/>
          <p:nvPr/>
        </p:nvSpPr>
        <p:spPr>
          <a:xfrm>
            <a:off x="487861" y="389705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+110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12D98BF-640E-4C6D-A039-E6027B8AF0A4}"/>
              </a:ext>
            </a:extLst>
          </p:cNvPr>
          <p:cNvSpPr txBox="1"/>
          <p:nvPr/>
        </p:nvSpPr>
        <p:spPr>
          <a:xfrm>
            <a:off x="471100" y="425628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F9E0C85D-DE52-4329-805D-8F38B0EDCA1A}"/>
              </a:ext>
            </a:extLst>
          </p:cNvPr>
          <p:cNvSpPr txBox="1"/>
          <p:nvPr/>
        </p:nvSpPr>
        <p:spPr>
          <a:xfrm>
            <a:off x="471100" y="461550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2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CCC6141-51E7-4DF9-BEE6-21FCB0C446A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CA28BC7-E6CD-49C8-B17A-E08E88EB81B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2DB6A88-9CAE-458A-9CB9-0CA57CF26C0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864EB18-52DC-41DE-851B-43EEE39E4469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5DC4B1D-6869-4822-BD5E-CBB0462FB6D8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xmlns="" id="{3E895A50-4459-4607-8D90-A8D5AE19D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xmlns="" id="{876A49A1-B78A-4919-85CA-1438613D8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4C06B418-427D-4B8C-883B-E6A17B656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xmlns="" id="{490B6F00-829B-4BC5-8048-1A817E1FD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6899FC4E-FB97-46CB-A2BB-E0AD8106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181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36FE4C40-51B4-4A36-9A4D-8B407ADDCC56}"/>
              </a:ext>
            </a:extLst>
          </p:cNvPr>
          <p:cNvSpPr txBox="1"/>
          <p:nvPr/>
        </p:nvSpPr>
        <p:spPr>
          <a:xfrm>
            <a:off x="2622029" y="4268415"/>
            <a:ext cx="11832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=    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48CE2B1-436E-43AA-A689-F37DDD1C3615}"/>
              </a:ext>
            </a:extLst>
          </p:cNvPr>
          <p:cNvGrpSpPr/>
          <p:nvPr/>
        </p:nvGrpSpPr>
        <p:grpSpPr>
          <a:xfrm>
            <a:off x="2250011" y="2025296"/>
            <a:ext cx="2744857" cy="1877589"/>
            <a:chOff x="2087387" y="2015140"/>
            <a:chExt cx="2744857" cy="18775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85A43CB-24E2-4B74-ABD8-855C4DD53B63}"/>
                </a:ext>
              </a:extLst>
            </p:cNvPr>
            <p:cNvGrpSpPr/>
            <p:nvPr/>
          </p:nvGrpSpPr>
          <p:grpSpPr>
            <a:xfrm>
              <a:off x="2087387" y="2015140"/>
              <a:ext cx="2744857" cy="1877589"/>
              <a:chOff x="2087387" y="2015140"/>
              <a:chExt cx="2744857" cy="187758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2E4002A-EBE0-46D4-A58C-7FF59B4C1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7387" y="2015140"/>
                <a:ext cx="2744857" cy="1877589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851BE145-C1DB-49EC-B936-AD181899C36B}"/>
                  </a:ext>
                </a:extLst>
              </p:cNvPr>
              <p:cNvSpPr/>
              <p:nvPr/>
            </p:nvSpPr>
            <p:spPr>
              <a:xfrm>
                <a:off x="2694011" y="2822602"/>
                <a:ext cx="295704" cy="28236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xmlns="" id="{D41325FB-3F66-4B2F-A1DC-BDADC8EA8F68}"/>
                  </a:ext>
                </a:extLst>
              </p:cNvPr>
              <p:cNvSpPr/>
              <p:nvPr/>
            </p:nvSpPr>
            <p:spPr>
              <a:xfrm>
                <a:off x="4013293" y="3197418"/>
                <a:ext cx="363294" cy="30477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xmlns="" id="{3A9AF1B7-D116-48F8-97C6-F67D1B801D40}"/>
                  </a:ext>
                </a:extLst>
              </p:cNvPr>
              <p:cNvSpPr txBox="1"/>
              <p:nvPr/>
            </p:nvSpPr>
            <p:spPr>
              <a:xfrm>
                <a:off x="2649242" y="2802215"/>
                <a:ext cx="3181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  <p:sp>
            <p:nvSpPr>
              <p:cNvPr id="52" name="TextBox 53">
                <a:extLst>
                  <a:ext uri="{FF2B5EF4-FFF2-40B4-BE49-F238E27FC236}">
                    <a16:creationId xmlns:a16="http://schemas.microsoft.com/office/drawing/2014/main" xmlns="" id="{D7102AF5-449B-4164-8B16-460E32B3CEC5}"/>
                  </a:ext>
                </a:extLst>
              </p:cNvPr>
              <p:cNvSpPr txBox="1"/>
              <p:nvPr/>
            </p:nvSpPr>
            <p:spPr>
              <a:xfrm>
                <a:off x="4035879" y="3255134"/>
                <a:ext cx="3181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xmlns="" id="{F9946CF9-ED66-426F-A9F8-EDEEB1517FF5}"/>
                  </a:ext>
                </a:extLst>
              </p:cNvPr>
              <p:cNvSpPr/>
              <p:nvPr/>
            </p:nvSpPr>
            <p:spPr>
              <a:xfrm>
                <a:off x="4013293" y="2453894"/>
                <a:ext cx="450695" cy="30477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xmlns="" id="{2E1F9A9E-CE69-4D02-B29B-B98CAE301493}"/>
                </a:ext>
              </a:extLst>
            </p:cNvPr>
            <p:cNvSpPr txBox="1"/>
            <p:nvPr/>
          </p:nvSpPr>
          <p:spPr>
            <a:xfrm>
              <a:off x="3949464" y="2372656"/>
              <a:ext cx="6229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714479" y="42844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9788" y="4073916"/>
            <a:ext cx="360000" cy="355000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4312948" y="4183559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5DC4B1D-6869-4822-BD5E-CBB0462FB6D8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xmlns="" id="{3E895A50-4459-4607-8D90-A8D5AE19D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xmlns="" id="{876A49A1-B78A-4919-85CA-1438613D8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4C06B418-427D-4B8C-883B-E6A17B656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xmlns="" id="{490B6F00-829B-4BC5-8048-1A817E1FD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36FE4C40-51B4-4A36-9A4D-8B407ADDCC56}"/>
              </a:ext>
            </a:extLst>
          </p:cNvPr>
          <p:cNvSpPr txBox="1"/>
          <p:nvPr/>
        </p:nvSpPr>
        <p:spPr>
          <a:xfrm>
            <a:off x="2622029" y="4268415"/>
            <a:ext cx="11832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=    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48CE2B1-436E-43AA-A689-F37DDD1C3615}"/>
              </a:ext>
            </a:extLst>
          </p:cNvPr>
          <p:cNvGrpSpPr/>
          <p:nvPr/>
        </p:nvGrpSpPr>
        <p:grpSpPr>
          <a:xfrm>
            <a:off x="2250011" y="2025296"/>
            <a:ext cx="2744857" cy="1877589"/>
            <a:chOff x="2087387" y="2015140"/>
            <a:chExt cx="2744857" cy="18775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85A43CB-24E2-4B74-ABD8-855C4DD53B63}"/>
                </a:ext>
              </a:extLst>
            </p:cNvPr>
            <p:cNvGrpSpPr/>
            <p:nvPr/>
          </p:nvGrpSpPr>
          <p:grpSpPr>
            <a:xfrm>
              <a:off x="2087387" y="2015140"/>
              <a:ext cx="2744857" cy="1877589"/>
              <a:chOff x="2087387" y="2015140"/>
              <a:chExt cx="2744857" cy="187758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2E4002A-EBE0-46D4-A58C-7FF59B4C1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7387" y="2015140"/>
                <a:ext cx="2744857" cy="1877589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851BE145-C1DB-49EC-B936-AD181899C36B}"/>
                  </a:ext>
                </a:extLst>
              </p:cNvPr>
              <p:cNvSpPr/>
              <p:nvPr/>
            </p:nvSpPr>
            <p:spPr>
              <a:xfrm>
                <a:off x="2694011" y="2822602"/>
                <a:ext cx="295704" cy="28236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xmlns="" id="{D41325FB-3F66-4B2F-A1DC-BDADC8EA8F68}"/>
                  </a:ext>
                </a:extLst>
              </p:cNvPr>
              <p:cNvSpPr/>
              <p:nvPr/>
            </p:nvSpPr>
            <p:spPr>
              <a:xfrm>
                <a:off x="4013293" y="3197418"/>
                <a:ext cx="363294" cy="30477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xmlns="" id="{3A9AF1B7-D116-48F8-97C6-F67D1B801D40}"/>
                  </a:ext>
                </a:extLst>
              </p:cNvPr>
              <p:cNvSpPr txBox="1"/>
              <p:nvPr/>
            </p:nvSpPr>
            <p:spPr>
              <a:xfrm>
                <a:off x="2649242" y="2802215"/>
                <a:ext cx="3181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  <p:sp>
            <p:nvSpPr>
              <p:cNvPr id="52" name="TextBox 53">
                <a:extLst>
                  <a:ext uri="{FF2B5EF4-FFF2-40B4-BE49-F238E27FC236}">
                    <a16:creationId xmlns:a16="http://schemas.microsoft.com/office/drawing/2014/main" xmlns="" id="{D7102AF5-449B-4164-8B16-460E32B3CEC5}"/>
                  </a:ext>
                </a:extLst>
              </p:cNvPr>
              <p:cNvSpPr txBox="1"/>
              <p:nvPr/>
            </p:nvSpPr>
            <p:spPr>
              <a:xfrm>
                <a:off x="4035879" y="3255134"/>
                <a:ext cx="3181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xmlns="" id="{F9946CF9-ED66-426F-A9F8-EDEEB1517FF5}"/>
                  </a:ext>
                </a:extLst>
              </p:cNvPr>
              <p:cNvSpPr/>
              <p:nvPr/>
            </p:nvSpPr>
            <p:spPr>
              <a:xfrm>
                <a:off x="4013293" y="2453894"/>
                <a:ext cx="450695" cy="30477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xmlns="" id="{2E1F9A9E-CE69-4D02-B29B-B98CAE301493}"/>
                </a:ext>
              </a:extLst>
            </p:cNvPr>
            <p:cNvSpPr txBox="1"/>
            <p:nvPr/>
          </p:nvSpPr>
          <p:spPr>
            <a:xfrm>
              <a:off x="3949464" y="2372656"/>
              <a:ext cx="6229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714479" y="42844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312948" y="4183559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BA9B1F0-292F-4FBD-8BCB-971473D8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03EC6AE-7F5C-4DAC-B624-5853E2FE8634}"/>
              </a:ext>
            </a:extLst>
          </p:cNvPr>
          <p:cNvGrpSpPr/>
          <p:nvPr/>
        </p:nvGrpSpPr>
        <p:grpSpPr>
          <a:xfrm>
            <a:off x="178950" y="3965794"/>
            <a:ext cx="6667165" cy="1243601"/>
            <a:chOff x="192745" y="2378087"/>
            <a:chExt cx="6667165" cy="124360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62C7625-1A47-4C8F-A0BA-1DAF5CF42A8C}"/>
                </a:ext>
              </a:extLst>
            </p:cNvPr>
            <p:cNvSpPr/>
            <p:nvPr/>
          </p:nvSpPr>
          <p:spPr>
            <a:xfrm>
              <a:off x="192745" y="2563562"/>
              <a:ext cx="6667165" cy="867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1FCE9DB2-A933-47E6-ABED-2688B9C05171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모서리가 둥근 직사각형 67">
              <a:extLst>
                <a:ext uri="{FF2B5EF4-FFF2-40B4-BE49-F238E27FC236}">
                  <a16:creationId xmlns:a16="http://schemas.microsoft.com/office/drawing/2014/main" xmlns="" id="{116200BA-E89D-417C-8F10-7BF6F3AA3383}"/>
                </a:ext>
              </a:extLst>
            </p:cNvPr>
            <p:cNvSpPr/>
            <p:nvPr/>
          </p:nvSpPr>
          <p:spPr>
            <a:xfrm>
              <a:off x="332840" y="237808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DD6D078B-C4FE-495F-8613-66430FBE0427}"/>
              </a:ext>
            </a:extLst>
          </p:cNvPr>
          <p:cNvSpPr txBox="1"/>
          <p:nvPr/>
        </p:nvSpPr>
        <p:spPr>
          <a:xfrm>
            <a:off x="487861" y="4293096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229E566-FC43-4049-8BCD-13F27D601FB1}"/>
              </a:ext>
            </a:extLst>
          </p:cNvPr>
          <p:cNvSpPr txBox="1"/>
          <p:nvPr/>
        </p:nvSpPr>
        <p:spPr>
          <a:xfrm>
            <a:off x="471100" y="465232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77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CA28BC7-E6CD-49C8-B17A-E08E88EB81B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2DB6A88-9CAE-458A-9CB9-0CA57CF26C0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3072107-A245-4BB9-8ADB-DF62DAB01B70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8E2CA36-2F3E-4B5E-8D4D-470D5B979BB6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:a16="http://schemas.microsoft.com/office/drawing/2014/main" xmlns="" id="{DCB1A5A9-6C87-4A97-858C-BFE78A937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E949E4FB-AE1B-46FA-BCA4-E9534941C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xmlns="" id="{E03F6F86-0538-4CAB-A53E-D14E4FEBF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xmlns="" id="{9A529521-17B5-493F-9FD3-DD1C2E30D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AE68D38-296D-4769-85BE-C84E22F184E9}"/>
              </a:ext>
            </a:extLst>
          </p:cNvPr>
          <p:cNvGrpSpPr/>
          <p:nvPr/>
        </p:nvGrpSpPr>
        <p:grpSpPr>
          <a:xfrm>
            <a:off x="2195736" y="2188146"/>
            <a:ext cx="2758383" cy="1645986"/>
            <a:chOff x="2389681" y="2188146"/>
            <a:chExt cx="2758383" cy="16459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9144EE4-9C07-4A39-B428-AF8CB6FCB66E}"/>
                </a:ext>
              </a:extLst>
            </p:cNvPr>
            <p:cNvGrpSpPr/>
            <p:nvPr/>
          </p:nvGrpSpPr>
          <p:grpSpPr>
            <a:xfrm>
              <a:off x="2389681" y="2188146"/>
              <a:ext cx="2758383" cy="1645986"/>
              <a:chOff x="2389681" y="2188146"/>
              <a:chExt cx="2758383" cy="164598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E6394A4F-5D6D-4A2D-A6A1-9AA56B9CC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9681" y="2188146"/>
                <a:ext cx="2758383" cy="1645986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B7D4E4B0-43C0-47DA-ADA9-9037499BAAD3}"/>
                  </a:ext>
                </a:extLst>
              </p:cNvPr>
              <p:cNvSpPr/>
              <p:nvPr/>
            </p:nvSpPr>
            <p:spPr>
              <a:xfrm>
                <a:off x="2908433" y="2493913"/>
                <a:ext cx="318122" cy="29659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40A93680-23AB-4537-BBE8-977B0BC01935}"/>
                  </a:ext>
                </a:extLst>
              </p:cNvPr>
              <p:cNvSpPr/>
              <p:nvPr/>
            </p:nvSpPr>
            <p:spPr>
              <a:xfrm>
                <a:off x="4306727" y="2484332"/>
                <a:ext cx="318122" cy="29659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3E839846-E66C-4601-8A08-123206E96C3F}"/>
                </a:ext>
              </a:extLst>
            </p:cNvPr>
            <p:cNvSpPr txBox="1"/>
            <p:nvPr/>
          </p:nvSpPr>
          <p:spPr>
            <a:xfrm>
              <a:off x="2852932" y="2458139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xmlns="" id="{B587EE77-270D-486E-8266-0690BF7FC89E}"/>
                </a:ext>
              </a:extLst>
            </p:cNvPr>
            <p:cNvSpPr txBox="1"/>
            <p:nvPr/>
          </p:nvSpPr>
          <p:spPr>
            <a:xfrm>
              <a:off x="4397462" y="2439658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36FE4C40-51B4-4A36-9A4D-8B407ADDCC56}"/>
              </a:ext>
            </a:extLst>
          </p:cNvPr>
          <p:cNvSpPr txBox="1"/>
          <p:nvPr/>
        </p:nvSpPr>
        <p:spPr>
          <a:xfrm>
            <a:off x="2622029" y="4268415"/>
            <a:ext cx="11832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=    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714479" y="42844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9788" y="4073916"/>
            <a:ext cx="360000" cy="355000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4312948" y="4183559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22372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8E2CA36-2F3E-4B5E-8D4D-470D5B979BB6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:a16="http://schemas.microsoft.com/office/drawing/2014/main" xmlns="" id="{DCB1A5A9-6C87-4A97-858C-BFE78A937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E949E4FB-AE1B-46FA-BCA4-E9534941C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xmlns="" id="{E03F6F86-0538-4CAB-A53E-D14E4FEBF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xmlns="" id="{9A529521-17B5-493F-9FD3-DD1C2E30D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AE68D38-296D-4769-85BE-C84E22F184E9}"/>
              </a:ext>
            </a:extLst>
          </p:cNvPr>
          <p:cNvGrpSpPr/>
          <p:nvPr/>
        </p:nvGrpSpPr>
        <p:grpSpPr>
          <a:xfrm>
            <a:off x="2195736" y="2188146"/>
            <a:ext cx="2758383" cy="1645986"/>
            <a:chOff x="2389681" y="2188146"/>
            <a:chExt cx="2758383" cy="16459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9144EE4-9C07-4A39-B428-AF8CB6FCB66E}"/>
                </a:ext>
              </a:extLst>
            </p:cNvPr>
            <p:cNvGrpSpPr/>
            <p:nvPr/>
          </p:nvGrpSpPr>
          <p:grpSpPr>
            <a:xfrm>
              <a:off x="2389681" y="2188146"/>
              <a:ext cx="2758383" cy="1645986"/>
              <a:chOff x="2389681" y="2188146"/>
              <a:chExt cx="2758383" cy="164598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E6394A4F-5D6D-4A2D-A6A1-9AA56B9CC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9681" y="2188146"/>
                <a:ext cx="2758383" cy="1645986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B7D4E4B0-43C0-47DA-ADA9-9037499BAAD3}"/>
                  </a:ext>
                </a:extLst>
              </p:cNvPr>
              <p:cNvSpPr/>
              <p:nvPr/>
            </p:nvSpPr>
            <p:spPr>
              <a:xfrm>
                <a:off x="2908433" y="2493913"/>
                <a:ext cx="318122" cy="29659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40A93680-23AB-4537-BBE8-977B0BC01935}"/>
                  </a:ext>
                </a:extLst>
              </p:cNvPr>
              <p:cNvSpPr/>
              <p:nvPr/>
            </p:nvSpPr>
            <p:spPr>
              <a:xfrm>
                <a:off x="4306727" y="2484332"/>
                <a:ext cx="318122" cy="29659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3E839846-E66C-4601-8A08-123206E96C3F}"/>
                </a:ext>
              </a:extLst>
            </p:cNvPr>
            <p:cNvSpPr txBox="1"/>
            <p:nvPr/>
          </p:nvSpPr>
          <p:spPr>
            <a:xfrm>
              <a:off x="2852932" y="2458139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xmlns="" id="{B587EE77-270D-486E-8266-0690BF7FC89E}"/>
                </a:ext>
              </a:extLst>
            </p:cNvPr>
            <p:cNvSpPr txBox="1"/>
            <p:nvPr/>
          </p:nvSpPr>
          <p:spPr>
            <a:xfrm>
              <a:off x="4397462" y="2439658"/>
              <a:ext cx="3181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36FE4C40-51B4-4A36-9A4D-8B407ADDCC56}"/>
              </a:ext>
            </a:extLst>
          </p:cNvPr>
          <p:cNvSpPr txBox="1"/>
          <p:nvPr/>
        </p:nvSpPr>
        <p:spPr>
          <a:xfrm>
            <a:off x="2622029" y="4268415"/>
            <a:ext cx="11832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=    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714479" y="42844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312948" y="4183559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890B0D39-F705-438F-9312-477543CD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8DE478B7-0296-424D-AC47-C2EACB088A99}"/>
              </a:ext>
            </a:extLst>
          </p:cNvPr>
          <p:cNvGrpSpPr/>
          <p:nvPr/>
        </p:nvGrpSpPr>
        <p:grpSpPr>
          <a:xfrm>
            <a:off x="178950" y="3965794"/>
            <a:ext cx="6667165" cy="1243601"/>
            <a:chOff x="192745" y="2378087"/>
            <a:chExt cx="6667165" cy="124360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FE5DDCA-63A6-4EB1-93ED-01F6FA3F22A2}"/>
                </a:ext>
              </a:extLst>
            </p:cNvPr>
            <p:cNvSpPr/>
            <p:nvPr/>
          </p:nvSpPr>
          <p:spPr>
            <a:xfrm>
              <a:off x="192745" y="2563562"/>
              <a:ext cx="6667165" cy="867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D1E7FD2A-358E-4592-AD2D-FB47CA7F207F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모서리가 둥근 직사각형 67">
              <a:extLst>
                <a:ext uri="{FF2B5EF4-FFF2-40B4-BE49-F238E27FC236}">
                  <a16:creationId xmlns:a16="http://schemas.microsoft.com/office/drawing/2014/main" xmlns="" id="{7C9D01C9-57DA-48A9-B016-51A029C4C930}"/>
                </a:ext>
              </a:extLst>
            </p:cNvPr>
            <p:cNvSpPr/>
            <p:nvPr/>
          </p:nvSpPr>
          <p:spPr>
            <a:xfrm>
              <a:off x="332840" y="237808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7004ED7A-AB3C-4555-98C8-8D65203AFC5B}"/>
              </a:ext>
            </a:extLst>
          </p:cNvPr>
          <p:cNvSpPr txBox="1"/>
          <p:nvPr/>
        </p:nvSpPr>
        <p:spPr>
          <a:xfrm>
            <a:off x="487861" y="4293096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15816E7-3446-4FE9-ACE6-AD6D627AF002}"/>
              </a:ext>
            </a:extLst>
          </p:cNvPr>
          <p:cNvSpPr txBox="1"/>
          <p:nvPr/>
        </p:nvSpPr>
        <p:spPr>
          <a:xfrm>
            <a:off x="471100" y="465232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41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629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6CE7B940-A019-4A64-ADF0-434B4D3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B026BF1-4115-4587-8852-75A0DA8BBD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xmlns="" id="{1CA0BE4F-EC33-48A4-B727-F72E30B9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5479A564-5CF1-434F-B366-AF40C2C8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5527301-3466-4A3A-9BFA-6FD49E2E043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52A97E0-B1C2-4B99-A13D-35DE6BD2DEB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0597121-3E7E-400C-B65E-91AE4B1E6F87}"/>
              </a:ext>
            </a:extLst>
          </p:cNvPr>
          <p:cNvGrpSpPr/>
          <p:nvPr/>
        </p:nvGrpSpPr>
        <p:grpSpPr>
          <a:xfrm>
            <a:off x="1336471" y="2348880"/>
            <a:ext cx="4246689" cy="1696112"/>
            <a:chOff x="1368581" y="2118255"/>
            <a:chExt cx="4246689" cy="1696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65743DD-9246-4074-96B9-A8500AE1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5408" y="2173362"/>
              <a:ext cx="4079862" cy="1528329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A4A79B4-4207-42F0-BD3B-88F4258EB1CF}"/>
                </a:ext>
              </a:extLst>
            </p:cNvPr>
            <p:cNvSpPr/>
            <p:nvPr/>
          </p:nvSpPr>
          <p:spPr>
            <a:xfrm>
              <a:off x="2140836" y="2636912"/>
              <a:ext cx="306928" cy="24160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ABFDEAD5-2E85-4F3E-A6D2-B8C797073856}"/>
                </a:ext>
              </a:extLst>
            </p:cNvPr>
            <p:cNvSpPr/>
            <p:nvPr/>
          </p:nvSpPr>
          <p:spPr>
            <a:xfrm>
              <a:off x="2591780" y="3046522"/>
              <a:ext cx="432048" cy="24160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367CA5B5-AFF2-4B2E-848C-33E87CED8207}"/>
                </a:ext>
              </a:extLst>
            </p:cNvPr>
            <p:cNvSpPr/>
            <p:nvPr/>
          </p:nvSpPr>
          <p:spPr>
            <a:xfrm>
              <a:off x="1583667" y="2232643"/>
              <a:ext cx="143533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BDFC52AE-29C0-4B3E-A8F6-2B477F066436}"/>
                </a:ext>
              </a:extLst>
            </p:cNvPr>
            <p:cNvSpPr/>
            <p:nvPr/>
          </p:nvSpPr>
          <p:spPr>
            <a:xfrm>
              <a:off x="2520013" y="3500078"/>
              <a:ext cx="179779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8ECB5B66-D771-4A37-B448-98884147375C}"/>
                </a:ext>
              </a:extLst>
            </p:cNvPr>
            <p:cNvSpPr/>
            <p:nvPr/>
          </p:nvSpPr>
          <p:spPr>
            <a:xfrm>
              <a:off x="4580171" y="3500078"/>
              <a:ext cx="179779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C308EE88-D80E-4DC4-BA7A-25D96A4F649F}"/>
                </a:ext>
              </a:extLst>
            </p:cNvPr>
            <p:cNvSpPr txBox="1"/>
            <p:nvPr/>
          </p:nvSpPr>
          <p:spPr>
            <a:xfrm>
              <a:off x="2011822" y="2597630"/>
              <a:ext cx="6229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8" name="TextBox 53">
              <a:extLst>
                <a:ext uri="{FF2B5EF4-FFF2-40B4-BE49-F238E27FC236}">
                  <a16:creationId xmlns:a16="http://schemas.microsoft.com/office/drawing/2014/main" xmlns="" id="{7593E5FB-136C-4189-84B5-F22C55D2942B}"/>
                </a:ext>
              </a:extLst>
            </p:cNvPr>
            <p:cNvSpPr txBox="1"/>
            <p:nvPr/>
          </p:nvSpPr>
          <p:spPr>
            <a:xfrm>
              <a:off x="2565483" y="3054359"/>
              <a:ext cx="8144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50D689FD-ECA6-4F4E-B6A2-3ACC88868AC1}"/>
                </a:ext>
              </a:extLst>
            </p:cNvPr>
            <p:cNvSpPr txBox="1"/>
            <p:nvPr/>
          </p:nvSpPr>
          <p:spPr>
            <a:xfrm>
              <a:off x="1368581" y="2118255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5075AED2-BF6A-424B-8DD6-631C6BD65A55}"/>
                </a:ext>
              </a:extLst>
            </p:cNvPr>
            <p:cNvSpPr txBox="1"/>
            <p:nvPr/>
          </p:nvSpPr>
          <p:spPr>
            <a:xfrm>
              <a:off x="2378083" y="3429646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53">
              <a:extLst>
                <a:ext uri="{FF2B5EF4-FFF2-40B4-BE49-F238E27FC236}">
                  <a16:creationId xmlns:a16="http://schemas.microsoft.com/office/drawing/2014/main" xmlns="" id="{AEF3FD2D-9167-4B9E-9DCB-58357748A21F}"/>
                </a:ext>
              </a:extLst>
            </p:cNvPr>
            <p:cNvSpPr txBox="1"/>
            <p:nvPr/>
          </p:nvSpPr>
          <p:spPr>
            <a:xfrm>
              <a:off x="4458817" y="3429646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xmlns="" id="{6899FC4E-FB97-46CB-A2BB-E0AD8106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01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398999" y="3109145"/>
            <a:ext cx="786112" cy="409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382766" y="31113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75" y="2900872"/>
            <a:ext cx="360000" cy="355000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4981235" y="3010515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629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6CE7B940-A019-4A64-ADF0-434B4D3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xmlns="" id="{1CA0BE4F-EC33-48A4-B727-F72E30B9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5479A564-5CF1-434F-B366-AF40C2C8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0597121-3E7E-400C-B65E-91AE4B1E6F87}"/>
              </a:ext>
            </a:extLst>
          </p:cNvPr>
          <p:cNvGrpSpPr/>
          <p:nvPr/>
        </p:nvGrpSpPr>
        <p:grpSpPr>
          <a:xfrm>
            <a:off x="1336471" y="2348880"/>
            <a:ext cx="4246689" cy="1696112"/>
            <a:chOff x="1368581" y="2118255"/>
            <a:chExt cx="4246689" cy="1696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65743DD-9246-4074-96B9-A8500AE1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5408" y="2173362"/>
              <a:ext cx="4079862" cy="1528329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A4A79B4-4207-42F0-BD3B-88F4258EB1CF}"/>
                </a:ext>
              </a:extLst>
            </p:cNvPr>
            <p:cNvSpPr/>
            <p:nvPr/>
          </p:nvSpPr>
          <p:spPr>
            <a:xfrm>
              <a:off x="2140836" y="2636912"/>
              <a:ext cx="306928" cy="24160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ABFDEAD5-2E85-4F3E-A6D2-B8C797073856}"/>
                </a:ext>
              </a:extLst>
            </p:cNvPr>
            <p:cNvSpPr/>
            <p:nvPr/>
          </p:nvSpPr>
          <p:spPr>
            <a:xfrm>
              <a:off x="2591780" y="3046522"/>
              <a:ext cx="432048" cy="24160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367CA5B5-AFF2-4B2E-848C-33E87CED8207}"/>
                </a:ext>
              </a:extLst>
            </p:cNvPr>
            <p:cNvSpPr/>
            <p:nvPr/>
          </p:nvSpPr>
          <p:spPr>
            <a:xfrm>
              <a:off x="1583667" y="2232643"/>
              <a:ext cx="143533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BDFC52AE-29C0-4B3E-A8F6-2B477F066436}"/>
                </a:ext>
              </a:extLst>
            </p:cNvPr>
            <p:cNvSpPr/>
            <p:nvPr/>
          </p:nvSpPr>
          <p:spPr>
            <a:xfrm>
              <a:off x="2520013" y="3500078"/>
              <a:ext cx="179779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8ECB5B66-D771-4A37-B448-98884147375C}"/>
                </a:ext>
              </a:extLst>
            </p:cNvPr>
            <p:cNvSpPr/>
            <p:nvPr/>
          </p:nvSpPr>
          <p:spPr>
            <a:xfrm>
              <a:off x="4580171" y="3500078"/>
              <a:ext cx="179779" cy="1522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C308EE88-D80E-4DC4-BA7A-25D96A4F649F}"/>
                </a:ext>
              </a:extLst>
            </p:cNvPr>
            <p:cNvSpPr txBox="1"/>
            <p:nvPr/>
          </p:nvSpPr>
          <p:spPr>
            <a:xfrm>
              <a:off x="2011822" y="2597630"/>
              <a:ext cx="6229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8" name="TextBox 53">
              <a:extLst>
                <a:ext uri="{FF2B5EF4-FFF2-40B4-BE49-F238E27FC236}">
                  <a16:creationId xmlns:a16="http://schemas.microsoft.com/office/drawing/2014/main" xmlns="" id="{7593E5FB-136C-4189-84B5-F22C55D2942B}"/>
                </a:ext>
              </a:extLst>
            </p:cNvPr>
            <p:cNvSpPr txBox="1"/>
            <p:nvPr/>
          </p:nvSpPr>
          <p:spPr>
            <a:xfrm>
              <a:off x="2565483" y="3054359"/>
              <a:ext cx="8144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50D689FD-ECA6-4F4E-B6A2-3ACC88868AC1}"/>
                </a:ext>
              </a:extLst>
            </p:cNvPr>
            <p:cNvSpPr txBox="1"/>
            <p:nvPr/>
          </p:nvSpPr>
          <p:spPr>
            <a:xfrm>
              <a:off x="1368581" y="2118255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5075AED2-BF6A-424B-8DD6-631C6BD65A55}"/>
                </a:ext>
              </a:extLst>
            </p:cNvPr>
            <p:cNvSpPr txBox="1"/>
            <p:nvPr/>
          </p:nvSpPr>
          <p:spPr>
            <a:xfrm>
              <a:off x="2378083" y="3429646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53">
              <a:extLst>
                <a:ext uri="{FF2B5EF4-FFF2-40B4-BE49-F238E27FC236}">
                  <a16:creationId xmlns:a16="http://schemas.microsoft.com/office/drawing/2014/main" xmlns="" id="{AEF3FD2D-9167-4B9E-9DCB-58357748A21F}"/>
                </a:ext>
              </a:extLst>
            </p:cNvPr>
            <p:cNvSpPr txBox="1"/>
            <p:nvPr/>
          </p:nvSpPr>
          <p:spPr>
            <a:xfrm>
              <a:off x="4458817" y="3429646"/>
              <a:ext cx="4224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398999" y="3109145"/>
            <a:ext cx="786112" cy="409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382766" y="31113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75" y="2900872"/>
            <a:ext cx="360000" cy="355000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4981235" y="3010515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9E32199F-E1B3-4CEA-97C0-4B404811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86F7F84-EE1D-48FA-B8B7-DD77E3F77686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25EF9B88-24E4-4DB2-A1DC-C8631A4E91AB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67">
              <a:extLst>
                <a:ext uri="{FF2B5EF4-FFF2-40B4-BE49-F238E27FC236}">
                  <a16:creationId xmlns:a16="http://schemas.microsoft.com/office/drawing/2014/main" xmlns="" id="{ADDCF745-5594-44B3-B730-686F3E221436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37FDC71F-6E61-4328-8830-3A03164265E1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57EB4A8A-F824-4DC2-9051-47211D9C1133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크기를 구하면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550CB92-9C20-49C4-9B50-05C3C23BDE48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D9288D9-A252-4DE7-A256-EA5429253C9E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CEA7D53F-1E9B-41CF-818D-1DF5E78D9D6F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DB37DB61-826F-44C6-A59A-2539731C8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5E0E1A7-26D4-4E34-BC67-733B0BED079A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87861" y="3271603"/>
            <a:chExt cx="6117124" cy="384721"/>
          </a:xfrm>
        </p:grpSpPr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23CECC74-E8AC-4AA0-B02F-E340C08F8A34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62124C0-BA6A-4492-8B89-F4D28151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319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596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649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557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5" y="2348880"/>
            <a:ext cx="6290843" cy="207830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163861-BB64-422C-BDAE-D003FB698A2A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8C403C4-6BDC-43FD-B5CB-5C1A406F7083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B813852D-815E-4277-8CCD-565AE827F76B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BD080C7-EB20-4E0F-9CCF-F605C6F22403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1CF2FE5-BAF9-4A2E-98C9-2D03AC14929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38379B9-2667-45A7-919D-2B3E86646ABB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38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\app\resource\contents\lesson02\ops\2\images\2_7\2_7_6_01.svg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56B1B1E6-7BE2-4C11-9AAA-F1DA2798B5D0}"/>
              </a:ext>
            </a:extLst>
          </p:cNvPr>
          <p:cNvSpPr txBox="1"/>
          <p:nvPr/>
        </p:nvSpPr>
        <p:spPr>
          <a:xfrm>
            <a:off x="359532" y="2474884"/>
            <a:ext cx="51845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C3F7D4B-300B-4063-8F6A-D5BE6BED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0011"/>
            <a:ext cx="4195702" cy="13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269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\lesson02\ops\2\images\2_7\2_7_1_01.svg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5D34989-C6E2-495D-A21E-614BD7A2E08D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B7C6C5F-C3D3-4E6F-A176-430634F5FEE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62EDCBB3-6CD7-49D3-B446-0CA679C12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D397E650-573F-4BAA-AA24-73646190A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xmlns="" id="{CB6FC763-C214-4010-AC0A-0812C3C16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CA349005-ADD0-45C5-A554-30E839EC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0B8BD28-9143-4C3D-B17E-4B08E0DE2DF3}"/>
              </a:ext>
            </a:extLst>
          </p:cNvPr>
          <p:cNvGrpSpPr/>
          <p:nvPr/>
        </p:nvGrpSpPr>
        <p:grpSpPr>
          <a:xfrm>
            <a:off x="878751" y="2636933"/>
            <a:ext cx="2289093" cy="2232227"/>
            <a:chOff x="455811" y="2622685"/>
            <a:chExt cx="1955949" cy="1951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3330B80-6544-4AC5-9C92-EC2910973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8364"/>
            <a:stretch/>
          </p:blipFill>
          <p:spPr>
            <a:xfrm>
              <a:off x="455811" y="2622685"/>
              <a:ext cx="1955949" cy="195141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B4951D9-C334-4DC5-B4E4-0FC675F1E919}"/>
                </a:ext>
              </a:extLst>
            </p:cNvPr>
            <p:cNvSpPr/>
            <p:nvPr/>
          </p:nvSpPr>
          <p:spPr>
            <a:xfrm>
              <a:off x="869490" y="4034332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3FB40C7F-53A0-4AF1-84FC-01C0F8C74CC4}"/>
                </a:ext>
              </a:extLst>
            </p:cNvPr>
            <p:cNvSpPr/>
            <p:nvPr/>
          </p:nvSpPr>
          <p:spPr>
            <a:xfrm>
              <a:off x="1655676" y="4034332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C026E09E-119D-4171-A89F-E8EFB1EC250D}"/>
                </a:ext>
              </a:extLst>
            </p:cNvPr>
            <p:cNvSpPr/>
            <p:nvPr/>
          </p:nvSpPr>
          <p:spPr>
            <a:xfrm>
              <a:off x="1403648" y="3053088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xmlns="" id="{356B5062-6C1E-439E-8ADA-0EF60DBD6C16}"/>
                </a:ext>
              </a:extLst>
            </p:cNvPr>
            <p:cNvSpPr txBox="1"/>
            <p:nvPr/>
          </p:nvSpPr>
          <p:spPr>
            <a:xfrm>
              <a:off x="1403648" y="2983881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22AAA701-D1AD-459A-BDE4-D2F24E6BC557}"/>
                </a:ext>
              </a:extLst>
            </p:cNvPr>
            <p:cNvSpPr txBox="1"/>
            <p:nvPr/>
          </p:nvSpPr>
          <p:spPr>
            <a:xfrm>
              <a:off x="815559" y="4039725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86E14A69-4815-42B4-A34A-C32C6A39B330}"/>
                </a:ext>
              </a:extLst>
            </p:cNvPr>
            <p:cNvSpPr txBox="1"/>
            <p:nvPr/>
          </p:nvSpPr>
          <p:spPr>
            <a:xfrm>
              <a:off x="1717350" y="4039725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F093552-743A-4E9A-BB12-F07A33C6DC26}"/>
              </a:ext>
            </a:extLst>
          </p:cNvPr>
          <p:cNvGrpSpPr/>
          <p:nvPr/>
        </p:nvGrpSpPr>
        <p:grpSpPr>
          <a:xfrm>
            <a:off x="3403024" y="3417097"/>
            <a:ext cx="3365220" cy="1200035"/>
            <a:chOff x="3403024" y="2934568"/>
            <a:chExt cx="3365220" cy="1200035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169135FA-EDB2-4A3F-926A-AE545B47CB43}"/>
                </a:ext>
              </a:extLst>
            </p:cNvPr>
            <p:cNvSpPr txBox="1"/>
            <p:nvPr/>
          </p:nvSpPr>
          <p:spPr>
            <a:xfrm>
              <a:off x="3502464" y="3267674"/>
              <a:ext cx="32657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°+    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°+    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128DE787-3CBE-4775-8930-6EE8144C70AE}"/>
                </a:ext>
              </a:extLst>
            </p:cNvPr>
            <p:cNvSpPr txBox="1"/>
            <p:nvPr/>
          </p:nvSpPr>
          <p:spPr>
            <a:xfrm>
              <a:off x="3403024" y="2934568"/>
              <a:ext cx="14250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</a:t>
              </a: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A5496B80-C0B3-4323-8604-661F2A9A0A5B}"/>
                </a:ext>
              </a:extLst>
            </p:cNvPr>
            <p:cNvSpPr txBox="1"/>
            <p:nvPr/>
          </p:nvSpPr>
          <p:spPr>
            <a:xfrm>
              <a:off x="3502464" y="3749882"/>
              <a:ext cx="12568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7E52B8C-A1B7-4A8C-958A-61EC41A89C9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2128C16-96F5-40CB-9EB8-8250F1222C7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/lesson02/ops/2/2_7_1.html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2628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7937" y="3582372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814803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0112" y="3588645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750907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216" y="358944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8688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3997" y="405655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B7C6C5F-C3D3-4E6F-A176-430634F5FEE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62EDCBB3-6CD7-49D3-B446-0CA679C12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D397E650-573F-4BAA-AA24-73646190A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xmlns="" id="{CB6FC763-C214-4010-AC0A-0812C3C16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CA349005-ADD0-45C5-A554-30E839EC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0B8BD28-9143-4C3D-B17E-4B08E0DE2DF3}"/>
              </a:ext>
            </a:extLst>
          </p:cNvPr>
          <p:cNvGrpSpPr/>
          <p:nvPr/>
        </p:nvGrpSpPr>
        <p:grpSpPr>
          <a:xfrm>
            <a:off x="878751" y="2636933"/>
            <a:ext cx="2289093" cy="2232227"/>
            <a:chOff x="455811" y="2622685"/>
            <a:chExt cx="1955949" cy="1951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3330B80-6544-4AC5-9C92-EC2910973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8364"/>
            <a:stretch/>
          </p:blipFill>
          <p:spPr>
            <a:xfrm>
              <a:off x="455811" y="2622685"/>
              <a:ext cx="1955949" cy="195141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B4951D9-C334-4DC5-B4E4-0FC675F1E919}"/>
                </a:ext>
              </a:extLst>
            </p:cNvPr>
            <p:cNvSpPr/>
            <p:nvPr/>
          </p:nvSpPr>
          <p:spPr>
            <a:xfrm>
              <a:off x="869490" y="4034332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3FB40C7F-53A0-4AF1-84FC-01C0F8C74CC4}"/>
                </a:ext>
              </a:extLst>
            </p:cNvPr>
            <p:cNvSpPr/>
            <p:nvPr/>
          </p:nvSpPr>
          <p:spPr>
            <a:xfrm>
              <a:off x="1655676" y="4034332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C026E09E-119D-4171-A89F-E8EFB1EC250D}"/>
                </a:ext>
              </a:extLst>
            </p:cNvPr>
            <p:cNvSpPr/>
            <p:nvPr/>
          </p:nvSpPr>
          <p:spPr>
            <a:xfrm>
              <a:off x="1403648" y="3053088"/>
              <a:ext cx="282130" cy="2947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xmlns="" id="{356B5062-6C1E-439E-8ADA-0EF60DBD6C16}"/>
                </a:ext>
              </a:extLst>
            </p:cNvPr>
            <p:cNvSpPr txBox="1"/>
            <p:nvPr/>
          </p:nvSpPr>
          <p:spPr>
            <a:xfrm>
              <a:off x="1403648" y="2983881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22AAA701-D1AD-459A-BDE4-D2F24E6BC557}"/>
                </a:ext>
              </a:extLst>
            </p:cNvPr>
            <p:cNvSpPr txBox="1"/>
            <p:nvPr/>
          </p:nvSpPr>
          <p:spPr>
            <a:xfrm>
              <a:off x="815559" y="4039725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86E14A69-4815-42B4-A34A-C32C6A39B330}"/>
                </a:ext>
              </a:extLst>
            </p:cNvPr>
            <p:cNvSpPr txBox="1"/>
            <p:nvPr/>
          </p:nvSpPr>
          <p:spPr>
            <a:xfrm>
              <a:off x="1717350" y="4039725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F093552-743A-4E9A-BB12-F07A33C6DC26}"/>
              </a:ext>
            </a:extLst>
          </p:cNvPr>
          <p:cNvGrpSpPr/>
          <p:nvPr/>
        </p:nvGrpSpPr>
        <p:grpSpPr>
          <a:xfrm>
            <a:off x="3403024" y="3417097"/>
            <a:ext cx="3365220" cy="1200035"/>
            <a:chOff x="3403024" y="2934568"/>
            <a:chExt cx="3365220" cy="1200035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169135FA-EDB2-4A3F-926A-AE545B47CB43}"/>
                </a:ext>
              </a:extLst>
            </p:cNvPr>
            <p:cNvSpPr txBox="1"/>
            <p:nvPr/>
          </p:nvSpPr>
          <p:spPr>
            <a:xfrm>
              <a:off x="3502464" y="3267674"/>
              <a:ext cx="32657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°+    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°+    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128DE787-3CBE-4775-8930-6EE8144C70AE}"/>
                </a:ext>
              </a:extLst>
            </p:cNvPr>
            <p:cNvSpPr txBox="1"/>
            <p:nvPr/>
          </p:nvSpPr>
          <p:spPr>
            <a:xfrm>
              <a:off x="3403024" y="2934568"/>
              <a:ext cx="14250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</a:t>
              </a: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A5496B80-C0B3-4323-8604-661F2A9A0A5B}"/>
                </a:ext>
              </a:extLst>
            </p:cNvPr>
            <p:cNvSpPr txBox="1"/>
            <p:nvPr/>
          </p:nvSpPr>
          <p:spPr>
            <a:xfrm>
              <a:off x="3502464" y="3749882"/>
              <a:ext cx="12568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2628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7937" y="3582372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814803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0112" y="3588645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750907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216" y="358944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8688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3997" y="4056554"/>
            <a:ext cx="360000" cy="355000"/>
          </a:xfrm>
          <a:prstGeom prst="rect">
            <a:avLst/>
          </a:prstGeom>
        </p:spPr>
      </p:pic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62DBE9C0-B0C4-4B33-A942-1CDE797C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86AE911F-30CE-48AA-A28A-27EBC94EAB1C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3913FDC2-A602-400C-A0F9-7006DBF723E6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67">
              <a:extLst>
                <a:ext uri="{FF2B5EF4-FFF2-40B4-BE49-F238E27FC236}">
                  <a16:creationId xmlns:a16="http://schemas.microsoft.com/office/drawing/2014/main" xmlns="" id="{2DE7A436-6A21-459C-96DD-73CC1A9F58A6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8ABD2888-07BF-4B75-9FD4-AA51C3A1B457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53">
            <a:extLst>
              <a:ext uri="{FF2B5EF4-FFF2-40B4-BE49-F238E27FC236}">
                <a16:creationId xmlns:a16="http://schemas.microsoft.com/office/drawing/2014/main" xmlns="" id="{9835390A-AA78-4E52-A916-67D5786A88CC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재면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xmlns="" id="{2384FAE7-28E5-4957-97FA-BA9E7B078828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xmlns="" id="{3F1625AB-710B-4BE6-9345-6BB4104B3F52}"/>
              </a:ext>
            </a:extLst>
          </p:cNvPr>
          <p:cNvSpPr txBox="1"/>
          <p:nvPr/>
        </p:nvSpPr>
        <p:spPr>
          <a:xfrm>
            <a:off x="83114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xmlns="" id="{22E3B5DC-BF7F-44A3-AAA7-C796B72A6CDD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세 각의 크기의 합을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455196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8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F093552-743A-4E9A-BB12-F07A33C6DC26}"/>
              </a:ext>
            </a:extLst>
          </p:cNvPr>
          <p:cNvGrpSpPr/>
          <p:nvPr/>
        </p:nvGrpSpPr>
        <p:grpSpPr>
          <a:xfrm>
            <a:off x="3403024" y="3417097"/>
            <a:ext cx="3365220" cy="1200035"/>
            <a:chOff x="3403024" y="2934568"/>
            <a:chExt cx="3365220" cy="1200035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169135FA-EDB2-4A3F-926A-AE545B47CB43}"/>
                </a:ext>
              </a:extLst>
            </p:cNvPr>
            <p:cNvSpPr txBox="1"/>
            <p:nvPr/>
          </p:nvSpPr>
          <p:spPr>
            <a:xfrm>
              <a:off x="3502464" y="3267674"/>
              <a:ext cx="32657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°+    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°+    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128DE787-3CBE-4775-8930-6EE8144C70AE}"/>
                </a:ext>
              </a:extLst>
            </p:cNvPr>
            <p:cNvSpPr txBox="1"/>
            <p:nvPr/>
          </p:nvSpPr>
          <p:spPr>
            <a:xfrm>
              <a:off x="3403024" y="2934568"/>
              <a:ext cx="14250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</a:t>
              </a: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A5496B80-C0B3-4323-8604-661F2A9A0A5B}"/>
                </a:ext>
              </a:extLst>
            </p:cNvPr>
            <p:cNvSpPr txBox="1"/>
            <p:nvPr/>
          </p:nvSpPr>
          <p:spPr>
            <a:xfrm>
              <a:off x="3502464" y="3749882"/>
              <a:ext cx="12568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7E52B8C-A1B7-4A8C-958A-61EC41A89C9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2128C16-96F5-40CB-9EB8-8250F1222C7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2628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937" y="3582372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814803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112" y="3588645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750907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216" y="358944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8688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97" y="4056554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BDBEAFA-9609-49C8-B64E-FCA25234F053}"/>
              </a:ext>
            </a:extLst>
          </p:cNvPr>
          <p:cNvGrpSpPr/>
          <p:nvPr/>
        </p:nvGrpSpPr>
        <p:grpSpPr>
          <a:xfrm>
            <a:off x="247874" y="3245655"/>
            <a:ext cx="3280010" cy="1515493"/>
            <a:chOff x="638436" y="3015442"/>
            <a:chExt cx="2568566" cy="1186778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AAD4905C-3E6A-4852-A04F-ECD85DFE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436" y="3015442"/>
              <a:ext cx="2568566" cy="118677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A822490-A6B2-4D1E-94A4-D3C31421470D}"/>
                </a:ext>
              </a:extLst>
            </p:cNvPr>
            <p:cNvSpPr/>
            <p:nvPr/>
          </p:nvSpPr>
          <p:spPr>
            <a:xfrm>
              <a:off x="1619672" y="3298357"/>
              <a:ext cx="295101" cy="2520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D47AE7B-A5F7-4F95-8268-9F1830E6E017}"/>
                </a:ext>
              </a:extLst>
            </p:cNvPr>
            <p:cNvSpPr/>
            <p:nvPr/>
          </p:nvSpPr>
          <p:spPr>
            <a:xfrm>
              <a:off x="1079612" y="3749882"/>
              <a:ext cx="295101" cy="2346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664E896D-94CB-4636-B95E-8089E686F9F5}"/>
                </a:ext>
              </a:extLst>
            </p:cNvPr>
            <p:cNvSpPr/>
            <p:nvPr/>
          </p:nvSpPr>
          <p:spPr>
            <a:xfrm>
              <a:off x="2411760" y="3749882"/>
              <a:ext cx="259138" cy="2346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53">
              <a:extLst>
                <a:ext uri="{FF2B5EF4-FFF2-40B4-BE49-F238E27FC236}">
                  <a16:creationId xmlns:a16="http://schemas.microsoft.com/office/drawing/2014/main" xmlns="" id="{5B665475-3778-4B02-81AE-0111C857CF3D}"/>
                </a:ext>
              </a:extLst>
            </p:cNvPr>
            <p:cNvSpPr txBox="1"/>
            <p:nvPr/>
          </p:nvSpPr>
          <p:spPr>
            <a:xfrm>
              <a:off x="1591535" y="3229214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6DFB1272-2583-4D31-AB49-DFB63638CAA4}"/>
                </a:ext>
              </a:extLst>
            </p:cNvPr>
            <p:cNvSpPr txBox="1"/>
            <p:nvPr/>
          </p:nvSpPr>
          <p:spPr>
            <a:xfrm>
              <a:off x="1021704" y="3715092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DE0B79AA-3A74-4DEF-B00D-F55A13B58F0D}"/>
                </a:ext>
              </a:extLst>
            </p:cNvPr>
            <p:cNvSpPr txBox="1"/>
            <p:nvPr/>
          </p:nvSpPr>
          <p:spPr>
            <a:xfrm>
              <a:off x="2453256" y="3711806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</p:grpSp>
      <p:graphicFrame>
        <p:nvGraphicFramePr>
          <p:cNvPr id="76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938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\lesson02\ops\2\images\2_7\2_7_1_02.svg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8F8F42F-A89F-4521-8F1D-9095DF90FDCB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79" name="Picture 15">
              <a:extLst>
                <a:ext uri="{FF2B5EF4-FFF2-40B4-BE49-F238E27FC236}">
                  <a16:creationId xmlns:a16="http://schemas.microsoft.com/office/drawing/2014/main" xmlns="" id="{B8BCA43B-F196-4DEC-BC9C-83F17513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BA8949B1-2198-4881-9FF5-21E5B4082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>
              <a:extLst>
                <a:ext uri="{FF2B5EF4-FFF2-40B4-BE49-F238E27FC236}">
                  <a16:creationId xmlns:a16="http://schemas.microsoft.com/office/drawing/2014/main" xmlns="" id="{D370E0BD-2488-442F-9C27-38EE90F28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6">
              <a:extLst>
                <a:ext uri="{FF2B5EF4-FFF2-40B4-BE49-F238E27FC236}">
                  <a16:creationId xmlns:a16="http://schemas.microsoft.com/office/drawing/2014/main" xmlns="" id="{8BF7AC15-F24B-4941-96FA-693C33A1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54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삼각형의 세 각의 크기를 각각 재고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F093552-743A-4E9A-BB12-F07A33C6DC26}"/>
              </a:ext>
            </a:extLst>
          </p:cNvPr>
          <p:cNvGrpSpPr/>
          <p:nvPr/>
        </p:nvGrpSpPr>
        <p:grpSpPr>
          <a:xfrm>
            <a:off x="3403024" y="3417097"/>
            <a:ext cx="3365220" cy="1200035"/>
            <a:chOff x="3403024" y="2934568"/>
            <a:chExt cx="3365220" cy="1200035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169135FA-EDB2-4A3F-926A-AE545B47CB43}"/>
                </a:ext>
              </a:extLst>
            </p:cNvPr>
            <p:cNvSpPr txBox="1"/>
            <p:nvPr/>
          </p:nvSpPr>
          <p:spPr>
            <a:xfrm>
              <a:off x="3502464" y="3267674"/>
              <a:ext cx="32657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°+    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°+    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128DE787-3CBE-4775-8930-6EE8144C70AE}"/>
                </a:ext>
              </a:extLst>
            </p:cNvPr>
            <p:cNvSpPr txBox="1"/>
            <p:nvPr/>
          </p:nvSpPr>
          <p:spPr>
            <a:xfrm>
              <a:off x="3403024" y="2934568"/>
              <a:ext cx="14250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</a:t>
              </a: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A5496B80-C0B3-4323-8604-661F2A9A0A5B}"/>
                </a:ext>
              </a:extLst>
            </p:cNvPr>
            <p:cNvSpPr txBox="1"/>
            <p:nvPr/>
          </p:nvSpPr>
          <p:spPr>
            <a:xfrm>
              <a:off x="3502464" y="3749882"/>
              <a:ext cx="12568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         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2628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937" y="3582372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814803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112" y="3588645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750907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216" y="3589442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78688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97" y="4056554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BDBEAFA-9609-49C8-B64E-FCA25234F053}"/>
              </a:ext>
            </a:extLst>
          </p:cNvPr>
          <p:cNvGrpSpPr/>
          <p:nvPr/>
        </p:nvGrpSpPr>
        <p:grpSpPr>
          <a:xfrm>
            <a:off x="247874" y="3245655"/>
            <a:ext cx="3280010" cy="1515493"/>
            <a:chOff x="638436" y="3015442"/>
            <a:chExt cx="2568566" cy="1186778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AAD4905C-3E6A-4852-A04F-ECD85DFE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436" y="3015442"/>
              <a:ext cx="2568566" cy="118677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A822490-A6B2-4D1E-94A4-D3C31421470D}"/>
                </a:ext>
              </a:extLst>
            </p:cNvPr>
            <p:cNvSpPr/>
            <p:nvPr/>
          </p:nvSpPr>
          <p:spPr>
            <a:xfrm>
              <a:off x="1619672" y="3298357"/>
              <a:ext cx="295101" cy="2520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D47AE7B-A5F7-4F95-8268-9F1830E6E017}"/>
                </a:ext>
              </a:extLst>
            </p:cNvPr>
            <p:cNvSpPr/>
            <p:nvPr/>
          </p:nvSpPr>
          <p:spPr>
            <a:xfrm>
              <a:off x="1079612" y="3749882"/>
              <a:ext cx="295101" cy="2346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664E896D-94CB-4636-B95E-8089E686F9F5}"/>
                </a:ext>
              </a:extLst>
            </p:cNvPr>
            <p:cNvSpPr/>
            <p:nvPr/>
          </p:nvSpPr>
          <p:spPr>
            <a:xfrm>
              <a:off x="2411760" y="3749882"/>
              <a:ext cx="259138" cy="2346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53">
              <a:extLst>
                <a:ext uri="{FF2B5EF4-FFF2-40B4-BE49-F238E27FC236}">
                  <a16:creationId xmlns:a16="http://schemas.microsoft.com/office/drawing/2014/main" xmlns="" id="{5B665475-3778-4B02-81AE-0111C857CF3D}"/>
                </a:ext>
              </a:extLst>
            </p:cNvPr>
            <p:cNvSpPr txBox="1"/>
            <p:nvPr/>
          </p:nvSpPr>
          <p:spPr>
            <a:xfrm>
              <a:off x="1591535" y="3229214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6DFB1272-2583-4D31-AB49-DFB63638CAA4}"/>
                </a:ext>
              </a:extLst>
            </p:cNvPr>
            <p:cNvSpPr txBox="1"/>
            <p:nvPr/>
          </p:nvSpPr>
          <p:spPr>
            <a:xfrm>
              <a:off x="1021704" y="3715092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DE0B79AA-3A74-4DEF-B00D-F55A13B58F0D}"/>
                </a:ext>
              </a:extLst>
            </p:cNvPr>
            <p:cNvSpPr txBox="1"/>
            <p:nvPr/>
          </p:nvSpPr>
          <p:spPr>
            <a:xfrm>
              <a:off x="2453256" y="3711806"/>
              <a:ext cx="318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8F8F42F-A89F-4521-8F1D-9095DF90FDCB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79" name="Picture 15">
              <a:extLst>
                <a:ext uri="{FF2B5EF4-FFF2-40B4-BE49-F238E27FC236}">
                  <a16:creationId xmlns:a16="http://schemas.microsoft.com/office/drawing/2014/main" xmlns="" id="{B8BCA43B-F196-4DEC-BC9C-83F17513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BA8949B1-2198-4881-9FF5-21E5B4082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>
              <a:extLst>
                <a:ext uri="{FF2B5EF4-FFF2-40B4-BE49-F238E27FC236}">
                  <a16:creationId xmlns:a16="http://schemas.microsoft.com/office/drawing/2014/main" xmlns="" id="{D370E0BD-2488-442F-9C27-38EE90F28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6">
              <a:extLst>
                <a:ext uri="{FF2B5EF4-FFF2-40B4-BE49-F238E27FC236}">
                  <a16:creationId xmlns:a16="http://schemas.microsoft.com/office/drawing/2014/main" xmlns="" id="{8BF7AC15-F24B-4941-96FA-693C33A1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C59196A6-1D3F-4DD7-BF05-3C85F3C3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66CB8A12-BE72-4AA7-B37F-88B656EC63A4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7D7DFA7-3DD0-44DE-A1C3-627DF7B959A7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67">
              <a:extLst>
                <a:ext uri="{FF2B5EF4-FFF2-40B4-BE49-F238E27FC236}">
                  <a16:creationId xmlns:a16="http://schemas.microsoft.com/office/drawing/2014/main" xmlns="" id="{5CFB39C5-5BFE-4B71-BEF2-B4541D612AFD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CF689308-F8F0-4544-981A-26DE59762E52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2" name="TextBox 53">
            <a:extLst>
              <a:ext uri="{FF2B5EF4-FFF2-40B4-BE49-F238E27FC236}">
                <a16:creationId xmlns:a16="http://schemas.microsoft.com/office/drawing/2014/main" xmlns="" id="{9879A2D0-31EA-46B0-BAF9-8315086784AA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재면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TextBox 53">
            <a:extLst>
              <a:ext uri="{FF2B5EF4-FFF2-40B4-BE49-F238E27FC236}">
                <a16:creationId xmlns:a16="http://schemas.microsoft.com/office/drawing/2014/main" xmlns="" id="{175F7288-B854-4B2F-B546-539B945508F4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xmlns="" id="{E62955C8-6055-4F27-B65D-C184BBE982EE}"/>
              </a:ext>
            </a:extLst>
          </p:cNvPr>
          <p:cNvSpPr txBox="1"/>
          <p:nvPr/>
        </p:nvSpPr>
        <p:spPr>
          <a:xfrm>
            <a:off x="83114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>
            <a:extLst>
              <a:ext uri="{FF2B5EF4-FFF2-40B4-BE49-F238E27FC236}">
                <a16:creationId xmlns:a16="http://schemas.microsoft.com/office/drawing/2014/main" xmlns="" id="{872CA82E-7AAA-4224-841B-7E65B44A2EBF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세 각의 크기의 합을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455196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26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4CAD8B-1CBF-4C72-8F21-929EEF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1217005-BB84-4640-AB2D-B620680CA3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E663767-B623-4683-AB1D-80AF2009EA3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4DADBB7-18AB-4C57-8C17-B162CD561ADF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CEEA307-A5BC-47CB-A196-EA478E75E9B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xmlns="" id="{F358BA5D-86E1-4898-84B0-C0180EA6F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809F90BA-2D55-41CA-99D7-E045CD902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CA1FAE4E-8A14-40D0-8167-AC407436D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xmlns="" id="{F5297904-80B6-40B8-A428-0EF9734E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952B45-FFFA-47B0-8F5F-D634B3AC3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5322" y="1999274"/>
            <a:ext cx="3411414" cy="2931805"/>
          </a:xfrm>
          <a:prstGeom prst="rect">
            <a:avLst/>
          </a:prstGeom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41079996-6104-4B12-92A6-370F1DF8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78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959932" y="2168860"/>
            <a:ext cx="96145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3969060"/>
            <a:ext cx="462532" cy="309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012781" y="2320715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8090" y="2110227"/>
            <a:ext cx="360000" cy="355000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4611250" y="2219870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2136786" y="3961191"/>
            <a:ext cx="527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32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4CAD8B-1CBF-4C72-8F21-929EEF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CEEA307-A5BC-47CB-A196-EA478E75E9B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xmlns="" id="{F358BA5D-86E1-4898-84B0-C0180EA6F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809F90BA-2D55-41CA-99D7-E045CD902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CA1FAE4E-8A14-40D0-8167-AC407436D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xmlns="" id="{F5297904-80B6-40B8-A428-0EF9734E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952B45-FFFA-47B0-8F5F-D634B3AC3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5322" y="1999274"/>
            <a:ext cx="3411414" cy="29318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9932" y="2168860"/>
            <a:ext cx="96145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3969060"/>
            <a:ext cx="462532" cy="309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012781" y="2320715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8090" y="2110227"/>
            <a:ext cx="360000" cy="355000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4611250" y="2219870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2136786" y="3961191"/>
            <a:ext cx="527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305946DF-490D-40F3-8DDF-DC7DDFE65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7189F52-B2E7-4A13-AFE4-07AB5DE83DFA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77B3DD75-E939-4EF2-BC36-AA5ECC23F6A5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xmlns="" id="{D8E7D66E-3FD7-494F-BFA7-B374547E64D6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93E65AEA-957C-43BE-BFEB-1D236278D616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92A7139F-B016-461D-A52D-17C685B170BB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4BBA1874-9B07-4E5F-BD14-2AED215807CF}"/>
              </a:ext>
            </a:extLst>
          </p:cNvPr>
          <p:cNvGrpSpPr/>
          <p:nvPr/>
        </p:nvGrpSpPr>
        <p:grpSpPr>
          <a:xfrm>
            <a:off x="471100" y="3837990"/>
            <a:ext cx="6117124" cy="384721"/>
            <a:chOff x="487861" y="3271603"/>
            <a:chExt cx="6117124" cy="384721"/>
          </a:xfrm>
        </p:grpSpPr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8B4EEAB0-F357-42EA-8BC4-5AAB936ED929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AA5AA063-7E9C-4C0C-93ED-61D83C6D4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429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71C6184-6314-433B-B373-4EEB62C5768E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xmlns="" id="{6A7798F9-B6B4-47E0-BF80-A9A82BF05789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C2025D78-5402-4EDB-A0A0-7C33EBDF5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EE0DE51-4AB5-4271-B573-40BC2609C6F9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87861" y="3271603"/>
            <a:chExt cx="6117124" cy="384721"/>
          </a:xfrm>
        </p:grpSpPr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D105B7A8-A078-46C2-9668-5432820546E9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CA94EE72-3D74-4408-BE6A-44C7CDF08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331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21213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42058</TotalTime>
  <Words>1690</Words>
  <Application>Microsoft Office PowerPoint</Application>
  <PresentationFormat>화면 슬라이드 쇼(4:3)</PresentationFormat>
  <Paragraphs>502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7389</cp:revision>
  <dcterms:created xsi:type="dcterms:W3CDTF">2008-07-15T12:19:11Z</dcterms:created>
  <dcterms:modified xsi:type="dcterms:W3CDTF">2022-01-23T05:53:22Z</dcterms:modified>
</cp:coreProperties>
</file>