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72" r:id="rId4"/>
    <p:sldId id="1415" r:id="rId5"/>
    <p:sldId id="1416" r:id="rId6"/>
    <p:sldId id="1392" r:id="rId7"/>
    <p:sldId id="1417" r:id="rId8"/>
    <p:sldId id="1394" r:id="rId9"/>
    <p:sldId id="1406" r:id="rId10"/>
    <p:sldId id="1393" r:id="rId11"/>
    <p:sldId id="1409" r:id="rId12"/>
    <p:sldId id="1376" r:id="rId13"/>
    <p:sldId id="1410" r:id="rId14"/>
    <p:sldId id="1408" r:id="rId15"/>
    <p:sldId id="1412" r:id="rId16"/>
    <p:sldId id="1378" r:id="rId17"/>
    <p:sldId id="1418" r:id="rId18"/>
    <p:sldId id="1380" r:id="rId19"/>
    <p:sldId id="1419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89B"/>
    <a:srgbClr val="FFFFFF"/>
    <a:srgbClr val="DCEDE2"/>
    <a:srgbClr val="E4F3EB"/>
    <a:srgbClr val="C3D8C2"/>
    <a:srgbClr val="009BE8"/>
    <a:srgbClr val="EED7C3"/>
    <a:srgbClr val="E0E1F0"/>
    <a:srgbClr val="49AC55"/>
    <a:srgbClr val="61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018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288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네 각의 크기의 합은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D839D0-F688-4B3C-B00E-42DA8D94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48" y="2432196"/>
            <a:ext cx="2812732" cy="199360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1217005-BB84-4640-AB2D-B620680CA3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E663767-B623-4683-AB1D-80AF2009EA3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4DADBB7-18AB-4C57-8C17-B162CD561ADF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CE361C6-56A1-4011-952D-5D7667E8139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3152ECF6-E237-4493-8048-9B2B13A7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9068351D-CDE6-4D8B-9D60-CC042FA8C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48346F47-A88C-4951-94DF-8B067F286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4EFC3E66-2AEC-4E2A-A883-84BDC346B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855FE7-C7F5-4438-989B-FD220EF4BF57}"/>
              </a:ext>
            </a:extLst>
          </p:cNvPr>
          <p:cNvGrpSpPr/>
          <p:nvPr/>
        </p:nvGrpSpPr>
        <p:grpSpPr>
          <a:xfrm>
            <a:off x="2764208" y="2698726"/>
            <a:ext cx="677465" cy="388670"/>
            <a:chOff x="3162887" y="2530463"/>
            <a:chExt cx="677465" cy="38867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65ADD387-ABC7-47CE-88A4-7C7696139EE6}"/>
                </a:ext>
              </a:extLst>
            </p:cNvPr>
            <p:cNvSpPr/>
            <p:nvPr/>
          </p:nvSpPr>
          <p:spPr>
            <a:xfrm>
              <a:off x="3307112" y="2621991"/>
              <a:ext cx="389016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86A59CFD-C398-478D-AA76-EBC931B9B3F1}"/>
                </a:ext>
              </a:extLst>
            </p:cNvPr>
            <p:cNvSpPr txBox="1"/>
            <p:nvPr/>
          </p:nvSpPr>
          <p:spPr>
            <a:xfrm>
              <a:off x="3162887" y="2530463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8047D45-14D2-421B-BBC4-FBE69A48430D}"/>
              </a:ext>
            </a:extLst>
          </p:cNvPr>
          <p:cNvGrpSpPr/>
          <p:nvPr/>
        </p:nvGrpSpPr>
        <p:grpSpPr>
          <a:xfrm>
            <a:off x="3668690" y="3228382"/>
            <a:ext cx="677465" cy="384720"/>
            <a:chOff x="3087465" y="2508484"/>
            <a:chExt cx="677465" cy="38472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1D77179A-B13F-47D1-939B-77FC2B3B224C}"/>
                </a:ext>
              </a:extLst>
            </p:cNvPr>
            <p:cNvSpPr/>
            <p:nvPr/>
          </p:nvSpPr>
          <p:spPr>
            <a:xfrm>
              <a:off x="3220199" y="2513826"/>
              <a:ext cx="442977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xmlns="" id="{32E84DA5-8E08-44FA-A818-594332EEC738}"/>
                </a:ext>
              </a:extLst>
            </p:cNvPr>
            <p:cNvSpPr txBox="1"/>
            <p:nvPr/>
          </p:nvSpPr>
          <p:spPr>
            <a:xfrm>
              <a:off x="3087465" y="2508484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685421A-AC63-4DDC-B811-3E80906DC371}"/>
              </a:ext>
            </a:extLst>
          </p:cNvPr>
          <p:cNvGrpSpPr/>
          <p:nvPr/>
        </p:nvGrpSpPr>
        <p:grpSpPr>
          <a:xfrm>
            <a:off x="2699792" y="3881620"/>
            <a:ext cx="677465" cy="384720"/>
            <a:chOff x="3087465" y="2508484"/>
            <a:chExt cx="677465" cy="38472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C12B95FE-9591-486F-A917-CDF22DD9CA29}"/>
                </a:ext>
              </a:extLst>
            </p:cNvPr>
            <p:cNvSpPr/>
            <p:nvPr/>
          </p:nvSpPr>
          <p:spPr>
            <a:xfrm>
              <a:off x="3220199" y="2513826"/>
              <a:ext cx="442977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991CF7A8-5A8B-4C43-91CF-5930DD13BE8F}"/>
                </a:ext>
              </a:extLst>
            </p:cNvPr>
            <p:cNvSpPr txBox="1"/>
            <p:nvPr/>
          </p:nvSpPr>
          <p:spPr>
            <a:xfrm>
              <a:off x="3087465" y="2508484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3BB2F09-9DF4-4D57-A2FA-0A3F903584D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2FE7E587-3427-4AD8-9439-011079B9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323153" y="3643231"/>
            <a:ext cx="945914" cy="5408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352186" y="37267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4892571" y="3684188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599" y="3506688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66819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CD839D0-F688-4B3C-B00E-42DA8D94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48" y="2432196"/>
            <a:ext cx="2812732" cy="199360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CE361C6-56A1-4011-952D-5D7667E8139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xmlns="" id="{3152ECF6-E237-4493-8048-9B2B13A7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xmlns="" id="{9068351D-CDE6-4D8B-9D60-CC042FA8C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48346F47-A88C-4951-94DF-8B067F286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xmlns="" id="{4EFC3E66-2AEC-4E2A-A883-84BDC346B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EC48A2D-67C1-48B9-ACAC-A68A47223C15}"/>
              </a:ext>
            </a:extLst>
          </p:cNvPr>
          <p:cNvSpPr/>
          <p:nvPr/>
        </p:nvSpPr>
        <p:spPr bwMode="auto">
          <a:xfrm>
            <a:off x="4355976" y="3697477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5C0E803-92E5-4BBB-886F-178AE07D24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6155" y="3554376"/>
            <a:ext cx="360000" cy="355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1855FE7-C7F5-4438-989B-FD220EF4BF57}"/>
              </a:ext>
            </a:extLst>
          </p:cNvPr>
          <p:cNvGrpSpPr/>
          <p:nvPr/>
        </p:nvGrpSpPr>
        <p:grpSpPr>
          <a:xfrm>
            <a:off x="2764208" y="2698726"/>
            <a:ext cx="677465" cy="388670"/>
            <a:chOff x="3162887" y="2530463"/>
            <a:chExt cx="677465" cy="38867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65ADD387-ABC7-47CE-88A4-7C7696139EE6}"/>
                </a:ext>
              </a:extLst>
            </p:cNvPr>
            <p:cNvSpPr/>
            <p:nvPr/>
          </p:nvSpPr>
          <p:spPr>
            <a:xfrm>
              <a:off x="3307112" y="2621991"/>
              <a:ext cx="389016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0" name="TextBox 53">
              <a:extLst>
                <a:ext uri="{FF2B5EF4-FFF2-40B4-BE49-F238E27FC236}">
                  <a16:creationId xmlns:a16="http://schemas.microsoft.com/office/drawing/2014/main" xmlns="" id="{86A59CFD-C398-478D-AA76-EBC931B9B3F1}"/>
                </a:ext>
              </a:extLst>
            </p:cNvPr>
            <p:cNvSpPr txBox="1"/>
            <p:nvPr/>
          </p:nvSpPr>
          <p:spPr>
            <a:xfrm>
              <a:off x="3162887" y="2530463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8047D45-14D2-421B-BBC4-FBE69A48430D}"/>
              </a:ext>
            </a:extLst>
          </p:cNvPr>
          <p:cNvGrpSpPr/>
          <p:nvPr/>
        </p:nvGrpSpPr>
        <p:grpSpPr>
          <a:xfrm>
            <a:off x="3668690" y="3228382"/>
            <a:ext cx="677465" cy="384720"/>
            <a:chOff x="3087465" y="2508484"/>
            <a:chExt cx="677465" cy="38472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1D77179A-B13F-47D1-939B-77FC2B3B224C}"/>
                </a:ext>
              </a:extLst>
            </p:cNvPr>
            <p:cNvSpPr/>
            <p:nvPr/>
          </p:nvSpPr>
          <p:spPr>
            <a:xfrm>
              <a:off x="3220199" y="2513826"/>
              <a:ext cx="442977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xmlns="" id="{32E84DA5-8E08-44FA-A818-594332EEC738}"/>
                </a:ext>
              </a:extLst>
            </p:cNvPr>
            <p:cNvSpPr txBox="1"/>
            <p:nvPr/>
          </p:nvSpPr>
          <p:spPr>
            <a:xfrm>
              <a:off x="3087465" y="2508484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685421A-AC63-4DDC-B811-3E80906DC371}"/>
              </a:ext>
            </a:extLst>
          </p:cNvPr>
          <p:cNvGrpSpPr/>
          <p:nvPr/>
        </p:nvGrpSpPr>
        <p:grpSpPr>
          <a:xfrm>
            <a:off x="2699792" y="3881620"/>
            <a:ext cx="677465" cy="384720"/>
            <a:chOff x="3087465" y="2508484"/>
            <a:chExt cx="677465" cy="38472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C12B95FE-9591-486F-A917-CDF22DD9CA29}"/>
                </a:ext>
              </a:extLst>
            </p:cNvPr>
            <p:cNvSpPr/>
            <p:nvPr/>
          </p:nvSpPr>
          <p:spPr>
            <a:xfrm>
              <a:off x="3220199" y="2513826"/>
              <a:ext cx="442977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xmlns="" id="{991CF7A8-5A8B-4C43-91CF-5930DD13BE8F}"/>
                </a:ext>
              </a:extLst>
            </p:cNvPr>
            <p:cNvSpPr txBox="1"/>
            <p:nvPr/>
          </p:nvSpPr>
          <p:spPr>
            <a:xfrm>
              <a:off x="3087465" y="2508484"/>
              <a:ext cx="677465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1B3ECBAD-982F-4B4A-BC41-11A75BA8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A2FDEC4-ED12-4515-B922-CB2AA127907E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1259F3D2-8431-4811-A37E-799764BC0616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67">
              <a:extLst>
                <a:ext uri="{FF2B5EF4-FFF2-40B4-BE49-F238E27FC236}">
                  <a16:creationId xmlns:a16="http://schemas.microsoft.com/office/drawing/2014/main" xmlns="" id="{9E8DF749-2772-4D93-ADB2-C7EEFF6D93A2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38FC1BC2-5D31-49EF-BC64-04865DB67F43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D7CF6B7F-8312-4B55-B5BE-09714E4CD7D2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8AE574D6-8AC0-4886-9504-E28B08630205}"/>
              </a:ext>
            </a:extLst>
          </p:cNvPr>
          <p:cNvGrpSpPr/>
          <p:nvPr/>
        </p:nvGrpSpPr>
        <p:grpSpPr>
          <a:xfrm>
            <a:off x="471100" y="3837990"/>
            <a:ext cx="6117124" cy="384721"/>
            <a:chOff x="487861" y="3271603"/>
            <a:chExt cx="6117124" cy="384721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EC021BE9-4B83-4F4C-95E9-EE014A7F50A2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+85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68563080-6EF3-474D-9F07-C3CC63684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429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F9557F5C-91E1-4AD1-9C4E-9202C597C798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3A3B7C77-D854-4EB8-8F91-8AF93AC5C8AA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=120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FDB3B3D7-61C8-47DB-AB4C-BC7D96F63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ECF6B85F-007D-4473-BE75-6728C786024C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87861" y="3271603"/>
            <a:chExt cx="6117124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F509FDDE-E696-4703-97E9-2B609CACA6E5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xmlns="" id="{A90C3B89-0BC3-4C26-ABF8-55E9596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331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40ECDB41-9BB3-403E-9187-24FB66EAB807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D60832EB-48E5-4DF1-BF54-8DB71686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9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0A23FA30-43A7-4E84-8E5C-FAF98FB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9310153-9B14-43EF-B34C-E0FDD645A39A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50AF3D8-16B0-4A14-9F6F-29CAF8C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C36C12C9-9EE1-499C-8DC7-35BFBD86C60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7BE7BB16-9108-47C0-8F79-EF4B6C3B78F7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9AD6A33-1688-4927-AF62-175DDF7C8BCF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2" name="Picture 11">
              <a:extLst>
                <a:ext uri="{FF2B5EF4-FFF2-40B4-BE49-F238E27FC236}">
                  <a16:creationId xmlns:a16="http://schemas.microsoft.com/office/drawing/2014/main" xmlns="" id="{C9898ECA-E99B-41AD-89A3-C7C578C6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C4D8F5E1-6138-42D5-AB19-507EC663C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3C770CD6-B856-4F22-AFDC-AE2D1134F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>
              <a:extLst>
                <a:ext uri="{FF2B5EF4-FFF2-40B4-BE49-F238E27FC236}">
                  <a16:creationId xmlns:a16="http://schemas.microsoft.com/office/drawing/2014/main" xmlns="" id="{AD97F0F3-6B20-40C8-A439-551761556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E2AE8A5-F4F3-42C5-838F-93980BE624E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06297C2-8D5E-42D1-9EAB-873328F72A29}"/>
              </a:ext>
            </a:extLst>
          </p:cNvPr>
          <p:cNvGrpSpPr/>
          <p:nvPr/>
        </p:nvGrpSpPr>
        <p:grpSpPr>
          <a:xfrm>
            <a:off x="1187098" y="2498053"/>
            <a:ext cx="2272718" cy="1993621"/>
            <a:chOff x="1187098" y="2498053"/>
            <a:chExt cx="2272718" cy="19936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620275C-F321-48B0-ABD3-98AF13B2E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9901"/>
            <a:stretch/>
          </p:blipFill>
          <p:spPr>
            <a:xfrm>
              <a:off x="1187098" y="2498053"/>
              <a:ext cx="2272718" cy="1993621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9EFA8BB-1AE5-469F-8633-FFF17342F352}"/>
                </a:ext>
              </a:extLst>
            </p:cNvPr>
            <p:cNvGrpSpPr/>
            <p:nvPr/>
          </p:nvGrpSpPr>
          <p:grpSpPr>
            <a:xfrm>
              <a:off x="1331639" y="2731073"/>
              <a:ext cx="612069" cy="384720"/>
              <a:chOff x="3199126" y="2530140"/>
              <a:chExt cx="612069" cy="38472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9FF04C48-4AF9-497C-8A33-69EC244FDE6D}"/>
                  </a:ext>
                </a:extLst>
              </p:cNvPr>
              <p:cNvSpPr/>
              <p:nvPr/>
            </p:nvSpPr>
            <p:spPr>
              <a:xfrm>
                <a:off x="3343351" y="2612341"/>
                <a:ext cx="389016" cy="2971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0" name="TextBox 53">
                <a:extLst>
                  <a:ext uri="{FF2B5EF4-FFF2-40B4-BE49-F238E27FC236}">
                    <a16:creationId xmlns:a16="http://schemas.microsoft.com/office/drawing/2014/main" xmlns="" id="{1AB13C43-C9C3-4C25-8331-40034ADBEBBF}"/>
                  </a:ext>
                </a:extLst>
              </p:cNvPr>
              <p:cNvSpPr txBox="1"/>
              <p:nvPr/>
            </p:nvSpPr>
            <p:spPr>
              <a:xfrm>
                <a:off x="3199126" y="2530140"/>
                <a:ext cx="612069" cy="38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F982EBD8-76C1-4A97-9913-BA2B94F6837A}"/>
                </a:ext>
              </a:extLst>
            </p:cNvPr>
            <p:cNvGrpSpPr/>
            <p:nvPr/>
          </p:nvGrpSpPr>
          <p:grpSpPr>
            <a:xfrm>
              <a:off x="2686077" y="3047832"/>
              <a:ext cx="612069" cy="384720"/>
              <a:chOff x="3199126" y="2481029"/>
              <a:chExt cx="612069" cy="38472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39C1681C-8D5C-41BC-9454-E721839A651D}"/>
                  </a:ext>
                </a:extLst>
              </p:cNvPr>
              <p:cNvSpPr/>
              <p:nvPr/>
            </p:nvSpPr>
            <p:spPr>
              <a:xfrm>
                <a:off x="3284848" y="2568136"/>
                <a:ext cx="351251" cy="2971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3" name="TextBox 53">
                <a:extLst>
                  <a:ext uri="{FF2B5EF4-FFF2-40B4-BE49-F238E27FC236}">
                    <a16:creationId xmlns:a16="http://schemas.microsoft.com/office/drawing/2014/main" xmlns="" id="{ABE4F6C8-4841-49F2-AB80-1B321D5251B5}"/>
                  </a:ext>
                </a:extLst>
              </p:cNvPr>
              <p:cNvSpPr txBox="1"/>
              <p:nvPr/>
            </p:nvSpPr>
            <p:spPr>
              <a:xfrm>
                <a:off x="3199126" y="2481029"/>
                <a:ext cx="612069" cy="38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</p:grpSp>
      </p:grpSp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1AB13C43-C9C3-4C25-8331-40034ADBEBBF}"/>
              </a:ext>
            </a:extLst>
          </p:cNvPr>
          <p:cNvSpPr txBox="1"/>
          <p:nvPr/>
        </p:nvSpPr>
        <p:spPr>
          <a:xfrm>
            <a:off x="3753339" y="3505436"/>
            <a:ext cx="1246496" cy="38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8128" y="3457531"/>
            <a:ext cx="945914" cy="5408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37161" y="35410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277546" y="3498488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574" y="3320988"/>
            <a:ext cx="360000" cy="355000"/>
          </a:xfrm>
          <a:prstGeom prst="rect">
            <a:avLst/>
          </a:prstGeom>
        </p:spPr>
      </p:pic>
      <p:graphicFrame>
        <p:nvGraphicFramePr>
          <p:cNvPr id="65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38168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2_8_3.sgv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0A23FA30-43A7-4E84-8E5C-FAF98FB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50AF3D8-16B0-4A14-9F6F-29CAF8C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9AD6A33-1688-4927-AF62-175DDF7C8BCF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2" name="Picture 11">
              <a:extLst>
                <a:ext uri="{FF2B5EF4-FFF2-40B4-BE49-F238E27FC236}">
                  <a16:creationId xmlns:a16="http://schemas.microsoft.com/office/drawing/2014/main" xmlns="" id="{C9898ECA-E99B-41AD-89A3-C7C578C6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C4D8F5E1-6138-42D5-AB19-507EC663C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3C770CD6-B856-4F22-AFDC-AE2D1134F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>
              <a:extLst>
                <a:ext uri="{FF2B5EF4-FFF2-40B4-BE49-F238E27FC236}">
                  <a16:creationId xmlns:a16="http://schemas.microsoft.com/office/drawing/2014/main" xmlns="" id="{AD97F0F3-6B20-40C8-A439-551761556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20275C-F321-48B0-ABD3-98AF13B2E5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9901"/>
          <a:stretch/>
        </p:blipFill>
        <p:spPr>
          <a:xfrm>
            <a:off x="1187098" y="2498053"/>
            <a:ext cx="2272718" cy="199362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B0FA3CB5-181D-46B8-BBF5-64E8D72ED5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6836"/>
          <a:stretch/>
        </p:blipFill>
        <p:spPr>
          <a:xfrm>
            <a:off x="3787312" y="3353799"/>
            <a:ext cx="2272718" cy="658803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09EFA8BB-1AE5-469F-8633-FFF17342F352}"/>
              </a:ext>
            </a:extLst>
          </p:cNvPr>
          <p:cNvGrpSpPr/>
          <p:nvPr/>
        </p:nvGrpSpPr>
        <p:grpSpPr>
          <a:xfrm>
            <a:off x="1331639" y="2731073"/>
            <a:ext cx="612069" cy="384720"/>
            <a:chOff x="3199126" y="2530140"/>
            <a:chExt cx="612069" cy="38472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9FF04C48-4AF9-497C-8A33-69EC244FDE6D}"/>
                </a:ext>
              </a:extLst>
            </p:cNvPr>
            <p:cNvSpPr/>
            <p:nvPr/>
          </p:nvSpPr>
          <p:spPr>
            <a:xfrm>
              <a:off x="3343351" y="2612341"/>
              <a:ext cx="389016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0" name="TextBox 53">
              <a:extLst>
                <a:ext uri="{FF2B5EF4-FFF2-40B4-BE49-F238E27FC236}">
                  <a16:creationId xmlns:a16="http://schemas.microsoft.com/office/drawing/2014/main" xmlns="" id="{1AB13C43-C9C3-4C25-8331-40034ADBEBBF}"/>
                </a:ext>
              </a:extLst>
            </p:cNvPr>
            <p:cNvSpPr txBox="1"/>
            <p:nvPr/>
          </p:nvSpPr>
          <p:spPr>
            <a:xfrm>
              <a:off x="3199126" y="2530140"/>
              <a:ext cx="612069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F982EBD8-76C1-4A97-9913-BA2B94F6837A}"/>
              </a:ext>
            </a:extLst>
          </p:cNvPr>
          <p:cNvGrpSpPr/>
          <p:nvPr/>
        </p:nvGrpSpPr>
        <p:grpSpPr>
          <a:xfrm>
            <a:off x="2686077" y="3047832"/>
            <a:ext cx="612069" cy="384720"/>
            <a:chOff x="3199126" y="2481029"/>
            <a:chExt cx="612069" cy="38472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9C1681C-8D5C-41BC-9454-E721839A651D}"/>
                </a:ext>
              </a:extLst>
            </p:cNvPr>
            <p:cNvSpPr/>
            <p:nvPr/>
          </p:nvSpPr>
          <p:spPr>
            <a:xfrm>
              <a:off x="3284848" y="2568136"/>
              <a:ext cx="351251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3" name="TextBox 53">
              <a:extLst>
                <a:ext uri="{FF2B5EF4-FFF2-40B4-BE49-F238E27FC236}">
                  <a16:creationId xmlns:a16="http://schemas.microsoft.com/office/drawing/2014/main" xmlns="" id="{ABE4F6C8-4841-49F2-AB80-1B321D5251B5}"/>
                </a:ext>
              </a:extLst>
            </p:cNvPr>
            <p:cNvSpPr txBox="1"/>
            <p:nvPr/>
          </p:nvSpPr>
          <p:spPr>
            <a:xfrm>
              <a:off x="3199126" y="2481029"/>
              <a:ext cx="612069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B543AEE-1A0F-41BA-A691-13BD8B5C84FD}"/>
              </a:ext>
            </a:extLst>
          </p:cNvPr>
          <p:cNvSpPr/>
          <p:nvPr/>
        </p:nvSpPr>
        <p:spPr bwMode="auto">
          <a:xfrm>
            <a:off x="5029414" y="3465004"/>
            <a:ext cx="87473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CF14E93-C227-4397-9DA0-5FC67D7504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4878" y="3311501"/>
            <a:ext cx="360000" cy="355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1BA31A5-E8A7-4CDE-AFCD-534638A378A4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5A6498B0-690F-4A78-A30C-F073B77CA393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:a16="http://schemas.microsoft.com/office/drawing/2014/main" xmlns="" id="{10D7BFBC-2E1C-4BBF-BC73-C770EB97C14C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2E7096DE-53B8-498A-BAD0-C85A7B26B7F4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B9688EA3-970D-479C-B082-757E09A07908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5627069F-FD8F-4843-838B-E0FEBCB6800C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xmlns="" id="{BF18881D-4EAD-4DA6-AECB-A19C0119DCEB}"/>
              </a:ext>
            </a:extLst>
          </p:cNvPr>
          <p:cNvSpPr txBox="1"/>
          <p:nvPr/>
        </p:nvSpPr>
        <p:spPr>
          <a:xfrm>
            <a:off x="47110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53">
            <a:extLst>
              <a:ext uri="{FF2B5EF4-FFF2-40B4-BE49-F238E27FC236}">
                <a16:creationId xmlns:a16="http://schemas.microsoft.com/office/drawing/2014/main" xmlns="" id="{5236E6CB-5E94-44F7-BF4F-89A87E47B21E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9313E54C-BFA7-4790-AB95-85BB29CFB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14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0A23FA30-43A7-4E84-8E5C-FAF98FB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9310153-9B14-43EF-B34C-E0FDD645A39A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50AF3D8-16B0-4A14-9F6F-29CAF8C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C36C12C9-9EE1-499C-8DC7-35BFBD86C60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E2AE8A5-F4F3-42C5-838F-93980BE624E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9EB7091-1BB1-4844-A082-388B482707E7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F27688B-5B1E-478A-9636-741DC1BC2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xmlns="" id="{207CCD28-77F8-4E12-AF03-E7EF254AC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xmlns="" id="{A901AF4E-0F6E-4688-BE35-73CDEF899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4F8EEECE-F6D8-4A7E-A08E-2917CB59C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xmlns="" id="{91B55756-4212-4A84-A969-CEBFD4612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7B5DBB0-9CB6-4A0E-A996-03AC6AA8390F}"/>
              </a:ext>
            </a:extLst>
          </p:cNvPr>
          <p:cNvGrpSpPr/>
          <p:nvPr/>
        </p:nvGrpSpPr>
        <p:grpSpPr>
          <a:xfrm>
            <a:off x="912539" y="2549086"/>
            <a:ext cx="2547277" cy="1821569"/>
            <a:chOff x="912539" y="2549086"/>
            <a:chExt cx="2547277" cy="18215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2B6A9E1-7A43-4100-A33B-BD19D9242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2128"/>
            <a:stretch/>
          </p:blipFill>
          <p:spPr>
            <a:xfrm>
              <a:off x="912539" y="2549086"/>
              <a:ext cx="2547277" cy="1821569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111D1176-7B8B-4B27-A2B2-B93CF8ADD134}"/>
                </a:ext>
              </a:extLst>
            </p:cNvPr>
            <p:cNvGrpSpPr/>
            <p:nvPr/>
          </p:nvGrpSpPr>
          <p:grpSpPr>
            <a:xfrm>
              <a:off x="1130436" y="3883739"/>
              <a:ext cx="612069" cy="384720"/>
              <a:chOff x="3141938" y="2583745"/>
              <a:chExt cx="612069" cy="38472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B7A1F6C7-2745-42F5-93A2-D547CC92BB77}"/>
                  </a:ext>
                </a:extLst>
              </p:cNvPr>
              <p:cNvSpPr/>
              <p:nvPr/>
            </p:nvSpPr>
            <p:spPr>
              <a:xfrm>
                <a:off x="3328542" y="2607564"/>
                <a:ext cx="425465" cy="2971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9" name="TextBox 53">
                <a:extLst>
                  <a:ext uri="{FF2B5EF4-FFF2-40B4-BE49-F238E27FC236}">
                    <a16:creationId xmlns:a16="http://schemas.microsoft.com/office/drawing/2014/main" xmlns="" id="{67A0A8E3-1316-4815-ACC7-C1E24B1D24E0}"/>
                  </a:ext>
                </a:extLst>
              </p:cNvPr>
              <p:cNvSpPr txBox="1"/>
              <p:nvPr/>
            </p:nvSpPr>
            <p:spPr>
              <a:xfrm>
                <a:off x="3141938" y="2583745"/>
                <a:ext cx="612069" cy="38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㉠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6796FBB7-B616-4E4B-8C89-A64605E78643}"/>
                </a:ext>
              </a:extLst>
            </p:cNvPr>
            <p:cNvGrpSpPr/>
            <p:nvPr/>
          </p:nvGrpSpPr>
          <p:grpSpPr>
            <a:xfrm>
              <a:off x="2602398" y="3886493"/>
              <a:ext cx="612069" cy="405786"/>
              <a:chOff x="3518694" y="2488120"/>
              <a:chExt cx="612069" cy="40578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9ACF497C-11FF-43F9-A45C-48D1D33EAB95}"/>
                  </a:ext>
                </a:extLst>
              </p:cNvPr>
              <p:cNvSpPr/>
              <p:nvPr/>
            </p:nvSpPr>
            <p:spPr>
              <a:xfrm>
                <a:off x="3616088" y="2488120"/>
                <a:ext cx="29502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697E4A54-C814-4259-B75B-7FEA214B5E5B}"/>
                  </a:ext>
                </a:extLst>
              </p:cNvPr>
              <p:cNvSpPr/>
              <p:nvPr/>
            </p:nvSpPr>
            <p:spPr>
              <a:xfrm>
                <a:off x="3868115" y="2509185"/>
                <a:ext cx="177801" cy="172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2" name="TextBox 53">
                <a:extLst>
                  <a:ext uri="{FF2B5EF4-FFF2-40B4-BE49-F238E27FC236}">
                    <a16:creationId xmlns:a16="http://schemas.microsoft.com/office/drawing/2014/main" xmlns="" id="{13E4207E-A353-4222-9840-ABABF0C4EB36}"/>
                  </a:ext>
                </a:extLst>
              </p:cNvPr>
              <p:cNvSpPr txBox="1"/>
              <p:nvPr/>
            </p:nvSpPr>
            <p:spPr>
              <a:xfrm>
                <a:off x="3518694" y="2509185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8A6FC17C-3962-4EF8-BBAE-6179A7030A0D}"/>
                </a:ext>
              </a:extLst>
            </p:cNvPr>
            <p:cNvGrpSpPr/>
            <p:nvPr/>
          </p:nvGrpSpPr>
          <p:grpSpPr>
            <a:xfrm>
              <a:off x="2271681" y="3104281"/>
              <a:ext cx="612069" cy="417510"/>
              <a:chOff x="3310444" y="2457751"/>
              <a:chExt cx="612069" cy="41751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4BFE6BF6-55AC-41CA-A4D2-DD8A96D4B283}"/>
                  </a:ext>
                </a:extLst>
              </p:cNvPr>
              <p:cNvSpPr/>
              <p:nvPr/>
            </p:nvSpPr>
            <p:spPr>
              <a:xfrm>
                <a:off x="3460031" y="2530108"/>
                <a:ext cx="29502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79" name="TextBox 53">
                <a:extLst>
                  <a:ext uri="{FF2B5EF4-FFF2-40B4-BE49-F238E27FC236}">
                    <a16:creationId xmlns:a16="http://schemas.microsoft.com/office/drawing/2014/main" xmlns="" id="{C84808EB-59B5-459E-B3F1-6420036FF935}"/>
                  </a:ext>
                </a:extLst>
              </p:cNvPr>
              <p:cNvSpPr txBox="1"/>
              <p:nvPr/>
            </p:nvSpPr>
            <p:spPr>
              <a:xfrm>
                <a:off x="3310444" y="2457751"/>
                <a:ext cx="612069" cy="38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㉡</a:t>
                </a:r>
              </a:p>
            </p:txBody>
          </p:sp>
        </p:grpSp>
      </p:grp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1AB13C43-C9C3-4C25-8331-40034ADBEBBF}"/>
              </a:ext>
            </a:extLst>
          </p:cNvPr>
          <p:cNvSpPr txBox="1"/>
          <p:nvPr/>
        </p:nvSpPr>
        <p:spPr>
          <a:xfrm>
            <a:off x="3753339" y="3505436"/>
            <a:ext cx="1246496" cy="38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08128" y="3457531"/>
            <a:ext cx="945914" cy="5408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37161" y="35410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277546" y="3498488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574" y="3320988"/>
            <a:ext cx="360000" cy="355000"/>
          </a:xfrm>
          <a:prstGeom prst="rect">
            <a:avLst/>
          </a:prstGeom>
        </p:spPr>
      </p:pic>
      <p:graphicFrame>
        <p:nvGraphicFramePr>
          <p:cNvPr id="63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01380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2_8_3.sgv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2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㉠과 ㉡의 각도의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7" y="1016732"/>
            <a:ext cx="35708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0A23FA30-43A7-4E84-8E5C-FAF98FB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50AF3D8-16B0-4A14-9F6F-29CAF8C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F27688B-5B1E-478A-9636-741DC1BC2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xmlns="" id="{207CCD28-77F8-4E12-AF03-E7EF254AC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xmlns="" id="{A901AF4E-0F6E-4688-BE35-73CDEF899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4F8EEECE-F6D8-4A7E-A08E-2917CB59C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xmlns="" id="{91B55756-4212-4A84-A969-CEBFD4612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B6A9E1-7A43-4100-A33B-BD19D92425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2128"/>
          <a:stretch/>
        </p:blipFill>
        <p:spPr>
          <a:xfrm>
            <a:off x="912539" y="2549086"/>
            <a:ext cx="2547277" cy="182156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AB642FA-0C4B-4B7E-B66E-3B0A79E0B7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6836"/>
          <a:stretch/>
        </p:blipFill>
        <p:spPr>
          <a:xfrm>
            <a:off x="3787312" y="3353799"/>
            <a:ext cx="2272718" cy="658803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B68C12C-9DF8-48F6-BE3B-172EB60883DA}"/>
              </a:ext>
            </a:extLst>
          </p:cNvPr>
          <p:cNvSpPr/>
          <p:nvPr/>
        </p:nvSpPr>
        <p:spPr bwMode="auto">
          <a:xfrm>
            <a:off x="5029414" y="3465004"/>
            <a:ext cx="87473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AC1615C-E5BE-4169-AD69-75D605CF7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4878" y="3311501"/>
            <a:ext cx="360000" cy="355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111D1176-7B8B-4B27-A2B2-B93CF8ADD134}"/>
              </a:ext>
            </a:extLst>
          </p:cNvPr>
          <p:cNvGrpSpPr/>
          <p:nvPr/>
        </p:nvGrpSpPr>
        <p:grpSpPr>
          <a:xfrm>
            <a:off x="1130436" y="3883739"/>
            <a:ext cx="612069" cy="384720"/>
            <a:chOff x="3141938" y="2583745"/>
            <a:chExt cx="612069" cy="38472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B7A1F6C7-2745-42F5-93A2-D547CC92BB77}"/>
                </a:ext>
              </a:extLst>
            </p:cNvPr>
            <p:cNvSpPr/>
            <p:nvPr/>
          </p:nvSpPr>
          <p:spPr>
            <a:xfrm>
              <a:off x="3328542" y="2607564"/>
              <a:ext cx="425465" cy="29714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xmlns="" id="{67A0A8E3-1316-4815-ACC7-C1E24B1D24E0}"/>
                </a:ext>
              </a:extLst>
            </p:cNvPr>
            <p:cNvSpPr txBox="1"/>
            <p:nvPr/>
          </p:nvSpPr>
          <p:spPr>
            <a:xfrm>
              <a:off x="3141938" y="2583745"/>
              <a:ext cx="612069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6796FBB7-B616-4E4B-8C89-A64605E78643}"/>
              </a:ext>
            </a:extLst>
          </p:cNvPr>
          <p:cNvGrpSpPr/>
          <p:nvPr/>
        </p:nvGrpSpPr>
        <p:grpSpPr>
          <a:xfrm>
            <a:off x="2602398" y="3886493"/>
            <a:ext cx="612069" cy="405786"/>
            <a:chOff x="3518694" y="2488120"/>
            <a:chExt cx="612069" cy="40578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9ACF497C-11FF-43F9-A45C-48D1D33EAB95}"/>
                </a:ext>
              </a:extLst>
            </p:cNvPr>
            <p:cNvSpPr/>
            <p:nvPr/>
          </p:nvSpPr>
          <p:spPr>
            <a:xfrm>
              <a:off x="3616088" y="2488120"/>
              <a:ext cx="295028" cy="3451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697E4A54-C814-4259-B75B-7FEA214B5E5B}"/>
                </a:ext>
              </a:extLst>
            </p:cNvPr>
            <p:cNvSpPr/>
            <p:nvPr/>
          </p:nvSpPr>
          <p:spPr>
            <a:xfrm>
              <a:off x="3868115" y="2509185"/>
              <a:ext cx="177801" cy="1725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xmlns="" id="{13E4207E-A353-4222-9840-ABABF0C4EB36}"/>
                </a:ext>
              </a:extLst>
            </p:cNvPr>
            <p:cNvSpPr txBox="1"/>
            <p:nvPr/>
          </p:nvSpPr>
          <p:spPr>
            <a:xfrm>
              <a:off x="3518694" y="2509185"/>
              <a:ext cx="61206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8A6FC17C-3962-4EF8-BBAE-6179A7030A0D}"/>
              </a:ext>
            </a:extLst>
          </p:cNvPr>
          <p:cNvGrpSpPr/>
          <p:nvPr/>
        </p:nvGrpSpPr>
        <p:grpSpPr>
          <a:xfrm>
            <a:off x="2271681" y="3104281"/>
            <a:ext cx="612069" cy="417510"/>
            <a:chOff x="3310444" y="2457751"/>
            <a:chExt cx="612069" cy="41751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4BFE6BF6-55AC-41CA-A4D2-DD8A96D4B283}"/>
                </a:ext>
              </a:extLst>
            </p:cNvPr>
            <p:cNvSpPr/>
            <p:nvPr/>
          </p:nvSpPr>
          <p:spPr>
            <a:xfrm>
              <a:off x="3460031" y="2530108"/>
              <a:ext cx="295028" cy="3451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9" name="TextBox 53">
              <a:extLst>
                <a:ext uri="{FF2B5EF4-FFF2-40B4-BE49-F238E27FC236}">
                  <a16:creationId xmlns:a16="http://schemas.microsoft.com/office/drawing/2014/main" xmlns="" id="{C84808EB-59B5-459E-B3F1-6420036FF935}"/>
                </a:ext>
              </a:extLst>
            </p:cNvPr>
            <p:cNvSpPr txBox="1"/>
            <p:nvPr/>
          </p:nvSpPr>
          <p:spPr>
            <a:xfrm>
              <a:off x="3310444" y="2457751"/>
              <a:ext cx="612069" cy="38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27F59623-7D09-4868-BEDE-FD7B091ABF08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53B5077F-28D2-4785-BEA0-295259DE0003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67">
              <a:extLst>
                <a:ext uri="{FF2B5EF4-FFF2-40B4-BE49-F238E27FC236}">
                  <a16:creationId xmlns:a16="http://schemas.microsoft.com/office/drawing/2014/main" xmlns="" id="{D5F9AC3A-85A4-4BE9-AA21-A944C12F1295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CF8F9BB5-3CAF-4782-A76F-D09B4AFBF5BA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EEF92143-2781-40AD-BE37-E8DD55028596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xmlns="" id="{468998A4-4D16-4731-AECA-7924122FC2C3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xmlns="" id="{62622817-586F-49BE-B64F-DF71F87D5647}"/>
              </a:ext>
            </a:extLst>
          </p:cNvPr>
          <p:cNvSpPr txBox="1"/>
          <p:nvPr/>
        </p:nvSpPr>
        <p:spPr>
          <a:xfrm>
            <a:off x="47110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53">
            <a:extLst>
              <a:ext uri="{FF2B5EF4-FFF2-40B4-BE49-F238E27FC236}">
                <a16:creationId xmlns:a16="http://schemas.microsoft.com/office/drawing/2014/main" xmlns="" id="{A07D6C67-AA42-4D33-B710-8F65195B1DD9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xmlns="" id="{C2FA6774-8FC9-4929-81AA-BEEC78B8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75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CCC6141-51E7-4DF9-BEE6-21FCB0C446A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CA28BC7-E6CD-49C8-B17A-E08E88EB81B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2DB6A88-9CAE-458A-9CB9-0CA57CF26C0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08CFD4F-53D0-48CA-A03E-D31576BAB859}"/>
              </a:ext>
            </a:extLst>
          </p:cNvPr>
          <p:cNvGrpSpPr/>
          <p:nvPr/>
        </p:nvGrpSpPr>
        <p:grpSpPr>
          <a:xfrm>
            <a:off x="1143309" y="2307514"/>
            <a:ext cx="4795916" cy="2277242"/>
            <a:chOff x="1143309" y="2307514"/>
            <a:chExt cx="4795916" cy="22772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0C990D7-1173-4085-91DA-C98B5609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309" y="2375090"/>
              <a:ext cx="4795916" cy="2209666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81E86CC-B9B5-40AE-BFBA-C221458C4FCC}"/>
                </a:ext>
              </a:extLst>
            </p:cNvPr>
            <p:cNvGrpSpPr/>
            <p:nvPr/>
          </p:nvGrpSpPr>
          <p:grpSpPr>
            <a:xfrm>
              <a:off x="1871700" y="3692351"/>
              <a:ext cx="612069" cy="384721"/>
              <a:chOff x="3518694" y="2463439"/>
              <a:chExt cx="612069" cy="38472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0AE36983-C804-4657-A699-602329D0655C}"/>
                  </a:ext>
                </a:extLst>
              </p:cNvPr>
              <p:cNvSpPr/>
              <p:nvPr/>
            </p:nvSpPr>
            <p:spPr>
              <a:xfrm>
                <a:off x="3616088" y="2488120"/>
                <a:ext cx="29502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9E59C71D-491E-4492-ADBD-FB1BB04FEE6C}"/>
                  </a:ext>
                </a:extLst>
              </p:cNvPr>
              <p:cNvSpPr/>
              <p:nvPr/>
            </p:nvSpPr>
            <p:spPr>
              <a:xfrm>
                <a:off x="3868115" y="2509185"/>
                <a:ext cx="177801" cy="172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47" name="TextBox 53">
                <a:extLst>
                  <a:ext uri="{FF2B5EF4-FFF2-40B4-BE49-F238E27FC236}">
                    <a16:creationId xmlns:a16="http://schemas.microsoft.com/office/drawing/2014/main" xmlns="" id="{05717C74-2E1C-4E0E-BCBE-1648BFDC3F9E}"/>
                  </a:ext>
                </a:extLst>
              </p:cNvPr>
              <p:cNvSpPr txBox="1"/>
              <p:nvPr/>
            </p:nvSpPr>
            <p:spPr>
              <a:xfrm>
                <a:off x="3518694" y="2463439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E02F654-B4AE-4942-85A8-9D66989D65EA}"/>
                </a:ext>
              </a:extLst>
            </p:cNvPr>
            <p:cNvGrpSpPr/>
            <p:nvPr/>
          </p:nvGrpSpPr>
          <p:grpSpPr>
            <a:xfrm>
              <a:off x="4517993" y="3940754"/>
              <a:ext cx="612069" cy="400079"/>
              <a:chOff x="3557082" y="2488120"/>
              <a:chExt cx="612069" cy="400079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91A78B2C-2D14-4953-B00A-DA411FE6936B}"/>
                  </a:ext>
                </a:extLst>
              </p:cNvPr>
              <p:cNvSpPr/>
              <p:nvPr/>
            </p:nvSpPr>
            <p:spPr>
              <a:xfrm>
                <a:off x="3616088" y="2488120"/>
                <a:ext cx="34438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A77CE2C1-C2E4-4F16-8E26-08990F66E52F}"/>
                  </a:ext>
                </a:extLst>
              </p:cNvPr>
              <p:cNvSpPr/>
              <p:nvPr/>
            </p:nvSpPr>
            <p:spPr>
              <a:xfrm>
                <a:off x="3863117" y="2523263"/>
                <a:ext cx="177801" cy="172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59" name="TextBox 53">
                <a:extLst>
                  <a:ext uri="{FF2B5EF4-FFF2-40B4-BE49-F238E27FC236}">
                    <a16:creationId xmlns:a16="http://schemas.microsoft.com/office/drawing/2014/main" xmlns="" id="{2712271E-0231-4BAD-B866-0944D20AED86}"/>
                  </a:ext>
                </a:extLst>
              </p:cNvPr>
              <p:cNvSpPr txBox="1"/>
              <p:nvPr/>
            </p:nvSpPr>
            <p:spPr>
              <a:xfrm>
                <a:off x="3557082" y="250347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6A7A5413-F3A0-4CA9-A0D6-F2661BE29CB8}"/>
                </a:ext>
              </a:extLst>
            </p:cNvPr>
            <p:cNvGrpSpPr/>
            <p:nvPr/>
          </p:nvGrpSpPr>
          <p:grpSpPr>
            <a:xfrm>
              <a:off x="4517993" y="2645233"/>
              <a:ext cx="612069" cy="384721"/>
              <a:chOff x="3503075" y="2424658"/>
              <a:chExt cx="612069" cy="38472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9CFC231-3CCD-44CD-B6B0-6DF259050956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5" name="TextBox 53">
                <a:extLst>
                  <a:ext uri="{FF2B5EF4-FFF2-40B4-BE49-F238E27FC236}">
                    <a16:creationId xmlns:a16="http://schemas.microsoft.com/office/drawing/2014/main" xmlns="" id="{AC19033F-FDA4-4657-AA74-991792B4B066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8ACAA78D-7022-4213-9E17-81E898ED1B63}"/>
                </a:ext>
              </a:extLst>
            </p:cNvPr>
            <p:cNvGrpSpPr/>
            <p:nvPr/>
          </p:nvGrpSpPr>
          <p:grpSpPr>
            <a:xfrm>
              <a:off x="2398922" y="2307514"/>
              <a:ext cx="612069" cy="384721"/>
              <a:chOff x="3503075" y="2424658"/>
              <a:chExt cx="612069" cy="38472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9C80FF8D-0953-4B05-AE48-20823B92C232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xmlns="" id="{73127C42-03A6-42C2-8915-89DDD2AFF889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ㄱ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9FC5FB4-0C83-484B-B1E7-44A3F15F45C3}"/>
                </a:ext>
              </a:extLst>
            </p:cNvPr>
            <p:cNvGrpSpPr/>
            <p:nvPr/>
          </p:nvGrpSpPr>
          <p:grpSpPr>
            <a:xfrm>
              <a:off x="4080463" y="2307514"/>
              <a:ext cx="612069" cy="384721"/>
              <a:chOff x="3503075" y="2424658"/>
              <a:chExt cx="612069" cy="38472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2EF028AA-2152-405C-BA9E-28409D925415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:a16="http://schemas.microsoft.com/office/drawing/2014/main" xmlns="" id="{688259B4-8FAF-4632-9810-B9B66765786E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ㄹ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A337A4EF-5B44-43B9-8B03-510200CA3434}"/>
                </a:ext>
              </a:extLst>
            </p:cNvPr>
            <p:cNvGrpSpPr/>
            <p:nvPr/>
          </p:nvGrpSpPr>
          <p:grpSpPr>
            <a:xfrm>
              <a:off x="1259631" y="3884637"/>
              <a:ext cx="612069" cy="384721"/>
              <a:chOff x="3511545" y="2424584"/>
              <a:chExt cx="612069" cy="38472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34567D34-1560-4A27-9190-703C0D7E693F}"/>
                  </a:ext>
                </a:extLst>
              </p:cNvPr>
              <p:cNvSpPr/>
              <p:nvPr/>
            </p:nvSpPr>
            <p:spPr>
              <a:xfrm>
                <a:off x="3655561" y="2476949"/>
                <a:ext cx="248405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6" name="TextBox 53">
                <a:extLst>
                  <a:ext uri="{FF2B5EF4-FFF2-40B4-BE49-F238E27FC236}">
                    <a16:creationId xmlns:a16="http://schemas.microsoft.com/office/drawing/2014/main" xmlns="" id="{1CEFACAE-1F71-426B-A5A6-7EFFFC25480D}"/>
                  </a:ext>
                </a:extLst>
              </p:cNvPr>
              <p:cNvSpPr txBox="1"/>
              <p:nvPr/>
            </p:nvSpPr>
            <p:spPr>
              <a:xfrm>
                <a:off x="3511545" y="2424584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ㄴ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68219DF2-CA5F-4E70-9C52-74096307E991}"/>
                </a:ext>
              </a:extLst>
            </p:cNvPr>
            <p:cNvGrpSpPr/>
            <p:nvPr/>
          </p:nvGrpSpPr>
          <p:grpSpPr>
            <a:xfrm>
              <a:off x="5069819" y="4170785"/>
              <a:ext cx="612069" cy="384721"/>
              <a:chOff x="3511545" y="2424584"/>
              <a:chExt cx="612069" cy="38472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1586B46C-897B-47C5-A497-FE0BD0C8D5CF}"/>
                  </a:ext>
                </a:extLst>
              </p:cNvPr>
              <p:cNvSpPr/>
              <p:nvPr/>
            </p:nvSpPr>
            <p:spPr>
              <a:xfrm>
                <a:off x="3655561" y="2476949"/>
                <a:ext cx="248405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xmlns="" id="{B04749C6-C375-46FD-92AF-FD4D939BCA5C}"/>
                  </a:ext>
                </a:extLst>
              </p:cNvPr>
              <p:cNvSpPr txBox="1"/>
              <p:nvPr/>
            </p:nvSpPr>
            <p:spPr>
              <a:xfrm>
                <a:off x="3511545" y="2424584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ㄷ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3BBCA98F-466C-4B12-B5A3-CD79E5B82CE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2">
            <a:extLst>
              <a:ext uri="{FF2B5EF4-FFF2-40B4-BE49-F238E27FC236}">
                <a16:creationId xmlns:a16="http://schemas.microsoft.com/office/drawing/2014/main" xmlns="" id="{0D06E5C5-39E0-4AD0-9C56-42A899EA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83004" y="2708920"/>
            <a:ext cx="859824" cy="4296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1619672" y="272727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179107" y="2679921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085" y="2492896"/>
            <a:ext cx="360000" cy="355000"/>
          </a:xfrm>
          <a:prstGeom prst="rect">
            <a:avLst/>
          </a:prstGeom>
        </p:spPr>
      </p:pic>
      <p:graphicFrame>
        <p:nvGraphicFramePr>
          <p:cNvPr id="55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43597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2_8_4.sgv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16732"/>
            <a:ext cx="35643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806C1F00-D8A8-4B40-8E85-DA82B8BE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4A48787-BDDF-41EB-B587-55324DDC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08CFD4F-53D0-48CA-A03E-D31576BAB859}"/>
              </a:ext>
            </a:extLst>
          </p:cNvPr>
          <p:cNvGrpSpPr/>
          <p:nvPr/>
        </p:nvGrpSpPr>
        <p:grpSpPr>
          <a:xfrm>
            <a:off x="1143309" y="2307514"/>
            <a:ext cx="4795916" cy="2277242"/>
            <a:chOff x="1143309" y="2307514"/>
            <a:chExt cx="4795916" cy="22772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0C990D7-1173-4085-91DA-C98B5609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309" y="2375090"/>
              <a:ext cx="4795916" cy="2209666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81E86CC-B9B5-40AE-BFBA-C221458C4FCC}"/>
                </a:ext>
              </a:extLst>
            </p:cNvPr>
            <p:cNvGrpSpPr/>
            <p:nvPr/>
          </p:nvGrpSpPr>
          <p:grpSpPr>
            <a:xfrm>
              <a:off x="1871700" y="3692351"/>
              <a:ext cx="612069" cy="384721"/>
              <a:chOff x="3518694" y="2463439"/>
              <a:chExt cx="612069" cy="38472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0AE36983-C804-4657-A699-602329D0655C}"/>
                  </a:ext>
                </a:extLst>
              </p:cNvPr>
              <p:cNvSpPr/>
              <p:nvPr/>
            </p:nvSpPr>
            <p:spPr>
              <a:xfrm>
                <a:off x="3616088" y="2488120"/>
                <a:ext cx="29502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9E59C71D-491E-4492-ADBD-FB1BB04FEE6C}"/>
                  </a:ext>
                </a:extLst>
              </p:cNvPr>
              <p:cNvSpPr/>
              <p:nvPr/>
            </p:nvSpPr>
            <p:spPr>
              <a:xfrm>
                <a:off x="3868115" y="2509185"/>
                <a:ext cx="177801" cy="172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47" name="TextBox 53">
                <a:extLst>
                  <a:ext uri="{FF2B5EF4-FFF2-40B4-BE49-F238E27FC236}">
                    <a16:creationId xmlns:a16="http://schemas.microsoft.com/office/drawing/2014/main" xmlns="" id="{05717C74-2E1C-4E0E-BCBE-1648BFDC3F9E}"/>
                  </a:ext>
                </a:extLst>
              </p:cNvPr>
              <p:cNvSpPr txBox="1"/>
              <p:nvPr/>
            </p:nvSpPr>
            <p:spPr>
              <a:xfrm>
                <a:off x="3518694" y="2463439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E02F654-B4AE-4942-85A8-9D66989D65EA}"/>
                </a:ext>
              </a:extLst>
            </p:cNvPr>
            <p:cNvGrpSpPr/>
            <p:nvPr/>
          </p:nvGrpSpPr>
          <p:grpSpPr>
            <a:xfrm>
              <a:off x="4517993" y="3940754"/>
              <a:ext cx="612069" cy="400079"/>
              <a:chOff x="3557082" y="2488120"/>
              <a:chExt cx="612069" cy="400079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91A78B2C-2D14-4953-B00A-DA411FE6936B}"/>
                  </a:ext>
                </a:extLst>
              </p:cNvPr>
              <p:cNvSpPr/>
              <p:nvPr/>
            </p:nvSpPr>
            <p:spPr>
              <a:xfrm>
                <a:off x="3616088" y="2488120"/>
                <a:ext cx="344388" cy="34515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A77CE2C1-C2E4-4F16-8E26-08990F66E52F}"/>
                  </a:ext>
                </a:extLst>
              </p:cNvPr>
              <p:cNvSpPr/>
              <p:nvPr/>
            </p:nvSpPr>
            <p:spPr>
              <a:xfrm>
                <a:off x="3863117" y="2523263"/>
                <a:ext cx="177801" cy="172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59" name="TextBox 53">
                <a:extLst>
                  <a:ext uri="{FF2B5EF4-FFF2-40B4-BE49-F238E27FC236}">
                    <a16:creationId xmlns:a16="http://schemas.microsoft.com/office/drawing/2014/main" xmlns="" id="{2712271E-0231-4BAD-B866-0944D20AED86}"/>
                  </a:ext>
                </a:extLst>
              </p:cNvPr>
              <p:cNvSpPr txBox="1"/>
              <p:nvPr/>
            </p:nvSpPr>
            <p:spPr>
              <a:xfrm>
                <a:off x="3557082" y="250347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6A7A5413-F3A0-4CA9-A0D6-F2661BE29CB8}"/>
                </a:ext>
              </a:extLst>
            </p:cNvPr>
            <p:cNvGrpSpPr/>
            <p:nvPr/>
          </p:nvGrpSpPr>
          <p:grpSpPr>
            <a:xfrm>
              <a:off x="4517993" y="2645233"/>
              <a:ext cx="612069" cy="384721"/>
              <a:chOff x="3503075" y="2424658"/>
              <a:chExt cx="612069" cy="38472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9CFC231-3CCD-44CD-B6B0-6DF259050956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5" name="TextBox 53">
                <a:extLst>
                  <a:ext uri="{FF2B5EF4-FFF2-40B4-BE49-F238E27FC236}">
                    <a16:creationId xmlns:a16="http://schemas.microsoft.com/office/drawing/2014/main" xmlns="" id="{AC19033F-FDA4-4657-AA74-991792B4B066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65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8ACAA78D-7022-4213-9E17-81E898ED1B63}"/>
                </a:ext>
              </a:extLst>
            </p:cNvPr>
            <p:cNvGrpSpPr/>
            <p:nvPr/>
          </p:nvGrpSpPr>
          <p:grpSpPr>
            <a:xfrm>
              <a:off x="2398922" y="2307514"/>
              <a:ext cx="612069" cy="384721"/>
              <a:chOff x="3503075" y="2424658"/>
              <a:chExt cx="612069" cy="38472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9C80FF8D-0953-4B05-AE48-20823B92C232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xmlns="" id="{73127C42-03A6-42C2-8915-89DDD2AFF889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ㄱ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49FC5FB4-0C83-484B-B1E7-44A3F15F45C3}"/>
                </a:ext>
              </a:extLst>
            </p:cNvPr>
            <p:cNvGrpSpPr/>
            <p:nvPr/>
          </p:nvGrpSpPr>
          <p:grpSpPr>
            <a:xfrm>
              <a:off x="4080463" y="2307514"/>
              <a:ext cx="612069" cy="384721"/>
              <a:chOff x="3503075" y="2424658"/>
              <a:chExt cx="612069" cy="38472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2EF028AA-2152-405C-BA9E-28409D925415}"/>
                  </a:ext>
                </a:extLst>
              </p:cNvPr>
              <p:cNvSpPr/>
              <p:nvPr/>
            </p:nvSpPr>
            <p:spPr>
              <a:xfrm>
                <a:off x="3627849" y="2496238"/>
                <a:ext cx="400428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:a16="http://schemas.microsoft.com/office/drawing/2014/main" xmlns="" id="{688259B4-8FAF-4632-9810-B9B66765786E}"/>
                  </a:ext>
                </a:extLst>
              </p:cNvPr>
              <p:cNvSpPr txBox="1"/>
              <p:nvPr/>
            </p:nvSpPr>
            <p:spPr>
              <a:xfrm>
                <a:off x="3503075" y="2424658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ㄹ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A337A4EF-5B44-43B9-8B03-510200CA3434}"/>
                </a:ext>
              </a:extLst>
            </p:cNvPr>
            <p:cNvGrpSpPr/>
            <p:nvPr/>
          </p:nvGrpSpPr>
          <p:grpSpPr>
            <a:xfrm>
              <a:off x="1259631" y="3884637"/>
              <a:ext cx="612069" cy="384721"/>
              <a:chOff x="3511545" y="2424584"/>
              <a:chExt cx="612069" cy="38472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34567D34-1560-4A27-9190-703C0D7E693F}"/>
                  </a:ext>
                </a:extLst>
              </p:cNvPr>
              <p:cNvSpPr/>
              <p:nvPr/>
            </p:nvSpPr>
            <p:spPr>
              <a:xfrm>
                <a:off x="3655561" y="2476949"/>
                <a:ext cx="248405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6" name="TextBox 53">
                <a:extLst>
                  <a:ext uri="{FF2B5EF4-FFF2-40B4-BE49-F238E27FC236}">
                    <a16:creationId xmlns:a16="http://schemas.microsoft.com/office/drawing/2014/main" xmlns="" id="{1CEFACAE-1F71-426B-A5A6-7EFFFC25480D}"/>
                  </a:ext>
                </a:extLst>
              </p:cNvPr>
              <p:cNvSpPr txBox="1"/>
              <p:nvPr/>
            </p:nvSpPr>
            <p:spPr>
              <a:xfrm>
                <a:off x="3511545" y="2424584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ㄴ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68219DF2-CA5F-4E70-9C52-74096307E991}"/>
                </a:ext>
              </a:extLst>
            </p:cNvPr>
            <p:cNvGrpSpPr/>
            <p:nvPr/>
          </p:nvGrpSpPr>
          <p:grpSpPr>
            <a:xfrm>
              <a:off x="5069819" y="4170785"/>
              <a:ext cx="612069" cy="384721"/>
              <a:chOff x="3511545" y="2424584"/>
              <a:chExt cx="612069" cy="38472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1586B46C-897B-47C5-A497-FE0BD0C8D5CF}"/>
                  </a:ext>
                </a:extLst>
              </p:cNvPr>
              <p:cNvSpPr/>
              <p:nvPr/>
            </p:nvSpPr>
            <p:spPr>
              <a:xfrm>
                <a:off x="3655561" y="2476949"/>
                <a:ext cx="248405" cy="28013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89" name="TextBox 53">
                <a:extLst>
                  <a:ext uri="{FF2B5EF4-FFF2-40B4-BE49-F238E27FC236}">
                    <a16:creationId xmlns:a16="http://schemas.microsoft.com/office/drawing/2014/main" xmlns="" id="{B04749C6-C375-46FD-92AF-FD4D939BCA5C}"/>
                  </a:ext>
                </a:extLst>
              </p:cNvPr>
              <p:cNvSpPr txBox="1"/>
              <p:nvPr/>
            </p:nvSpPr>
            <p:spPr>
              <a:xfrm>
                <a:off x="3511545" y="2424584"/>
                <a:ext cx="6120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 err="1">
                    <a:latin typeface="맑은 고딕" pitchFamily="50" charset="-127"/>
                    <a:ea typeface="맑은 고딕" pitchFamily="50" charset="-127"/>
                  </a:rPr>
                  <a:t>ㄷ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3BBCA98F-466C-4B12-B5A3-CD79E5B82CE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2">
            <a:extLst>
              <a:ext uri="{FF2B5EF4-FFF2-40B4-BE49-F238E27FC236}">
                <a16:creationId xmlns:a16="http://schemas.microsoft.com/office/drawing/2014/main" xmlns="" id="{0D06E5C5-39E0-4AD0-9C56-42A899EA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83004" y="2708920"/>
            <a:ext cx="859824" cy="4296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1619672" y="272727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179107" y="2679921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4D920052-7D1A-49B0-949A-0C37485E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F11D1719-CE15-48DB-B3CE-2BDE21E30DAB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FA1E30E-A8A2-4D3E-A3E1-488CCE596E52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:a16="http://schemas.microsoft.com/office/drawing/2014/main" xmlns="" id="{3D63F92B-2072-411E-AD39-9AC71EE42273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57E8105A-DDD0-4B9E-B432-375EF6D68EAD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523584F6-E46F-4B2A-926A-361261784535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ㄱㄹㄷ의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크기를 구하면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B302CE6D-1CF5-4266-A60F-F181A2B49F8E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ㄴㄱㄹ의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크기를 구하면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=125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CCC0F1B-7C44-4AEC-970A-9DE6F1232B05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71100" y="4197218"/>
            <a:chExt cx="6117124" cy="384721"/>
          </a:xfrm>
        </p:grpSpPr>
        <p:sp>
          <p:nvSpPr>
            <p:cNvPr id="71" name="TextBox 53">
              <a:extLst>
                <a:ext uri="{FF2B5EF4-FFF2-40B4-BE49-F238E27FC236}">
                  <a16:creationId xmlns:a16="http://schemas.microsoft.com/office/drawing/2014/main" xmlns="" id="{4627E7DC-799F-4C6B-BA7A-CEDFB0E739B8}"/>
                </a:ext>
              </a:extLst>
            </p:cNvPr>
            <p:cNvSpPr txBox="1"/>
            <p:nvPr/>
          </p:nvSpPr>
          <p:spPr>
            <a:xfrm>
              <a:off x="471100" y="4197218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˚이므로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xmlns="" id="{529A12D2-DBA0-4AE3-8BD8-C4ABF329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424403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BC714A7F-8F7A-41C6-B645-A337A2A12D78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71100" y="4556447"/>
            <a:chExt cx="6117124" cy="384721"/>
          </a:xfrm>
        </p:grpSpPr>
        <p:sp>
          <p:nvSpPr>
            <p:cNvPr id="94" name="TextBox 53">
              <a:extLst>
                <a:ext uri="{FF2B5EF4-FFF2-40B4-BE49-F238E27FC236}">
                  <a16:creationId xmlns:a16="http://schemas.microsoft.com/office/drawing/2014/main" xmlns="" id="{4B3FED84-EF72-4120-9ED9-66765FC90A35}"/>
                </a:ext>
              </a:extLst>
            </p:cNvPr>
            <p:cNvSpPr txBox="1"/>
            <p:nvPr/>
          </p:nvSpPr>
          <p:spPr>
            <a:xfrm>
              <a:off x="471100" y="4556447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=55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xmlns="" id="{1D50CCED-D6B7-4479-83E0-F45BC80AD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461041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55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629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6CE7B940-A019-4A64-ADF0-434B4D3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B026BF1-4115-4587-8852-75A0DA8BBD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5479A564-5CF1-434F-B366-AF40C2C8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5527301-3466-4A3A-9BFA-6FD49E2E043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52A97E0-B1C2-4B99-A13D-35DE6BD2DEB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4B4DE971-50B0-45EA-8B8B-EFDCFB82D537}"/>
              </a:ext>
            </a:extLst>
          </p:cNvPr>
          <p:cNvSpPr txBox="1"/>
          <p:nvPr/>
        </p:nvSpPr>
        <p:spPr>
          <a:xfrm>
            <a:off x="644499" y="1592796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사각형을 삼각형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나누어 사각형의 네 각의 크기의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84BC15C-207B-449E-977C-36107F7D6F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" r="166"/>
          <a:stretch/>
        </p:blipFill>
        <p:spPr>
          <a:xfrm>
            <a:off x="109921" y="2318023"/>
            <a:ext cx="6828177" cy="251453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DF2CA136-3369-49A9-ACF1-A6D99C09DCF0}"/>
              </a:ext>
            </a:extLst>
          </p:cNvPr>
          <p:cNvGrpSpPr/>
          <p:nvPr/>
        </p:nvGrpSpPr>
        <p:grpSpPr>
          <a:xfrm>
            <a:off x="4390970" y="2412177"/>
            <a:ext cx="2583634" cy="584775"/>
            <a:chOff x="1571434" y="3104736"/>
            <a:chExt cx="2120980" cy="124100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D5D776C6-7478-4019-A08C-02D7DA0B30A0}"/>
                </a:ext>
              </a:extLst>
            </p:cNvPr>
            <p:cNvSpPr/>
            <p:nvPr/>
          </p:nvSpPr>
          <p:spPr>
            <a:xfrm>
              <a:off x="2006077" y="3289579"/>
              <a:ext cx="1305136" cy="87132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/>
            </a:p>
          </p:txBody>
        </p:sp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625118D3-1B9A-4DA6-AEC0-FC33047D2372}"/>
                </a:ext>
              </a:extLst>
            </p:cNvPr>
            <p:cNvSpPr txBox="1"/>
            <p:nvPr/>
          </p:nvSpPr>
          <p:spPr>
            <a:xfrm>
              <a:off x="1571434" y="3104736"/>
              <a:ext cx="2120980" cy="124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여기서 안쪽에 필요 없는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각도의 합을 빼야 하니까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D437FC5-B8DB-46F2-8DC8-5497309AE476}"/>
              </a:ext>
            </a:extLst>
          </p:cNvPr>
          <p:cNvSpPr/>
          <p:nvPr/>
        </p:nvSpPr>
        <p:spPr>
          <a:xfrm>
            <a:off x="319912" y="2889291"/>
            <a:ext cx="1767812" cy="2778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F18F2F0-21B4-49DD-99C8-EC52A7A369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185763" y="2852719"/>
            <a:ext cx="738712" cy="38250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FA7A5CF-5BBD-44E5-8999-9F5714824272}"/>
              </a:ext>
            </a:extLst>
          </p:cNvPr>
          <p:cNvSpPr/>
          <p:nvPr/>
        </p:nvSpPr>
        <p:spPr bwMode="auto">
          <a:xfrm>
            <a:off x="132704" y="2857843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975E669-341E-437C-A5EB-02D142EB3E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1208707" y="2852719"/>
            <a:ext cx="738712" cy="38250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8FBD8AD-22B4-443E-B530-21CDB2D75946}"/>
              </a:ext>
            </a:extLst>
          </p:cNvPr>
          <p:cNvGrpSpPr/>
          <p:nvPr/>
        </p:nvGrpSpPr>
        <p:grpSpPr>
          <a:xfrm>
            <a:off x="77426" y="2563560"/>
            <a:ext cx="2134145" cy="644749"/>
            <a:chOff x="77426" y="2563560"/>
            <a:chExt cx="2134145" cy="6447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04635AF-4E1F-4E44-AB98-F04850A5CD4A}"/>
                </a:ext>
              </a:extLst>
            </p:cNvPr>
            <p:cNvGrpSpPr/>
            <p:nvPr/>
          </p:nvGrpSpPr>
          <p:grpSpPr>
            <a:xfrm>
              <a:off x="77426" y="2563560"/>
              <a:ext cx="2120980" cy="338554"/>
              <a:chOff x="131843" y="2563560"/>
              <a:chExt cx="2120980" cy="338554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555ADBBA-D37C-47A6-8449-774044F27FEA}"/>
                  </a:ext>
                </a:extLst>
              </p:cNvPr>
              <p:cNvSpPr/>
              <p:nvPr/>
            </p:nvSpPr>
            <p:spPr>
              <a:xfrm>
                <a:off x="494555" y="2584358"/>
                <a:ext cx="1395557" cy="25363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41" name="TextBox 53">
                <a:extLst>
                  <a:ext uri="{FF2B5EF4-FFF2-40B4-BE49-F238E27FC236}">
                    <a16:creationId xmlns:a16="http://schemas.microsoft.com/office/drawing/2014/main" xmlns="" id="{20A7DA86-542C-4159-9117-B3FD48931541}"/>
                  </a:ext>
                </a:extLst>
              </p:cNvPr>
              <p:cNvSpPr txBox="1"/>
              <p:nvPr/>
            </p:nvSpPr>
            <p:spPr>
              <a:xfrm>
                <a:off x="131843" y="2563560"/>
                <a:ext cx="2120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삼각형이 </a:t>
                </a:r>
                <a:r>
                  <a:rPr lang="en-US" altLang="ko-KR" sz="1600" spc="-15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개이므로</a:t>
                </a:r>
              </a:p>
            </p:txBody>
          </p:sp>
        </p:grp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E05275F0-38DE-47A8-88E8-73C41B3DC996}"/>
                </a:ext>
              </a:extLst>
            </p:cNvPr>
            <p:cNvSpPr txBox="1"/>
            <p:nvPr/>
          </p:nvSpPr>
          <p:spPr>
            <a:xfrm>
              <a:off x="687223" y="2869755"/>
              <a:ext cx="1524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×4=          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7DF8AD84-BDDE-4000-8F4A-3CB76B126BD2}"/>
              </a:ext>
            </a:extLst>
          </p:cNvPr>
          <p:cNvSpPr/>
          <p:nvPr/>
        </p:nvSpPr>
        <p:spPr>
          <a:xfrm>
            <a:off x="4692490" y="2913592"/>
            <a:ext cx="2075754" cy="317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9E1777DC-A772-4A57-8C5D-26D40EA18D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5926700" y="2957810"/>
            <a:ext cx="738712" cy="382501"/>
          </a:xfrm>
          <a:prstGeom prst="rect">
            <a:avLst/>
          </a:prstGeom>
        </p:spPr>
      </p:pic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6FD2E9B7-41C0-40BF-AC55-2A24033CE2D2}"/>
              </a:ext>
            </a:extLst>
          </p:cNvPr>
          <p:cNvSpPr txBox="1"/>
          <p:nvPr/>
        </p:nvSpPr>
        <p:spPr>
          <a:xfrm>
            <a:off x="5079605" y="2960948"/>
            <a:ext cx="220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=     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-5508" y="2635531"/>
            <a:ext cx="957983" cy="567092"/>
            <a:chOff x="5054175" y="3269688"/>
            <a:chExt cx="957983" cy="567092"/>
          </a:xfrm>
        </p:grpSpPr>
        <p:grpSp>
          <p:nvGrpSpPr>
            <p:cNvPr id="58" name="그룹 57"/>
            <p:cNvGrpSpPr/>
            <p:nvPr/>
          </p:nvGrpSpPr>
          <p:grpSpPr>
            <a:xfrm>
              <a:off x="5228938" y="3480923"/>
              <a:ext cx="783220" cy="355857"/>
              <a:chOff x="2512106" y="2450531"/>
              <a:chExt cx="583730" cy="365130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512106" y="2450531"/>
                <a:ext cx="452208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021729" y="2635531"/>
            <a:ext cx="957983" cy="567092"/>
            <a:chOff x="5054175" y="3269688"/>
            <a:chExt cx="957983" cy="567092"/>
          </a:xfrm>
        </p:grpSpPr>
        <p:grpSp>
          <p:nvGrpSpPr>
            <p:cNvPr id="79" name="그룹 78"/>
            <p:cNvGrpSpPr/>
            <p:nvPr/>
          </p:nvGrpSpPr>
          <p:grpSpPr>
            <a:xfrm>
              <a:off x="5228938" y="3480923"/>
              <a:ext cx="783220" cy="355857"/>
              <a:chOff x="2512106" y="2450531"/>
              <a:chExt cx="583730" cy="365130"/>
            </a:xfrm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2512106" y="2450531"/>
                <a:ext cx="452208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391980" y="2744685"/>
            <a:ext cx="957983" cy="567092"/>
            <a:chOff x="5054175" y="3269688"/>
            <a:chExt cx="957983" cy="567092"/>
          </a:xfrm>
        </p:grpSpPr>
        <p:grpSp>
          <p:nvGrpSpPr>
            <p:cNvPr id="89" name="그룹 88"/>
            <p:cNvGrpSpPr/>
            <p:nvPr/>
          </p:nvGrpSpPr>
          <p:grpSpPr>
            <a:xfrm>
              <a:off x="5228938" y="3480923"/>
              <a:ext cx="783220" cy="355857"/>
              <a:chOff x="2512106" y="2450531"/>
              <a:chExt cx="583730" cy="36513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512106" y="2450531"/>
                <a:ext cx="452208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5737516" y="2741148"/>
            <a:ext cx="957983" cy="567092"/>
            <a:chOff x="5054175" y="3269688"/>
            <a:chExt cx="957983" cy="567092"/>
          </a:xfrm>
        </p:grpSpPr>
        <p:grpSp>
          <p:nvGrpSpPr>
            <p:cNvPr id="94" name="그룹 93"/>
            <p:cNvGrpSpPr/>
            <p:nvPr/>
          </p:nvGrpSpPr>
          <p:grpSpPr>
            <a:xfrm>
              <a:off x="5228938" y="3480923"/>
              <a:ext cx="783220" cy="355857"/>
              <a:chOff x="2512106" y="2450531"/>
              <a:chExt cx="583730" cy="36513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512106" y="2450531"/>
                <a:ext cx="452208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TextBox 53"/>
              <p:cNvSpPr txBox="1"/>
              <p:nvPr/>
            </p:nvSpPr>
            <p:spPr>
              <a:xfrm>
                <a:off x="2947724" y="2456892"/>
                <a:ext cx="148112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°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4175" y="3269688"/>
              <a:ext cx="349530" cy="345985"/>
            </a:xfrm>
            <a:prstGeom prst="rect">
              <a:avLst/>
            </a:prstGeom>
          </p:spPr>
        </p:pic>
      </p:grpSp>
      <p:graphicFrame>
        <p:nvGraphicFramePr>
          <p:cNvPr id="67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50903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629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6CE7B940-A019-4A64-ADF0-434B4D3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5479A564-5CF1-434F-B366-AF40C2C8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4B4DE971-50B0-45EA-8B8B-EFDCFB82D537}"/>
              </a:ext>
            </a:extLst>
          </p:cNvPr>
          <p:cNvSpPr txBox="1"/>
          <p:nvPr/>
        </p:nvSpPr>
        <p:spPr>
          <a:xfrm>
            <a:off x="644499" y="1592796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사각형을 삼각형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나누어 사각형의 네 각의 크기의 합을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84BC15C-207B-449E-977C-36107F7D6F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" r="166"/>
          <a:stretch/>
        </p:blipFill>
        <p:spPr>
          <a:xfrm>
            <a:off x="109921" y="2318023"/>
            <a:ext cx="6828177" cy="251453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DF2CA136-3369-49A9-ACF1-A6D99C09DCF0}"/>
              </a:ext>
            </a:extLst>
          </p:cNvPr>
          <p:cNvGrpSpPr/>
          <p:nvPr/>
        </p:nvGrpSpPr>
        <p:grpSpPr>
          <a:xfrm>
            <a:off x="4390970" y="2412177"/>
            <a:ext cx="2583634" cy="584775"/>
            <a:chOff x="1571434" y="3104736"/>
            <a:chExt cx="2120980" cy="124100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D5D776C6-7478-4019-A08C-02D7DA0B30A0}"/>
                </a:ext>
              </a:extLst>
            </p:cNvPr>
            <p:cNvSpPr/>
            <p:nvPr/>
          </p:nvSpPr>
          <p:spPr>
            <a:xfrm>
              <a:off x="2006077" y="3289579"/>
              <a:ext cx="1305136" cy="87132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/>
            </a:p>
          </p:txBody>
        </p:sp>
        <p:sp>
          <p:nvSpPr>
            <p:cNvPr id="47" name="TextBox 53">
              <a:extLst>
                <a:ext uri="{FF2B5EF4-FFF2-40B4-BE49-F238E27FC236}">
                  <a16:creationId xmlns:a16="http://schemas.microsoft.com/office/drawing/2014/main" xmlns="" id="{625118D3-1B9A-4DA6-AEC0-FC33047D2372}"/>
                </a:ext>
              </a:extLst>
            </p:cNvPr>
            <p:cNvSpPr txBox="1"/>
            <p:nvPr/>
          </p:nvSpPr>
          <p:spPr>
            <a:xfrm>
              <a:off x="1571434" y="3104736"/>
              <a:ext cx="2120980" cy="124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여기서 안쪽에 필요 없는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각도의 합을 빼야 하니까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D437FC5-B8DB-46F2-8DC8-5497309AE476}"/>
              </a:ext>
            </a:extLst>
          </p:cNvPr>
          <p:cNvSpPr/>
          <p:nvPr/>
        </p:nvSpPr>
        <p:spPr>
          <a:xfrm>
            <a:off x="319912" y="2889291"/>
            <a:ext cx="1767812" cy="2778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F18F2F0-21B4-49DD-99C8-EC52A7A369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185763" y="2852719"/>
            <a:ext cx="738712" cy="38250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FA7A5CF-5BBD-44E5-8999-9F5714824272}"/>
              </a:ext>
            </a:extLst>
          </p:cNvPr>
          <p:cNvSpPr/>
          <p:nvPr/>
        </p:nvSpPr>
        <p:spPr bwMode="auto">
          <a:xfrm>
            <a:off x="132704" y="2857843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975E669-341E-437C-A5EB-02D142EB3E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1208707" y="2852719"/>
            <a:ext cx="738712" cy="38250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8FBD8AD-22B4-443E-B530-21CDB2D75946}"/>
              </a:ext>
            </a:extLst>
          </p:cNvPr>
          <p:cNvGrpSpPr/>
          <p:nvPr/>
        </p:nvGrpSpPr>
        <p:grpSpPr>
          <a:xfrm>
            <a:off x="77426" y="2563560"/>
            <a:ext cx="2134145" cy="644749"/>
            <a:chOff x="77426" y="2563560"/>
            <a:chExt cx="2134145" cy="6447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04635AF-4E1F-4E44-AB98-F04850A5CD4A}"/>
                </a:ext>
              </a:extLst>
            </p:cNvPr>
            <p:cNvGrpSpPr/>
            <p:nvPr/>
          </p:nvGrpSpPr>
          <p:grpSpPr>
            <a:xfrm>
              <a:off x="77426" y="2563560"/>
              <a:ext cx="2120980" cy="338554"/>
              <a:chOff x="131843" y="2563560"/>
              <a:chExt cx="2120980" cy="338554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xmlns="" id="{555ADBBA-D37C-47A6-8449-774044F27FEA}"/>
                  </a:ext>
                </a:extLst>
              </p:cNvPr>
              <p:cNvSpPr/>
              <p:nvPr/>
            </p:nvSpPr>
            <p:spPr>
              <a:xfrm>
                <a:off x="494555" y="2584358"/>
                <a:ext cx="1395557" cy="25363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41" name="TextBox 53">
                <a:extLst>
                  <a:ext uri="{FF2B5EF4-FFF2-40B4-BE49-F238E27FC236}">
                    <a16:creationId xmlns:a16="http://schemas.microsoft.com/office/drawing/2014/main" xmlns="" id="{20A7DA86-542C-4159-9117-B3FD48931541}"/>
                  </a:ext>
                </a:extLst>
              </p:cNvPr>
              <p:cNvSpPr txBox="1"/>
              <p:nvPr/>
            </p:nvSpPr>
            <p:spPr>
              <a:xfrm>
                <a:off x="131843" y="2563560"/>
                <a:ext cx="2120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삼각형이 </a:t>
                </a:r>
                <a:r>
                  <a:rPr lang="en-US" altLang="ko-KR" sz="1600" spc="-15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ko-KR" altLang="en-US" sz="1600" spc="-150" dirty="0">
                    <a:latin typeface="맑은 고딕" pitchFamily="50" charset="-127"/>
                    <a:ea typeface="맑은 고딕" pitchFamily="50" charset="-127"/>
                  </a:rPr>
                  <a:t>개이므로</a:t>
                </a:r>
              </a:p>
            </p:txBody>
          </p:sp>
        </p:grp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E05275F0-38DE-47A8-88E8-73C41B3DC996}"/>
                </a:ext>
              </a:extLst>
            </p:cNvPr>
            <p:cNvSpPr txBox="1"/>
            <p:nvPr/>
          </p:nvSpPr>
          <p:spPr>
            <a:xfrm>
              <a:off x="687223" y="2869755"/>
              <a:ext cx="1524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×4=             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7DF8AD84-BDDE-4000-8F4A-3CB76B126BD2}"/>
              </a:ext>
            </a:extLst>
          </p:cNvPr>
          <p:cNvSpPr/>
          <p:nvPr/>
        </p:nvSpPr>
        <p:spPr>
          <a:xfrm>
            <a:off x="4692490" y="2913592"/>
            <a:ext cx="2075754" cy="317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9E1777DC-A772-4A57-8C5D-26D40EA18D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624" t="8930" r="2880" b="57689"/>
          <a:stretch/>
        </p:blipFill>
        <p:spPr>
          <a:xfrm>
            <a:off x="5926700" y="2957810"/>
            <a:ext cx="738712" cy="382501"/>
          </a:xfrm>
          <a:prstGeom prst="rect">
            <a:avLst/>
          </a:prstGeom>
        </p:spPr>
      </p:pic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6FD2E9B7-41C0-40BF-AC55-2A24033CE2D2}"/>
              </a:ext>
            </a:extLst>
          </p:cNvPr>
          <p:cNvSpPr txBox="1"/>
          <p:nvPr/>
        </p:nvSpPr>
        <p:spPr>
          <a:xfrm>
            <a:off x="5079605" y="2960948"/>
            <a:ext cx="220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=      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9255" y="2846766"/>
            <a:ext cx="783220" cy="355857"/>
            <a:chOff x="2512106" y="2450531"/>
            <a:chExt cx="583730" cy="365130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512106" y="2450531"/>
              <a:ext cx="45220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196492" y="2846766"/>
            <a:ext cx="783220" cy="355857"/>
            <a:chOff x="2512106" y="2450531"/>
            <a:chExt cx="583730" cy="365130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2512106" y="2450531"/>
              <a:ext cx="45220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566743" y="2955920"/>
            <a:ext cx="783220" cy="355857"/>
            <a:chOff x="2512106" y="2450531"/>
            <a:chExt cx="583730" cy="36513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2512106" y="2450531"/>
              <a:ext cx="45220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912279" y="2952383"/>
            <a:ext cx="783220" cy="355857"/>
            <a:chOff x="2512106" y="2450531"/>
            <a:chExt cx="583730" cy="365130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2512106" y="2450531"/>
              <a:ext cx="45220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53"/>
            <p:cNvSpPr txBox="1"/>
            <p:nvPr/>
          </p:nvSpPr>
          <p:spPr>
            <a:xfrm>
              <a:off x="2947724" y="2456892"/>
              <a:ext cx="148112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136DC1D-2013-4F95-A003-4987F20B126A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3918DEA9-1A1A-467A-BE30-D1263575DB89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67">
              <a:extLst>
                <a:ext uri="{FF2B5EF4-FFF2-40B4-BE49-F238E27FC236}">
                  <a16:creationId xmlns:a16="http://schemas.microsoft.com/office/drawing/2014/main" xmlns="" id="{71F5376A-FAE3-43BF-B0E7-770CD498309A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xmlns="" id="{C7965FAE-E088-4C68-BD15-15138AE3BCA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B31AD251-5208-44E3-9936-BFC6E52A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xmlns="" id="{1338BC5F-49B9-498A-98F3-9869EF003534}"/>
              </a:ext>
            </a:extLst>
          </p:cNvPr>
          <p:cNvSpPr txBox="1"/>
          <p:nvPr/>
        </p:nvSpPr>
        <p:spPr>
          <a:xfrm>
            <a:off x="487861" y="3478762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사각형을 직각삼각형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나누어 그 합을 구하면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×4=720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53">
            <a:extLst>
              <a:ext uri="{FF2B5EF4-FFF2-40B4-BE49-F238E27FC236}">
                <a16:creationId xmlns:a16="http://schemas.microsoft.com/office/drawing/2014/main" xmlns="" id="{01156608-84ED-4462-B4B3-E66119E05385}"/>
              </a:ext>
            </a:extLst>
          </p:cNvPr>
          <p:cNvSpPr txBox="1"/>
          <p:nvPr/>
        </p:nvSpPr>
        <p:spPr>
          <a:xfrm>
            <a:off x="471100" y="4124399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안쪽에 필요 없는 직각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합을 빼면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720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-(90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×4)=720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-360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7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566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557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5" y="2348880"/>
            <a:ext cx="6290843" cy="306034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163861-BB64-422C-BDAE-D003FB698A2A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8C403C4-6BDC-43FD-B5CB-5C1A406F7083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B813852D-815E-4277-8CCD-565AE827F76B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BD080C7-EB20-4E0F-9CCF-F605C6F22403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1CF2FE5-BAF9-4A2E-98C9-2D03AC14929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38379B9-2667-45A7-919D-2B3E86646ABB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0462337-10BA-4369-AAEE-1F1C037F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84934"/>
            <a:ext cx="6086475" cy="2000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700890-19FE-45A5-BC74-CDE50F0EE397}"/>
              </a:ext>
            </a:extLst>
          </p:cNvPr>
          <p:cNvSpPr txBox="1"/>
          <p:nvPr/>
        </p:nvSpPr>
        <p:spPr>
          <a:xfrm>
            <a:off x="1115628" y="2654144"/>
            <a:ext cx="4968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360°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31">
            <a:extLst>
              <a:ext uri="{FF2B5EF4-FFF2-40B4-BE49-F238E27FC236}">
                <a16:creationId xmlns="" xmlns:a16="http://schemas.microsoft.com/office/drawing/2014/main" id="{2825F4D0-9538-4D32-BF39-6095D819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12" y="3885089"/>
            <a:ext cx="486923" cy="44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528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사각형의 네 각의 크기를 각각 재고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24497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2_8_1_01.sgv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2B6CCE0-38BA-4F78-BC9C-733A01B7D5C6}"/>
              </a:ext>
            </a:extLst>
          </p:cNvPr>
          <p:cNvGrpSpPr/>
          <p:nvPr/>
        </p:nvGrpSpPr>
        <p:grpSpPr>
          <a:xfrm>
            <a:off x="312975" y="2591865"/>
            <a:ext cx="2079742" cy="2000686"/>
            <a:chOff x="312975" y="2591865"/>
            <a:chExt cx="2079742" cy="2000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E418C10-6588-42AE-8CC0-9B99577F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75" y="2591865"/>
              <a:ext cx="2079742" cy="2000686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9CFB4B89-9C04-4ACF-BAF5-8BB10F14B926}"/>
                </a:ext>
              </a:extLst>
            </p:cNvPr>
            <p:cNvSpPr/>
            <p:nvPr/>
          </p:nvSpPr>
          <p:spPr>
            <a:xfrm>
              <a:off x="783537" y="2924318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60B4127-3E94-4320-8D16-D73AB67D87FD}"/>
                </a:ext>
              </a:extLst>
            </p:cNvPr>
            <p:cNvSpPr/>
            <p:nvPr/>
          </p:nvSpPr>
          <p:spPr>
            <a:xfrm>
              <a:off x="671453" y="4060805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269BA97A-C641-4A37-9DF4-B63F3ECBD6F4}"/>
                </a:ext>
              </a:extLst>
            </p:cNvPr>
            <p:cNvSpPr/>
            <p:nvPr/>
          </p:nvSpPr>
          <p:spPr>
            <a:xfrm>
              <a:off x="1711959" y="4060805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F7E1DB81-9CB9-4034-A9D9-617E5703F3AC}"/>
                </a:ext>
              </a:extLst>
            </p:cNvPr>
            <p:cNvSpPr/>
            <p:nvPr/>
          </p:nvSpPr>
          <p:spPr>
            <a:xfrm>
              <a:off x="1726671" y="3521365"/>
              <a:ext cx="358287" cy="3510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53">
              <a:extLst>
                <a:ext uri="{FF2B5EF4-FFF2-40B4-BE49-F238E27FC236}">
                  <a16:creationId xmlns:a16="http://schemas.microsoft.com/office/drawing/2014/main" xmlns="" id="{FC942805-A31C-48F3-887A-F14D5ABC2437}"/>
                </a:ext>
              </a:extLst>
            </p:cNvPr>
            <p:cNvSpPr txBox="1"/>
            <p:nvPr/>
          </p:nvSpPr>
          <p:spPr>
            <a:xfrm>
              <a:off x="729961" y="2846443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84" name="TextBox 53">
              <a:extLst>
                <a:ext uri="{FF2B5EF4-FFF2-40B4-BE49-F238E27FC236}">
                  <a16:creationId xmlns:a16="http://schemas.microsoft.com/office/drawing/2014/main" xmlns="" id="{F2D88BDA-BBF7-45DA-9347-52390801A437}"/>
                </a:ext>
              </a:extLst>
            </p:cNvPr>
            <p:cNvSpPr txBox="1"/>
            <p:nvPr/>
          </p:nvSpPr>
          <p:spPr>
            <a:xfrm>
              <a:off x="559222" y="4067066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AA1E0471-0129-42B6-972E-A7DFBC111287}"/>
                </a:ext>
              </a:extLst>
            </p:cNvPr>
            <p:cNvSpPr txBox="1"/>
            <p:nvPr/>
          </p:nvSpPr>
          <p:spPr>
            <a:xfrm>
              <a:off x="1751112" y="4060805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81483A55-3FC2-450F-8C60-F475F6846865}"/>
                </a:ext>
              </a:extLst>
            </p:cNvPr>
            <p:cNvSpPr txBox="1"/>
            <p:nvPr/>
          </p:nvSpPr>
          <p:spPr>
            <a:xfrm>
              <a:off x="1700818" y="3411491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</p:grp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169135FA-EDB2-4A3F-926A-AE545B47CB43}"/>
              </a:ext>
            </a:extLst>
          </p:cNvPr>
          <p:cNvSpPr txBox="1"/>
          <p:nvPr/>
        </p:nvSpPr>
        <p:spPr>
          <a:xfrm>
            <a:off x="2505048" y="3750203"/>
            <a:ext cx="4133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°+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°+        °+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128DE787-3CBE-4775-8930-6EE8144C70AE}"/>
              </a:ext>
            </a:extLst>
          </p:cNvPr>
          <p:cNvSpPr txBox="1"/>
          <p:nvPr/>
        </p:nvSpPr>
        <p:spPr>
          <a:xfrm>
            <a:off x="2405608" y="3392996"/>
            <a:ext cx="19143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53">
            <a:extLst>
              <a:ext uri="{FF2B5EF4-FFF2-40B4-BE49-F238E27FC236}">
                <a16:creationId xmlns:a16="http://schemas.microsoft.com/office/drawing/2014/main" xmlns="" id="{A5496B80-C0B3-4323-8604-661F2A9A0A5B}"/>
              </a:ext>
            </a:extLst>
          </p:cNvPr>
          <p:cNvSpPr txBox="1"/>
          <p:nvPr/>
        </p:nvSpPr>
        <p:spPr>
          <a:xfrm>
            <a:off x="2505048" y="4232411"/>
            <a:ext cx="1256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타원 91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75212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21" y="3582372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17387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696" y="3588645"/>
            <a:ext cx="360000" cy="3550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53491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800" y="3589442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81272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81" y="4056554"/>
            <a:ext cx="360000" cy="3550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678899" y="378767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3577189"/>
            <a:ext cx="360000" cy="3550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/lesson02/ops/2/2_7_1.html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55D34989-C6E2-495D-A21E-614BD7A2E08D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4B7C6C5F-C3D3-4E6F-A176-430634F5FEE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106" name="Picture 11">
              <a:extLst>
                <a:ext uri="{FF2B5EF4-FFF2-40B4-BE49-F238E27FC236}">
                  <a16:creationId xmlns:a16="http://schemas.microsoft.com/office/drawing/2014/main" xmlns="" id="{62EDCBB3-6CD7-49D3-B446-0CA679C12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>
              <a:extLst>
                <a:ext uri="{FF2B5EF4-FFF2-40B4-BE49-F238E27FC236}">
                  <a16:creationId xmlns:a16="http://schemas.microsoft.com/office/drawing/2014/main" xmlns="" id="{D397E650-573F-4BAA-AA24-73646190A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>
              <a:extLst>
                <a:ext uri="{FF2B5EF4-FFF2-40B4-BE49-F238E27FC236}">
                  <a16:creationId xmlns:a16="http://schemas.microsoft.com/office/drawing/2014/main" xmlns="" id="{CB6FC763-C214-4010-AC0A-0812C3C16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>
              <a:extLst>
                <a:ext uri="{FF2B5EF4-FFF2-40B4-BE49-F238E27FC236}">
                  <a16:creationId xmlns:a16="http://schemas.microsoft.com/office/drawing/2014/main" xmlns="" id="{CA349005-ADD0-45C5-A554-30E839EC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D7E52B8C-A1B7-4A8C-958A-61EC41A89C9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D2128C16-96F5-40CB-9EB8-8250F1222C7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98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사각형의 네 각의 크기를 각각 재고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2B6CCE0-38BA-4F78-BC9C-733A01B7D5C6}"/>
              </a:ext>
            </a:extLst>
          </p:cNvPr>
          <p:cNvGrpSpPr/>
          <p:nvPr/>
        </p:nvGrpSpPr>
        <p:grpSpPr>
          <a:xfrm>
            <a:off x="312975" y="2591865"/>
            <a:ext cx="2079742" cy="2000686"/>
            <a:chOff x="312975" y="2591865"/>
            <a:chExt cx="2079742" cy="2000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E418C10-6588-42AE-8CC0-9B99577F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75" y="2591865"/>
              <a:ext cx="2079742" cy="2000686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9CFB4B89-9C04-4ACF-BAF5-8BB10F14B926}"/>
                </a:ext>
              </a:extLst>
            </p:cNvPr>
            <p:cNvSpPr/>
            <p:nvPr/>
          </p:nvSpPr>
          <p:spPr>
            <a:xfrm>
              <a:off x="783537" y="2924318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C60B4127-3E94-4320-8D16-D73AB67D87FD}"/>
                </a:ext>
              </a:extLst>
            </p:cNvPr>
            <p:cNvSpPr/>
            <p:nvPr/>
          </p:nvSpPr>
          <p:spPr>
            <a:xfrm>
              <a:off x="671453" y="4060805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269BA97A-C641-4A37-9DF4-B63F3ECBD6F4}"/>
                </a:ext>
              </a:extLst>
            </p:cNvPr>
            <p:cNvSpPr/>
            <p:nvPr/>
          </p:nvSpPr>
          <p:spPr>
            <a:xfrm>
              <a:off x="1711959" y="4060805"/>
              <a:ext cx="404087" cy="3433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F7E1DB81-9CB9-4034-A9D9-617E5703F3AC}"/>
                </a:ext>
              </a:extLst>
            </p:cNvPr>
            <p:cNvSpPr/>
            <p:nvPr/>
          </p:nvSpPr>
          <p:spPr>
            <a:xfrm>
              <a:off x="1726671" y="3521365"/>
              <a:ext cx="358287" cy="3510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53">
              <a:extLst>
                <a:ext uri="{FF2B5EF4-FFF2-40B4-BE49-F238E27FC236}">
                  <a16:creationId xmlns:a16="http://schemas.microsoft.com/office/drawing/2014/main" xmlns="" id="{FC942805-A31C-48F3-887A-F14D5ABC2437}"/>
                </a:ext>
              </a:extLst>
            </p:cNvPr>
            <p:cNvSpPr txBox="1"/>
            <p:nvPr/>
          </p:nvSpPr>
          <p:spPr>
            <a:xfrm>
              <a:off x="729961" y="2846443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84" name="TextBox 53">
              <a:extLst>
                <a:ext uri="{FF2B5EF4-FFF2-40B4-BE49-F238E27FC236}">
                  <a16:creationId xmlns:a16="http://schemas.microsoft.com/office/drawing/2014/main" xmlns="" id="{F2D88BDA-BBF7-45DA-9347-52390801A437}"/>
                </a:ext>
              </a:extLst>
            </p:cNvPr>
            <p:cNvSpPr txBox="1"/>
            <p:nvPr/>
          </p:nvSpPr>
          <p:spPr>
            <a:xfrm>
              <a:off x="559222" y="4067066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AA1E0471-0129-42B6-972E-A7DFBC111287}"/>
                </a:ext>
              </a:extLst>
            </p:cNvPr>
            <p:cNvSpPr txBox="1"/>
            <p:nvPr/>
          </p:nvSpPr>
          <p:spPr>
            <a:xfrm>
              <a:off x="1751112" y="4060805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81483A55-3FC2-450F-8C60-F475F6846865}"/>
                </a:ext>
              </a:extLst>
            </p:cNvPr>
            <p:cNvSpPr txBox="1"/>
            <p:nvPr/>
          </p:nvSpPr>
          <p:spPr>
            <a:xfrm>
              <a:off x="1700818" y="3411491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</p:grp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169135FA-EDB2-4A3F-926A-AE545B47CB43}"/>
              </a:ext>
            </a:extLst>
          </p:cNvPr>
          <p:cNvSpPr txBox="1"/>
          <p:nvPr/>
        </p:nvSpPr>
        <p:spPr>
          <a:xfrm>
            <a:off x="2505048" y="3750203"/>
            <a:ext cx="4133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°+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°+        °+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128DE787-3CBE-4775-8930-6EE8144C70AE}"/>
              </a:ext>
            </a:extLst>
          </p:cNvPr>
          <p:cNvSpPr txBox="1"/>
          <p:nvPr/>
        </p:nvSpPr>
        <p:spPr>
          <a:xfrm>
            <a:off x="2405608" y="3392996"/>
            <a:ext cx="19143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53">
            <a:extLst>
              <a:ext uri="{FF2B5EF4-FFF2-40B4-BE49-F238E27FC236}">
                <a16:creationId xmlns:a16="http://schemas.microsoft.com/office/drawing/2014/main" xmlns="" id="{A5496B80-C0B3-4323-8604-661F2A9A0A5B}"/>
              </a:ext>
            </a:extLst>
          </p:cNvPr>
          <p:cNvSpPr txBox="1"/>
          <p:nvPr/>
        </p:nvSpPr>
        <p:spPr>
          <a:xfrm>
            <a:off x="2505048" y="4232411"/>
            <a:ext cx="1256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75212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21" y="3582372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17387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696" y="3588645"/>
            <a:ext cx="360000" cy="3550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53491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800" y="3589442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81272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81" y="4056554"/>
            <a:ext cx="360000" cy="3550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678899" y="378767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08" y="3577189"/>
            <a:ext cx="360000" cy="355000"/>
          </a:xfrm>
          <a:prstGeom prst="rect">
            <a:avLst/>
          </a:prstGeom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4B7C6C5F-C3D3-4E6F-A176-430634F5FEE7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106" name="Picture 11">
              <a:extLst>
                <a:ext uri="{FF2B5EF4-FFF2-40B4-BE49-F238E27FC236}">
                  <a16:creationId xmlns:a16="http://schemas.microsoft.com/office/drawing/2014/main" xmlns="" id="{62EDCBB3-6CD7-49D3-B446-0CA679C12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>
              <a:extLst>
                <a:ext uri="{FF2B5EF4-FFF2-40B4-BE49-F238E27FC236}">
                  <a16:creationId xmlns:a16="http://schemas.microsoft.com/office/drawing/2014/main" xmlns="" id="{D397E650-573F-4BAA-AA24-73646190A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>
              <a:extLst>
                <a:ext uri="{FF2B5EF4-FFF2-40B4-BE49-F238E27FC236}">
                  <a16:creationId xmlns:a16="http://schemas.microsoft.com/office/drawing/2014/main" xmlns="" id="{CB6FC763-C214-4010-AC0A-0812C3C16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>
              <a:extLst>
                <a:ext uri="{FF2B5EF4-FFF2-40B4-BE49-F238E27FC236}">
                  <a16:creationId xmlns:a16="http://schemas.microsoft.com/office/drawing/2014/main" xmlns="" id="{CA349005-ADD0-45C5-A554-30E839ECA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2">
            <a:extLst>
              <a:ext uri="{FF2B5EF4-FFF2-40B4-BE49-F238E27FC236}">
                <a16:creationId xmlns:a16="http://schemas.microsoft.com/office/drawing/2014/main" xmlns="" id="{9EDC4174-6094-4E34-958C-5072F12C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62DBE9C0-B0C4-4B33-A942-1CDE797C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86AE911F-30CE-48AA-A28A-27EBC94EAB1C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913FDC2-A602-400C-A0F9-7006DBF723E6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67">
              <a:extLst>
                <a:ext uri="{FF2B5EF4-FFF2-40B4-BE49-F238E27FC236}">
                  <a16:creationId xmlns:a16="http://schemas.microsoft.com/office/drawing/2014/main" xmlns="" id="{2DE7A436-6A21-459C-96DD-73CC1A9F58A6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8ABD2888-07BF-4B75-9FD4-AA51C3A1B457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9835390A-AA78-4E52-A916-67D5786A88CC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각형의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재면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2384FAE7-28E5-4957-97FA-BA9E7B078828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3F1625AB-710B-4BE6-9345-6BB4104B3F52}"/>
              </a:ext>
            </a:extLst>
          </p:cNvPr>
          <p:cNvSpPr txBox="1"/>
          <p:nvPr/>
        </p:nvSpPr>
        <p:spPr>
          <a:xfrm>
            <a:off x="83114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+120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22E3B5DC-BF7F-44A3-AAA7-C796B72A6CDD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크기의 합을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455196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3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사각형의 네 각의 크기를 각각 재고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8F8F42F-A89F-4521-8F1D-9095DF90FDCB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55" name="Picture 15">
              <a:extLst>
                <a:ext uri="{FF2B5EF4-FFF2-40B4-BE49-F238E27FC236}">
                  <a16:creationId xmlns:a16="http://schemas.microsoft.com/office/drawing/2014/main" xmlns="" id="{B8BCA43B-F196-4DEC-BC9C-83F17513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BA8949B1-2198-4881-9FF5-21E5B4082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D370E0BD-2488-442F-9C27-38EE90F28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xmlns="" id="{8BF7AC15-F24B-4941-96FA-693C33A1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2E53A04-F577-461D-9825-DB3164F5BA3E}"/>
              </a:ext>
            </a:extLst>
          </p:cNvPr>
          <p:cNvSpPr/>
          <p:nvPr/>
        </p:nvSpPr>
        <p:spPr>
          <a:xfrm>
            <a:off x="2320871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5DD1E6B-E631-45D0-BE36-510DC3570FC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D16E947E-28C2-4FAE-8252-F81E3953962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87D85C5-AA74-419C-B75C-4A7A76636C7E}"/>
              </a:ext>
            </a:extLst>
          </p:cNvPr>
          <p:cNvGrpSpPr/>
          <p:nvPr/>
        </p:nvGrpSpPr>
        <p:grpSpPr>
          <a:xfrm>
            <a:off x="492631" y="2532668"/>
            <a:ext cx="1902977" cy="2158787"/>
            <a:chOff x="492631" y="2532668"/>
            <a:chExt cx="1902977" cy="21587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6D7F869-3401-4A06-8BC3-9EE6E160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631" y="2532668"/>
              <a:ext cx="1902977" cy="215878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B44519EE-5A7D-493E-AB63-4710D2C10822}"/>
                </a:ext>
              </a:extLst>
            </p:cNvPr>
            <p:cNvSpPr/>
            <p:nvPr/>
          </p:nvSpPr>
          <p:spPr>
            <a:xfrm>
              <a:off x="872917" y="2912578"/>
              <a:ext cx="360028" cy="346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xmlns="" id="{08B5909B-5AA6-4139-B1EC-2979C4B48BC4}"/>
                </a:ext>
              </a:extLst>
            </p:cNvPr>
            <p:cNvSpPr/>
            <p:nvPr/>
          </p:nvSpPr>
          <p:spPr>
            <a:xfrm>
              <a:off x="872917" y="4145696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8AD389B1-6A57-48DE-916B-24D2F9F6F8CA}"/>
                </a:ext>
              </a:extLst>
            </p:cNvPr>
            <p:cNvSpPr/>
            <p:nvPr/>
          </p:nvSpPr>
          <p:spPr>
            <a:xfrm>
              <a:off x="1443956" y="4060706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xmlns="" id="{DB1004CB-1246-4E44-B4E7-11824673ABCD}"/>
                </a:ext>
              </a:extLst>
            </p:cNvPr>
            <p:cNvSpPr/>
            <p:nvPr/>
          </p:nvSpPr>
          <p:spPr>
            <a:xfrm>
              <a:off x="1702487" y="3742899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53">
              <a:extLst>
                <a:ext uri="{FF2B5EF4-FFF2-40B4-BE49-F238E27FC236}">
                  <a16:creationId xmlns:a16="http://schemas.microsoft.com/office/drawing/2014/main" xmlns="" id="{6E52B618-5107-4050-B3C0-2E5683CA7080}"/>
                </a:ext>
              </a:extLst>
            </p:cNvPr>
            <p:cNvSpPr txBox="1"/>
            <p:nvPr/>
          </p:nvSpPr>
          <p:spPr>
            <a:xfrm>
              <a:off x="778114" y="2849312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109" name="TextBox 53">
              <a:extLst>
                <a:ext uri="{FF2B5EF4-FFF2-40B4-BE49-F238E27FC236}">
                  <a16:creationId xmlns:a16="http://schemas.microsoft.com/office/drawing/2014/main" xmlns="" id="{D7CA1A5C-586C-4D55-A53D-ABF4D5A2F72A}"/>
                </a:ext>
              </a:extLst>
            </p:cNvPr>
            <p:cNvSpPr txBox="1"/>
            <p:nvPr/>
          </p:nvSpPr>
          <p:spPr>
            <a:xfrm>
              <a:off x="750182" y="4155037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110" name="TextBox 53">
              <a:extLst>
                <a:ext uri="{FF2B5EF4-FFF2-40B4-BE49-F238E27FC236}">
                  <a16:creationId xmlns:a16="http://schemas.microsoft.com/office/drawing/2014/main" xmlns="" id="{4352330C-A47D-46D0-93E1-F5F517EB972A}"/>
                </a:ext>
              </a:extLst>
            </p:cNvPr>
            <p:cNvSpPr txBox="1"/>
            <p:nvPr/>
          </p:nvSpPr>
          <p:spPr>
            <a:xfrm>
              <a:off x="1374520" y="4154800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sp>
          <p:nvSpPr>
            <p:cNvPr id="111" name="TextBox 53">
              <a:extLst>
                <a:ext uri="{FF2B5EF4-FFF2-40B4-BE49-F238E27FC236}">
                  <a16:creationId xmlns:a16="http://schemas.microsoft.com/office/drawing/2014/main" xmlns="" id="{00B0C97C-EEA0-4212-9B19-DC8F0A5B46D9}"/>
                </a:ext>
              </a:extLst>
            </p:cNvPr>
            <p:cNvSpPr txBox="1"/>
            <p:nvPr/>
          </p:nvSpPr>
          <p:spPr>
            <a:xfrm>
              <a:off x="1671466" y="3644358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</p:grpSp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169135FA-EDB2-4A3F-926A-AE545B47CB43}"/>
              </a:ext>
            </a:extLst>
          </p:cNvPr>
          <p:cNvSpPr txBox="1"/>
          <p:nvPr/>
        </p:nvSpPr>
        <p:spPr>
          <a:xfrm>
            <a:off x="2505048" y="3750203"/>
            <a:ext cx="4133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°+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°+        °+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128DE787-3CBE-4775-8930-6EE8144C70AE}"/>
              </a:ext>
            </a:extLst>
          </p:cNvPr>
          <p:cNvSpPr txBox="1"/>
          <p:nvPr/>
        </p:nvSpPr>
        <p:spPr>
          <a:xfrm>
            <a:off x="2405608" y="3392996"/>
            <a:ext cx="19143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A5496B80-C0B3-4323-8604-661F2A9A0A5B}"/>
              </a:ext>
            </a:extLst>
          </p:cNvPr>
          <p:cNvSpPr txBox="1"/>
          <p:nvPr/>
        </p:nvSpPr>
        <p:spPr>
          <a:xfrm>
            <a:off x="2505048" y="4232411"/>
            <a:ext cx="1256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75212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521" y="3582372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17387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2696" y="3588645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53491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8800" y="3589442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81272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581" y="4056554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678899" y="378767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4208" y="3577189"/>
            <a:ext cx="360000" cy="355000"/>
          </a:xfrm>
          <a:prstGeom prst="rect">
            <a:avLst/>
          </a:prstGeom>
        </p:spPr>
      </p:pic>
      <p:graphicFrame>
        <p:nvGraphicFramePr>
          <p:cNvPr id="65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604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2_8_1_02.sgv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2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각도기를 사용하여 사각형의 네 각의 크기를 각각 재고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8F8F42F-A89F-4521-8F1D-9095DF90FDCB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55" name="Picture 15">
              <a:extLst>
                <a:ext uri="{FF2B5EF4-FFF2-40B4-BE49-F238E27FC236}">
                  <a16:creationId xmlns:a16="http://schemas.microsoft.com/office/drawing/2014/main" xmlns="" id="{B8BCA43B-F196-4DEC-BC9C-83F17513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BA8949B1-2198-4881-9FF5-21E5B4082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D370E0BD-2488-442F-9C27-38EE90F28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xmlns="" id="{8BF7AC15-F24B-4941-96FA-693C33A1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87D85C5-AA74-419C-B75C-4A7A76636C7E}"/>
              </a:ext>
            </a:extLst>
          </p:cNvPr>
          <p:cNvGrpSpPr/>
          <p:nvPr/>
        </p:nvGrpSpPr>
        <p:grpSpPr>
          <a:xfrm>
            <a:off x="492631" y="2532668"/>
            <a:ext cx="1902977" cy="2158787"/>
            <a:chOff x="492631" y="2532668"/>
            <a:chExt cx="1902977" cy="21587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6D7F869-3401-4A06-8BC3-9EE6E160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631" y="2532668"/>
              <a:ext cx="1902977" cy="215878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B44519EE-5A7D-493E-AB63-4710D2C10822}"/>
                </a:ext>
              </a:extLst>
            </p:cNvPr>
            <p:cNvSpPr/>
            <p:nvPr/>
          </p:nvSpPr>
          <p:spPr>
            <a:xfrm>
              <a:off x="872917" y="2912578"/>
              <a:ext cx="360028" cy="34643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xmlns="" id="{08B5909B-5AA6-4139-B1EC-2979C4B48BC4}"/>
                </a:ext>
              </a:extLst>
            </p:cNvPr>
            <p:cNvSpPr/>
            <p:nvPr/>
          </p:nvSpPr>
          <p:spPr>
            <a:xfrm>
              <a:off x="872917" y="4145696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xmlns="" id="{8AD389B1-6A57-48DE-916B-24D2F9F6F8CA}"/>
                </a:ext>
              </a:extLst>
            </p:cNvPr>
            <p:cNvSpPr/>
            <p:nvPr/>
          </p:nvSpPr>
          <p:spPr>
            <a:xfrm>
              <a:off x="1443956" y="4060706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xmlns="" id="{DB1004CB-1246-4E44-B4E7-11824673ABCD}"/>
                </a:ext>
              </a:extLst>
            </p:cNvPr>
            <p:cNvSpPr/>
            <p:nvPr/>
          </p:nvSpPr>
          <p:spPr>
            <a:xfrm>
              <a:off x="1702487" y="3742899"/>
              <a:ext cx="360028" cy="3281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53">
              <a:extLst>
                <a:ext uri="{FF2B5EF4-FFF2-40B4-BE49-F238E27FC236}">
                  <a16:creationId xmlns:a16="http://schemas.microsoft.com/office/drawing/2014/main" xmlns="" id="{6E52B618-5107-4050-B3C0-2E5683CA7080}"/>
                </a:ext>
              </a:extLst>
            </p:cNvPr>
            <p:cNvSpPr txBox="1"/>
            <p:nvPr/>
          </p:nvSpPr>
          <p:spPr>
            <a:xfrm>
              <a:off x="778114" y="2849312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</a:p>
          </p:txBody>
        </p:sp>
        <p:sp>
          <p:nvSpPr>
            <p:cNvPr id="109" name="TextBox 53">
              <a:extLst>
                <a:ext uri="{FF2B5EF4-FFF2-40B4-BE49-F238E27FC236}">
                  <a16:creationId xmlns:a16="http://schemas.microsoft.com/office/drawing/2014/main" xmlns="" id="{D7CA1A5C-586C-4D55-A53D-ABF4D5A2F72A}"/>
                </a:ext>
              </a:extLst>
            </p:cNvPr>
            <p:cNvSpPr txBox="1"/>
            <p:nvPr/>
          </p:nvSpPr>
          <p:spPr>
            <a:xfrm>
              <a:off x="750182" y="4155037"/>
              <a:ext cx="5112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sp>
          <p:nvSpPr>
            <p:cNvPr id="110" name="TextBox 53">
              <a:extLst>
                <a:ext uri="{FF2B5EF4-FFF2-40B4-BE49-F238E27FC236}">
                  <a16:creationId xmlns:a16="http://schemas.microsoft.com/office/drawing/2014/main" xmlns="" id="{4352330C-A47D-46D0-93E1-F5F517EB972A}"/>
                </a:ext>
              </a:extLst>
            </p:cNvPr>
            <p:cNvSpPr txBox="1"/>
            <p:nvPr/>
          </p:nvSpPr>
          <p:spPr>
            <a:xfrm>
              <a:off x="1374520" y="4154800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㉢</a:t>
              </a:r>
            </a:p>
          </p:txBody>
        </p:sp>
        <p:sp>
          <p:nvSpPr>
            <p:cNvPr id="111" name="TextBox 53">
              <a:extLst>
                <a:ext uri="{FF2B5EF4-FFF2-40B4-BE49-F238E27FC236}">
                  <a16:creationId xmlns:a16="http://schemas.microsoft.com/office/drawing/2014/main" xmlns="" id="{00B0C97C-EEA0-4212-9B19-DC8F0A5B46D9}"/>
                </a:ext>
              </a:extLst>
            </p:cNvPr>
            <p:cNvSpPr txBox="1"/>
            <p:nvPr/>
          </p:nvSpPr>
          <p:spPr>
            <a:xfrm>
              <a:off x="1671466" y="3644358"/>
              <a:ext cx="498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㉣</a:t>
              </a:r>
            </a:p>
          </p:txBody>
        </p:sp>
      </p:grpSp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169135FA-EDB2-4A3F-926A-AE545B47CB43}"/>
              </a:ext>
            </a:extLst>
          </p:cNvPr>
          <p:cNvSpPr txBox="1"/>
          <p:nvPr/>
        </p:nvSpPr>
        <p:spPr>
          <a:xfrm>
            <a:off x="2505048" y="3750203"/>
            <a:ext cx="41333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°+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°+        °+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128DE787-3CBE-4775-8930-6EE8144C70AE}"/>
              </a:ext>
            </a:extLst>
          </p:cNvPr>
          <p:cNvSpPr txBox="1"/>
          <p:nvPr/>
        </p:nvSpPr>
        <p:spPr>
          <a:xfrm>
            <a:off x="2405608" y="3392996"/>
            <a:ext cx="19143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A5496B80-C0B3-4323-8604-661F2A9A0A5B}"/>
              </a:ext>
            </a:extLst>
          </p:cNvPr>
          <p:cNvSpPr txBox="1"/>
          <p:nvPr/>
        </p:nvSpPr>
        <p:spPr>
          <a:xfrm>
            <a:off x="2505048" y="4232411"/>
            <a:ext cx="12568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        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75212" y="379286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521" y="3582372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817387" y="3799133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2696" y="3588645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4753491" y="3799930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8800" y="3589442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2881272" y="426704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581" y="4056554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5678899" y="3787677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4208" y="3577189"/>
            <a:ext cx="360000" cy="355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6AE911F-30CE-48AA-A28A-27EBC94EAB1C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3913FDC2-A602-400C-A0F9-7006DBF723E6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67">
              <a:extLst>
                <a:ext uri="{FF2B5EF4-FFF2-40B4-BE49-F238E27FC236}">
                  <a16:creationId xmlns:a16="http://schemas.microsoft.com/office/drawing/2014/main" xmlns="" id="{2DE7A436-6A21-459C-96DD-73CC1A9F58A6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xmlns="" id="{8ABD2888-07BF-4B75-9FD4-AA51C3A1B457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0" name="TextBox 53">
            <a:extLst>
              <a:ext uri="{FF2B5EF4-FFF2-40B4-BE49-F238E27FC236}">
                <a16:creationId xmlns:a16="http://schemas.microsoft.com/office/drawing/2014/main" xmlns="" id="{9835390A-AA78-4E52-A916-67D5786A88CC}"/>
              </a:ext>
            </a:extLst>
          </p:cNvPr>
          <p:cNvSpPr txBox="1"/>
          <p:nvPr/>
        </p:nvSpPr>
        <p:spPr>
          <a:xfrm>
            <a:off x="487861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각형의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재면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TextBox 53">
            <a:extLst>
              <a:ext uri="{FF2B5EF4-FFF2-40B4-BE49-F238E27FC236}">
                <a16:creationId xmlns:a16="http://schemas.microsoft.com/office/drawing/2014/main" xmlns="" id="{2384FAE7-28E5-4957-97FA-BA9E7B078828}"/>
              </a:ext>
            </a:extLst>
          </p:cNvPr>
          <p:cNvSpPr txBox="1"/>
          <p:nvPr/>
        </p:nvSpPr>
        <p:spPr>
          <a:xfrm>
            <a:off x="471100" y="3837990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>
            <a:extLst>
              <a:ext uri="{FF2B5EF4-FFF2-40B4-BE49-F238E27FC236}">
                <a16:creationId xmlns:a16="http://schemas.microsoft.com/office/drawing/2014/main" xmlns="" id="{3F1625AB-710B-4BE6-9345-6BB4104B3F52}"/>
              </a:ext>
            </a:extLst>
          </p:cNvPr>
          <p:cNvSpPr txBox="1"/>
          <p:nvPr/>
        </p:nvSpPr>
        <p:spPr>
          <a:xfrm>
            <a:off x="831140" y="4556447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㉣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+120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>
            <a:extLst>
              <a:ext uri="{FF2B5EF4-FFF2-40B4-BE49-F238E27FC236}">
                <a16:creationId xmlns:a16="http://schemas.microsoft.com/office/drawing/2014/main" xmlns="" id="{22E3B5DC-BF7F-44A3-AAA7-C796B72A6CDD}"/>
              </a:ext>
            </a:extLst>
          </p:cNvPr>
          <p:cNvSpPr txBox="1"/>
          <p:nvPr/>
        </p:nvSpPr>
        <p:spPr>
          <a:xfrm>
            <a:off x="471100" y="4197218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크기의 합을 구하면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455196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직사각형 21">
            <a:extLst>
              <a:ext uri="{FF2B5EF4-FFF2-40B4-BE49-F238E27FC236}">
                <a16:creationId xmlns:a16="http://schemas.microsoft.com/office/drawing/2014/main" xmlns="" id="{62DBE9C0-B0C4-4B33-A942-1CDE797C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A94CAD8B-1CBF-4C72-8F21-929EEFBC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1217005-BB84-4640-AB2D-B620680CA32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E663767-B623-4683-AB1D-80AF2009EA3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4DADBB7-18AB-4C57-8C17-B162CD561ADF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CEEA307-A5BC-47CB-A196-EA478E75E9B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xmlns="" id="{F358BA5D-86E1-4898-84B0-C0180EA6F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809F90BA-2D55-41CA-99D7-E045CD902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CA1FAE4E-8A14-40D0-8167-AC407436D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xmlns="" id="{F5297904-80B6-40B8-A428-0EF9734E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9FEA48B-C340-4822-B157-5A1893ED6EF5}"/>
              </a:ext>
            </a:extLst>
          </p:cNvPr>
          <p:cNvGrpSpPr/>
          <p:nvPr/>
        </p:nvGrpSpPr>
        <p:grpSpPr>
          <a:xfrm>
            <a:off x="2411760" y="2565057"/>
            <a:ext cx="2289053" cy="1656031"/>
            <a:chOff x="2411760" y="2565057"/>
            <a:chExt cx="2289053" cy="16560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871A9F2-1BBA-47D9-A826-67F65D3EE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1760" y="2565057"/>
              <a:ext cx="2289053" cy="165603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B8F90C-DB5D-446E-9AC9-640F7A6DA149}"/>
                </a:ext>
              </a:extLst>
            </p:cNvPr>
            <p:cNvGrpSpPr/>
            <p:nvPr/>
          </p:nvGrpSpPr>
          <p:grpSpPr>
            <a:xfrm>
              <a:off x="3127767" y="2797391"/>
              <a:ext cx="761994" cy="454936"/>
              <a:chOff x="2526677" y="4157555"/>
              <a:chExt cx="214799" cy="24784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DF30BA19-E846-4164-86DE-4046C67D5DA0}"/>
                  </a:ext>
                </a:extLst>
              </p:cNvPr>
              <p:cNvSpPr/>
              <p:nvPr/>
            </p:nvSpPr>
            <p:spPr>
              <a:xfrm>
                <a:off x="2526677" y="4207463"/>
                <a:ext cx="190971" cy="19793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2" name="TextBox 53">
                <a:extLst>
                  <a:ext uri="{FF2B5EF4-FFF2-40B4-BE49-F238E27FC236}">
                    <a16:creationId xmlns:a16="http://schemas.microsoft.com/office/drawing/2014/main" xmlns="" id="{00D1EA30-C280-4B25-B437-952644D3CC2C}"/>
                  </a:ext>
                </a:extLst>
              </p:cNvPr>
              <p:cNvSpPr txBox="1"/>
              <p:nvPr/>
            </p:nvSpPr>
            <p:spPr>
              <a:xfrm>
                <a:off x="2550505" y="4157555"/>
                <a:ext cx="190971" cy="20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115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3582918" y="3674487"/>
            <a:ext cx="793670" cy="43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3A74DD3-77A6-42A7-8CA3-C8EE94B67C0A}"/>
              </a:ext>
            </a:extLst>
          </p:cNvPr>
          <p:cNvSpPr/>
          <p:nvPr/>
        </p:nvSpPr>
        <p:spPr bwMode="auto">
          <a:xfrm>
            <a:off x="3635766" y="3717032"/>
            <a:ext cx="612068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4176151" y="3674487"/>
            <a:ext cx="400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7179" y="3496987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9864"/>
              </p:ext>
            </p:extLst>
          </p:nvPr>
        </p:nvGraphicFramePr>
        <p:xfrm>
          <a:off x="115384" y="6129300"/>
          <a:ext cx="6688864" cy="384721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2_8_2.sgv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32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사각형의 네 각의 크기의 합은 얼마일까요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2900B0C9-B729-41EE-B2E6-7E3DDA13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CEEA307-A5BC-47CB-A196-EA478E75E9B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57" name="Picture 11">
              <a:extLst>
                <a:ext uri="{FF2B5EF4-FFF2-40B4-BE49-F238E27FC236}">
                  <a16:creationId xmlns:a16="http://schemas.microsoft.com/office/drawing/2014/main" xmlns="" id="{F358BA5D-86E1-4898-84B0-C0180EA6F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809F90BA-2D55-41CA-99D7-E045CD902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:a16="http://schemas.microsoft.com/office/drawing/2014/main" xmlns="" id="{CA1FAE4E-8A14-40D0-8167-AC407436DD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xmlns="" id="{F5297904-80B6-40B8-A428-0EF9734E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FA61BD7-B724-488D-ACA4-466AB020F159}"/>
              </a:ext>
            </a:extLst>
          </p:cNvPr>
          <p:cNvGrpSpPr/>
          <p:nvPr/>
        </p:nvGrpSpPr>
        <p:grpSpPr>
          <a:xfrm>
            <a:off x="2411760" y="2565057"/>
            <a:ext cx="2289053" cy="1656031"/>
            <a:chOff x="2411760" y="2565057"/>
            <a:chExt cx="2289053" cy="16560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871A9F2-1BBA-47D9-A826-67F65D3EE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1760" y="2565057"/>
              <a:ext cx="2289053" cy="165603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25B8F90C-DB5D-446E-9AC9-640F7A6DA149}"/>
                </a:ext>
              </a:extLst>
            </p:cNvPr>
            <p:cNvGrpSpPr/>
            <p:nvPr/>
          </p:nvGrpSpPr>
          <p:grpSpPr>
            <a:xfrm>
              <a:off x="3127767" y="2797391"/>
              <a:ext cx="761994" cy="454936"/>
              <a:chOff x="2526677" y="4157555"/>
              <a:chExt cx="214799" cy="24784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DF30BA19-E846-4164-86DE-4046C67D5DA0}"/>
                  </a:ext>
                </a:extLst>
              </p:cNvPr>
              <p:cNvSpPr/>
              <p:nvPr/>
            </p:nvSpPr>
            <p:spPr>
              <a:xfrm>
                <a:off x="2526677" y="4207463"/>
                <a:ext cx="190971" cy="19793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sp>
            <p:nvSpPr>
              <p:cNvPr id="62" name="TextBox 53">
                <a:extLst>
                  <a:ext uri="{FF2B5EF4-FFF2-40B4-BE49-F238E27FC236}">
                    <a16:creationId xmlns:a16="http://schemas.microsoft.com/office/drawing/2014/main" xmlns="" id="{00D1EA30-C280-4B25-B437-952644D3CC2C}"/>
                  </a:ext>
                </a:extLst>
              </p:cNvPr>
              <p:cNvSpPr txBox="1"/>
              <p:nvPr/>
            </p:nvSpPr>
            <p:spPr>
              <a:xfrm>
                <a:off x="2550505" y="4157555"/>
                <a:ext cx="190971" cy="20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115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49D9376-9531-49BB-B26D-403D0BBF1C61}"/>
              </a:ext>
            </a:extLst>
          </p:cNvPr>
          <p:cNvSpPr/>
          <p:nvPr/>
        </p:nvSpPr>
        <p:spPr bwMode="auto">
          <a:xfrm>
            <a:off x="3551028" y="3713753"/>
            <a:ext cx="7387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EEC8DC49-269A-46BE-9302-22ADDB413F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6492" y="3543863"/>
            <a:ext cx="360000" cy="355000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32FE6982-93FD-46C2-973E-3CA81269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4021AA9-6734-4A64-980E-75B0D937062F}"/>
              </a:ext>
            </a:extLst>
          </p:cNvPr>
          <p:cNvGrpSpPr/>
          <p:nvPr/>
        </p:nvGrpSpPr>
        <p:grpSpPr>
          <a:xfrm>
            <a:off x="178950" y="3121970"/>
            <a:ext cx="6667165" cy="2087425"/>
            <a:chOff x="192745" y="1534263"/>
            <a:chExt cx="6667165" cy="20874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1B56916-4DF4-41A4-B373-F8A6874FDCE5}"/>
                </a:ext>
              </a:extLst>
            </p:cNvPr>
            <p:cNvSpPr/>
            <p:nvPr/>
          </p:nvSpPr>
          <p:spPr>
            <a:xfrm>
              <a:off x="192745" y="1671878"/>
              <a:ext cx="6667165" cy="1759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67">
              <a:extLst>
                <a:ext uri="{FF2B5EF4-FFF2-40B4-BE49-F238E27FC236}">
                  <a16:creationId xmlns:a16="http://schemas.microsoft.com/office/drawing/2014/main" xmlns="" id="{4427D1F8-0A2C-441F-A35B-410E3E11E763}"/>
                </a:ext>
              </a:extLst>
            </p:cNvPr>
            <p:cNvSpPr/>
            <p:nvPr/>
          </p:nvSpPr>
          <p:spPr>
            <a:xfrm>
              <a:off x="332840" y="15342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C73FA44E-F265-4EB8-96E2-56CC013B698A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2E1899F5-AEC4-463B-8B9C-D094CDBBAF77}"/>
              </a:ext>
            </a:extLst>
          </p:cNvPr>
          <p:cNvSpPr txBox="1"/>
          <p:nvPr/>
        </p:nvSpPr>
        <p:spPr>
          <a:xfrm>
            <a:off x="467544" y="347876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사각형의 네 각의 크기의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41A9C54-ED53-4AD8-8B6C-0A4AF1F090FD}"/>
              </a:ext>
            </a:extLst>
          </p:cNvPr>
          <p:cNvGrpSpPr/>
          <p:nvPr/>
        </p:nvGrpSpPr>
        <p:grpSpPr>
          <a:xfrm>
            <a:off x="471100" y="3837990"/>
            <a:ext cx="6117124" cy="384721"/>
            <a:chOff x="487861" y="3271603"/>
            <a:chExt cx="6117124" cy="384721"/>
          </a:xfrm>
        </p:grpSpPr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xmlns="" id="{65E5B5D8-814F-4B34-9570-78B609156AD4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+115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xmlns="" id="{97C799BD-1375-4B9C-B4B9-77F7B1E2A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429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48DF145F-D694-482C-9399-B3A9C2023A9F}"/>
              </a:ext>
            </a:extLst>
          </p:cNvPr>
          <p:cNvGrpSpPr/>
          <p:nvPr/>
        </p:nvGrpSpPr>
        <p:grpSpPr>
          <a:xfrm>
            <a:off x="471100" y="4556447"/>
            <a:ext cx="6117124" cy="384721"/>
            <a:chOff x="487861" y="3271603"/>
            <a:chExt cx="6117124" cy="384721"/>
          </a:xfrm>
        </p:grpSpPr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xmlns="" id="{D3D0C949-BE65-4966-83BD-F397C7489C19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   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=65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37A0A8EE-2C89-4F23-964D-4B0636D17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17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22E5481D-C698-4B13-BC09-67B259DA9BF7}"/>
              </a:ext>
            </a:extLst>
          </p:cNvPr>
          <p:cNvGrpSpPr/>
          <p:nvPr/>
        </p:nvGrpSpPr>
        <p:grpSpPr>
          <a:xfrm>
            <a:off x="471100" y="4197218"/>
            <a:ext cx="6117124" cy="384721"/>
            <a:chOff x="487861" y="3271603"/>
            <a:chExt cx="6117124" cy="384721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5A95ECB9-16C8-44B9-9B47-2007CDCB1069}"/>
                </a:ext>
              </a:extLst>
            </p:cNvPr>
            <p:cNvSpPr txBox="1"/>
            <p:nvPr/>
          </p:nvSpPr>
          <p:spPr>
            <a:xfrm>
              <a:off x="487861" y="3271603"/>
              <a:ext cx="61171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295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+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=360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B0277DEF-7A03-4842-BA97-453B9F1FD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331" y="3320988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6F60023C-BE16-4478-BA37-58BE9677D8D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xmlns="" id="{0516AD60-A5DA-49A1-AA1D-1BDCBDFD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174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117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42105</TotalTime>
  <Words>1788</Words>
  <Application>Microsoft Office PowerPoint</Application>
  <PresentationFormat>화면 슬라이드 쇼(4:3)</PresentationFormat>
  <Paragraphs>546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7416</cp:revision>
  <dcterms:created xsi:type="dcterms:W3CDTF">2008-07-15T12:19:11Z</dcterms:created>
  <dcterms:modified xsi:type="dcterms:W3CDTF">2022-01-24T06:55:57Z</dcterms:modified>
</cp:coreProperties>
</file>