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0"/>
  </p:notesMasterIdLst>
  <p:handoutMasterIdLst>
    <p:handoutMasterId r:id="rId31"/>
  </p:handoutMasterIdLst>
  <p:sldIdLst>
    <p:sldId id="782" r:id="rId3"/>
    <p:sldId id="783" r:id="rId4"/>
    <p:sldId id="1171" r:id="rId5"/>
    <p:sldId id="1130" r:id="rId6"/>
    <p:sldId id="1126" r:id="rId7"/>
    <p:sldId id="1212" r:id="rId8"/>
    <p:sldId id="1186" r:id="rId9"/>
    <p:sldId id="1187" r:id="rId10"/>
    <p:sldId id="1201" r:id="rId11"/>
    <p:sldId id="1214" r:id="rId12"/>
    <p:sldId id="1215" r:id="rId13"/>
    <p:sldId id="1216" r:id="rId14"/>
    <p:sldId id="1217" r:id="rId15"/>
    <p:sldId id="1219" r:id="rId16"/>
    <p:sldId id="1220" r:id="rId17"/>
    <p:sldId id="1221" r:id="rId18"/>
    <p:sldId id="1222" r:id="rId19"/>
    <p:sldId id="1200" r:id="rId20"/>
    <p:sldId id="1223" r:id="rId21"/>
    <p:sldId id="1146" r:id="rId22"/>
    <p:sldId id="1149" r:id="rId23"/>
    <p:sldId id="1150" r:id="rId24"/>
    <p:sldId id="1224" r:id="rId25"/>
    <p:sldId id="1208" r:id="rId26"/>
    <p:sldId id="1210" r:id="rId27"/>
    <p:sldId id="1227" r:id="rId28"/>
    <p:sldId id="1226" r:id="rId2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A1A5AD"/>
    <a:srgbClr val="C7A08C"/>
    <a:srgbClr val="FCD5B5"/>
    <a:srgbClr val="AE7C65"/>
    <a:srgbClr val="FCCD89"/>
    <a:srgbClr val="6F2183"/>
    <a:srgbClr val="00A0FF"/>
    <a:srgbClr val="FFFFFF"/>
    <a:srgbClr val="0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07" autoAdjust="0"/>
  </p:normalViewPr>
  <p:slideViewPr>
    <p:cSldViewPr>
      <p:cViewPr>
        <p:scale>
          <a:sx n="103" d="100"/>
          <a:sy n="103" d="100"/>
        </p:scale>
        <p:origin x="-1866" y="-34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3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09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36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03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66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940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3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9045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172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12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D6EC64-D568-4767-8C4F-EC643241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199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9246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 보기 버튼 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124" y="3007458"/>
            <a:ext cx="379428" cy="1285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072" y="304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79" y="3535210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31187A7-F89E-4728-AAA1-3AD7596141F5}"/>
              </a:ext>
            </a:extLst>
          </p:cNvPr>
          <p:cNvSpPr/>
          <p:nvPr/>
        </p:nvSpPr>
        <p:spPr>
          <a:xfrm>
            <a:off x="4383600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6" name="타원 25"/>
          <p:cNvSpPr/>
          <p:nvPr/>
        </p:nvSpPr>
        <p:spPr>
          <a:xfrm>
            <a:off x="5724003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227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1CBC4A-050A-4F35-A063-6576B4D6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58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16937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-144805" y="858554"/>
            <a:ext cx="379427" cy="410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90856" y="895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86883" y="1821010"/>
            <a:ext cx="379428" cy="410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-59169" y="18575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73" y="2078598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5DAE92D-E9FF-4295-8097-FF0842F0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7160" y="85855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473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0E0E10-70F9-4022-A121-3B2B0275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84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08368"/>
              </p:ext>
            </p:extLst>
          </p:nvPr>
        </p:nvGraphicFramePr>
        <p:xfrm>
          <a:off x="6984268" y="692696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suh_0501_03_0203_204_1.html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suh_0501_03_0203_204_2.html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suh_0501_03_0203_204_1.html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준비물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앞에 그림 탭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suh_0501_03_0203_204_1.html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있는 그림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최대로 크게 넣어주세요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그림이 너무 작을 경우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돋보기 버튼으로 확대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없음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2987656-2A08-4655-A735-BDB55A702C16}"/>
              </a:ext>
            </a:extLst>
          </p:cNvPr>
          <p:cNvSpPr/>
          <p:nvPr/>
        </p:nvSpPr>
        <p:spPr>
          <a:xfrm>
            <a:off x="3911640" y="236695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554DD23-C1C7-441B-9611-F16917479101}"/>
              </a:ext>
            </a:extLst>
          </p:cNvPr>
          <p:cNvSpPr/>
          <p:nvPr/>
        </p:nvSpPr>
        <p:spPr>
          <a:xfrm>
            <a:off x="3929599" y="2347270"/>
            <a:ext cx="617731" cy="27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656B409-7CC7-4C1E-8528-564DA570EDA8}"/>
              </a:ext>
            </a:extLst>
          </p:cNvPr>
          <p:cNvSpPr/>
          <p:nvPr/>
        </p:nvSpPr>
        <p:spPr>
          <a:xfrm>
            <a:off x="3794201" y="23760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696A8-8427-4B65-B06B-09CB2DB7F867}"/>
              </a:ext>
            </a:extLst>
          </p:cNvPr>
          <p:cNvSpPr/>
          <p:nvPr/>
        </p:nvSpPr>
        <p:spPr>
          <a:xfrm>
            <a:off x="4578777" y="2357826"/>
            <a:ext cx="493372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DE791A1-78A1-49E6-BC0E-EEC5D394CCBE}"/>
              </a:ext>
            </a:extLst>
          </p:cNvPr>
          <p:cNvSpPr/>
          <p:nvPr/>
        </p:nvSpPr>
        <p:spPr>
          <a:xfrm>
            <a:off x="1513679" y="2282887"/>
            <a:ext cx="783438" cy="223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6214FE5-B22D-4112-9FEF-649C434A2413}"/>
              </a:ext>
            </a:extLst>
          </p:cNvPr>
          <p:cNvSpPr/>
          <p:nvPr/>
        </p:nvSpPr>
        <p:spPr>
          <a:xfrm>
            <a:off x="1349702" y="22463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FE48CA0-5F1B-472D-9987-48ACF681128E}"/>
              </a:ext>
            </a:extLst>
          </p:cNvPr>
          <p:cNvSpPr/>
          <p:nvPr/>
        </p:nvSpPr>
        <p:spPr>
          <a:xfrm>
            <a:off x="-180614" y="819982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BE50FBF-A4BB-4737-B47B-0825E1555E98}"/>
              </a:ext>
            </a:extLst>
          </p:cNvPr>
          <p:cNvSpPr/>
          <p:nvPr/>
        </p:nvSpPr>
        <p:spPr>
          <a:xfrm>
            <a:off x="55345" y="12379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8C28508-5AC9-4081-99CB-33A4E48BC34A}"/>
              </a:ext>
            </a:extLst>
          </p:cNvPr>
          <p:cNvSpPr/>
          <p:nvPr/>
        </p:nvSpPr>
        <p:spPr>
          <a:xfrm>
            <a:off x="2328564" y="2189762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1FB3BD8-6926-4CEF-A938-F0F94EB775BC}"/>
              </a:ext>
            </a:extLst>
          </p:cNvPr>
          <p:cNvSpPr/>
          <p:nvPr/>
        </p:nvSpPr>
        <p:spPr>
          <a:xfrm>
            <a:off x="2526227" y="20581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636EA0-F141-492D-BE43-3F66A754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" y="2653128"/>
            <a:ext cx="6888963" cy="2430336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E414918-E6D5-4F20-94F9-DF2CAD55A766}"/>
              </a:ext>
            </a:extLst>
          </p:cNvPr>
          <p:cNvSpPr/>
          <p:nvPr/>
        </p:nvSpPr>
        <p:spPr>
          <a:xfrm>
            <a:off x="-111202" y="25398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C4377FD-5F46-4C33-8407-4B2B82EDACB3}"/>
              </a:ext>
            </a:extLst>
          </p:cNvPr>
          <p:cNvSpPr/>
          <p:nvPr/>
        </p:nvSpPr>
        <p:spPr>
          <a:xfrm>
            <a:off x="37275" y="2640631"/>
            <a:ext cx="6946993" cy="31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2435963" y="2306965"/>
            <a:ext cx="1200119" cy="413028"/>
            <a:chOff x="3674338" y="1157943"/>
            <a:chExt cx="1466850" cy="504825"/>
          </a:xfrm>
        </p:grpSpPr>
        <p:pic>
          <p:nvPicPr>
            <p:cNvPr id="40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E414918-E6D5-4F20-94F9-DF2CAD55A766}"/>
              </a:ext>
            </a:extLst>
          </p:cNvPr>
          <p:cNvSpPr/>
          <p:nvPr/>
        </p:nvSpPr>
        <p:spPr>
          <a:xfrm>
            <a:off x="6480212" y="5409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7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5BF9D48-8D48-42AB-AAC1-52263EFD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84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68795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724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124" y="3535210"/>
            <a:ext cx="379428" cy="426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072" y="35717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1" y="3852844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C116F51-3242-49D6-8046-5F276B1271FE}"/>
              </a:ext>
            </a:extLst>
          </p:cNvPr>
          <p:cNvSpPr/>
          <p:nvPr/>
        </p:nvSpPr>
        <p:spPr>
          <a:xfrm>
            <a:off x="3941259" y="23693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0402E42-3D00-4441-A1A9-5074A995386A}"/>
              </a:ext>
            </a:extLst>
          </p:cNvPr>
          <p:cNvSpPr/>
          <p:nvPr/>
        </p:nvSpPr>
        <p:spPr>
          <a:xfrm>
            <a:off x="1513679" y="2282887"/>
            <a:ext cx="783438" cy="223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01F27D55-A60F-42CC-9077-946EB834B11E}"/>
              </a:ext>
            </a:extLst>
          </p:cNvPr>
          <p:cNvSpPr/>
          <p:nvPr/>
        </p:nvSpPr>
        <p:spPr>
          <a:xfrm>
            <a:off x="1349702" y="22463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2435962" y="2194700"/>
            <a:ext cx="1200119" cy="413028"/>
            <a:chOff x="3674338" y="1157943"/>
            <a:chExt cx="1466850" cy="504825"/>
          </a:xfrm>
        </p:grpSpPr>
        <p:pic>
          <p:nvPicPr>
            <p:cNvPr id="32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18BEEFA-30E3-4651-AD4F-9ABAEA4D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30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97554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71660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753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124" y="3573532"/>
            <a:ext cx="379428" cy="359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072" y="35627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4" y="3810217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C76475-D3EF-458A-848A-CD7478E5AA89}"/>
              </a:ext>
            </a:extLst>
          </p:cNvPr>
          <p:cNvSpPr/>
          <p:nvPr/>
        </p:nvSpPr>
        <p:spPr>
          <a:xfrm>
            <a:off x="3941259" y="23693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타원 27"/>
          <p:cNvSpPr/>
          <p:nvPr/>
        </p:nvSpPr>
        <p:spPr>
          <a:xfrm>
            <a:off x="1504796" y="225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2435962" y="2194700"/>
            <a:ext cx="1200119" cy="413028"/>
            <a:chOff x="3674338" y="1157943"/>
            <a:chExt cx="1466850" cy="504825"/>
          </a:xfrm>
        </p:grpSpPr>
        <p:pic>
          <p:nvPicPr>
            <p:cNvPr id="31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9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A97FD8-6028-4C86-9252-4CC8478D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16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02144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71660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753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50035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46870" y="3822039"/>
            <a:ext cx="6814961" cy="928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819" y="38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C76475-D3EF-458A-848A-CD7478E5AA89}"/>
              </a:ext>
            </a:extLst>
          </p:cNvPr>
          <p:cNvSpPr/>
          <p:nvPr/>
        </p:nvSpPr>
        <p:spPr>
          <a:xfrm>
            <a:off x="3941259" y="23693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1508711" y="21577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2435962" y="2194700"/>
            <a:ext cx="1200119" cy="413028"/>
            <a:chOff x="3674338" y="1157943"/>
            <a:chExt cx="1466850" cy="504825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30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4"/>
            <a:ext cx="6918956" cy="1223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944028"/>
            <a:ext cx="66816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노란색 사각판이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개일 때 초록색 사각판은 몇 개가 필요할까요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 </a:t>
            </a:r>
            <a:b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표나 그림을 대응 그리지 않고 어떻게 알 수 있는지 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지혜와 슬기는 노란색 사각판과 초록색 사각판으로 로봇의 몸체를 만들려고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노란색 사각판의 수와 초록색 사각판의 수 사이의 대응 관계를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205996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018D69-0E16-452D-914C-B8312DEC9088}"/>
              </a:ext>
            </a:extLst>
          </p:cNvPr>
          <p:cNvSpPr/>
          <p:nvPr/>
        </p:nvSpPr>
        <p:spPr>
          <a:xfrm>
            <a:off x="4387373" y="16548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A520F49-0363-40F1-801D-C4E78B524594}"/>
              </a:ext>
            </a:extLst>
          </p:cNvPr>
          <p:cNvSpPr/>
          <p:nvPr/>
        </p:nvSpPr>
        <p:spPr>
          <a:xfrm>
            <a:off x="3736813" y="165486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35E9294-B2CA-42D0-B0B8-E0B76E4A64EF}"/>
              </a:ext>
            </a:extLst>
          </p:cNvPr>
          <p:cNvSpPr/>
          <p:nvPr/>
        </p:nvSpPr>
        <p:spPr>
          <a:xfrm>
            <a:off x="5693004" y="165638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A28025A-CFEE-4B79-84DA-EBB89FE5D309}"/>
              </a:ext>
            </a:extLst>
          </p:cNvPr>
          <p:cNvSpPr/>
          <p:nvPr/>
        </p:nvSpPr>
        <p:spPr>
          <a:xfrm>
            <a:off x="6343564" y="16563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36BC292-D17E-4C5E-8F1F-0BFCF039DBFD}"/>
              </a:ext>
            </a:extLst>
          </p:cNvPr>
          <p:cNvSpPr/>
          <p:nvPr/>
        </p:nvSpPr>
        <p:spPr>
          <a:xfrm>
            <a:off x="3084964" y="165486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ED0FB14-5BAF-41D6-AFCE-5275D918F6B5}"/>
              </a:ext>
            </a:extLst>
          </p:cNvPr>
          <p:cNvSpPr txBox="1"/>
          <p:nvPr/>
        </p:nvSpPr>
        <p:spPr>
          <a:xfrm>
            <a:off x="396071" y="2789197"/>
            <a:ext cx="715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59">
            <a:extLst>
              <a:ext uri="{FF2B5EF4-FFF2-40B4-BE49-F238E27FC236}">
                <a16:creationId xmlns:a16="http://schemas.microsoft.com/office/drawing/2014/main" xmlns="" id="{C0119630-A030-4CBB-A352-71ACE9321F6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11399FB-957B-40FA-8E5D-731477075E2F}"/>
              </a:ext>
            </a:extLst>
          </p:cNvPr>
          <p:cNvSpPr/>
          <p:nvPr/>
        </p:nvSpPr>
        <p:spPr>
          <a:xfrm>
            <a:off x="5041155" y="16548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A25CEC1F-4B38-4272-B769-ED22AA28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095177BE-7C35-421E-8AB2-479BC338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4962BF7-04C9-4159-BD84-0B6664A1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43DEA9CE-1B78-4340-85F8-29B99048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4156406" y="1233944"/>
            <a:ext cx="1200119" cy="413028"/>
            <a:chOff x="3674338" y="1157943"/>
            <a:chExt cx="1466850" cy="504825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5536" y="3266681"/>
            <a:ext cx="5955661" cy="923330"/>
            <a:chOff x="539017" y="3933196"/>
            <a:chExt cx="5955661" cy="923330"/>
          </a:xfrm>
        </p:grpSpPr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xmlns="" id="{1283B99C-9088-4E91-A0C7-C5B81D058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64" y="4005064"/>
              <a:ext cx="258828" cy="207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539017" y="3933196"/>
              <a:ext cx="595566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1800" b="1" dirty="0" err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개초록색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사각판은 노란색 사각판과 같은 수만큼 한 줄이 있고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맨 위에는 항상 초록색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사각판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개가 있기 때문에 초록색 사각판은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79" y="263691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10" y="308668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247802" y="3254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18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8E8FAF-754D-4214-8759-F5637742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1394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71660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753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124" y="3573532"/>
            <a:ext cx="379428" cy="359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072" y="35627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4" y="3810217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C76475-D3EF-458A-848A-CD7478E5AA89}"/>
              </a:ext>
            </a:extLst>
          </p:cNvPr>
          <p:cNvSpPr/>
          <p:nvPr/>
        </p:nvSpPr>
        <p:spPr>
          <a:xfrm>
            <a:off x="3941259" y="23693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타원 27"/>
          <p:cNvSpPr/>
          <p:nvPr/>
        </p:nvSpPr>
        <p:spPr>
          <a:xfrm>
            <a:off x="1504796" y="22455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31A08C0-D4E3-4461-A229-C2E953BE2366}"/>
              </a:ext>
            </a:extLst>
          </p:cNvPr>
          <p:cNvGrpSpPr/>
          <p:nvPr/>
        </p:nvGrpSpPr>
        <p:grpSpPr>
          <a:xfrm>
            <a:off x="2435962" y="2194700"/>
            <a:ext cx="1200119" cy="413028"/>
            <a:chOff x="3674338" y="1157943"/>
            <a:chExt cx="1466850" cy="504825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xmlns="" id="{72B21DD8-28E5-4915-B651-D30A4DF5A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28E2E05-A50E-45E0-81DC-A7488622D74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47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>
            <a:extLst>
              <a:ext uri="{FF2B5EF4-FFF2-40B4-BE49-F238E27FC236}">
                <a16:creationId xmlns:a16="http://schemas.microsoft.com/office/drawing/2014/main" xmlns="" id="{FD95B9CB-4000-406F-8C86-A4D9F908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29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크기 조절하여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모양 조각을 이용하여 다양한 대응 관계를 만들어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14161" y="5169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694474" y="115871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D460DC38-2227-4554-AA03-FB524907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4A65111F-9519-47B3-8219-8A3449CB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C847E31C-9E4D-471D-B692-867AFF96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41F856-BE3F-4A30-B0DF-434D59CD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66BAC4B-A9BA-4B7C-9CE8-0DEA6860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1FA36E1-9C4C-4B46-B7FF-5E1CC575DA72}"/>
              </a:ext>
            </a:extLst>
          </p:cNvPr>
          <p:cNvSpPr/>
          <p:nvPr/>
        </p:nvSpPr>
        <p:spPr>
          <a:xfrm>
            <a:off x="6351724" y="115871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4F9BB455-02EF-4987-AFA2-7FD80C673DEC}"/>
              </a:ext>
            </a:extLst>
          </p:cNvPr>
          <p:cNvSpPr txBox="1"/>
          <p:nvPr/>
        </p:nvSpPr>
        <p:spPr>
          <a:xfrm>
            <a:off x="298812" y="1450122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짝이 만든 대응 관계를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BD8947C9-FD6C-45C8-A7CC-F5702D84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0" y="156605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518882F-50E9-441D-8FE6-9CA3D1CB8CE2}"/>
              </a:ext>
            </a:extLst>
          </p:cNvPr>
          <p:cNvGrpSpPr/>
          <p:nvPr/>
        </p:nvGrpSpPr>
        <p:grpSpPr>
          <a:xfrm>
            <a:off x="1788898" y="2232043"/>
            <a:ext cx="1342942" cy="1196957"/>
            <a:chOff x="1952976" y="3787022"/>
            <a:chExt cx="2042958" cy="182340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B83A6F89-5565-455F-9874-C135C28181E0}"/>
                </a:ext>
              </a:extLst>
            </p:cNvPr>
            <p:cNvGrpSpPr/>
            <p:nvPr/>
          </p:nvGrpSpPr>
          <p:grpSpPr>
            <a:xfrm flipH="1">
              <a:off x="1957774" y="3787022"/>
              <a:ext cx="2038160" cy="1781656"/>
              <a:chOff x="872354" y="1640056"/>
              <a:chExt cx="1235622" cy="1829030"/>
            </a:xfrm>
          </p:grpSpPr>
          <p:sp>
            <p:nvSpPr>
              <p:cNvPr id="32" name="말풍선: 모서리가 둥근 사각형 31">
                <a:extLst>
                  <a:ext uri="{FF2B5EF4-FFF2-40B4-BE49-F238E27FC236}">
                    <a16:creationId xmlns:a16="http://schemas.microsoft.com/office/drawing/2014/main" xmlns="" id="{7C5A994C-ACDA-46B8-9923-9B524C5D85D8}"/>
                  </a:ext>
                </a:extLst>
              </p:cNvPr>
              <p:cNvSpPr/>
              <p:nvPr/>
            </p:nvSpPr>
            <p:spPr bwMode="auto">
              <a:xfrm>
                <a:off x="883046" y="1640056"/>
                <a:ext cx="1224930" cy="1829030"/>
              </a:xfrm>
              <a:prstGeom prst="wedgeRoundRectCallout">
                <a:avLst>
                  <a:gd name="adj1" fmla="val 58151"/>
                  <a:gd name="adj2" fmla="val 1976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71D25D27-FE24-47B1-A30B-428B40C946C1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74A7931-A511-42DA-A162-090BACFF030F}"/>
                </a:ext>
              </a:extLst>
            </p:cNvPr>
            <p:cNvSpPr/>
            <p:nvPr/>
          </p:nvSpPr>
          <p:spPr>
            <a:xfrm>
              <a:off x="1952976" y="3828771"/>
              <a:ext cx="2025322" cy="1781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마름모 조각과 삼각형 조각으로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대응 관계를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863277-352D-4202-85B3-C0F2008C5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954" y="1980978"/>
            <a:ext cx="3696084" cy="2018194"/>
          </a:xfrm>
          <a:prstGeom prst="rect">
            <a:avLst/>
          </a:prstGeom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07A80198-5BB0-4445-A2F9-4CEF60B3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0" y="2354096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2A96F8E3-2C29-4299-A55D-82F0F555EE9F}"/>
              </a:ext>
            </a:extLst>
          </p:cNvPr>
          <p:cNvGrpSpPr/>
          <p:nvPr/>
        </p:nvGrpSpPr>
        <p:grpSpPr>
          <a:xfrm>
            <a:off x="608557" y="4229359"/>
            <a:ext cx="5955661" cy="693934"/>
            <a:chOff x="608557" y="2636940"/>
            <a:chExt cx="5955661" cy="69393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11E14DB-39C3-4EA4-970B-191D59E9AFCE}"/>
                </a:ext>
              </a:extLst>
            </p:cNvPr>
            <p:cNvSpPr txBox="1"/>
            <p:nvPr/>
          </p:nvSpPr>
          <p:spPr>
            <a:xfrm>
              <a:off x="656698" y="2646874"/>
              <a:ext cx="5878861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76B0E10-A98E-4561-8C79-946B27BBA526}"/>
                </a:ext>
              </a:extLst>
            </p:cNvPr>
            <p:cNvSpPr txBox="1"/>
            <p:nvPr/>
          </p:nvSpPr>
          <p:spPr>
            <a:xfrm>
              <a:off x="608557" y="2636940"/>
              <a:ext cx="595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조각의 수가 항상 마름모 조각의 수보다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많도록 대응 관계를 만들었습니다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xmlns="" id="{0BD7EFF8-0B7D-451B-BE36-2A29C7048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970874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290E47D0-F61E-4A4B-B537-937354DB6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82" y="2705302"/>
              <a:ext cx="258828" cy="207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58E656-B3E5-4C94-B3DA-4028DA0B26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15" y="1132420"/>
            <a:ext cx="842644" cy="304191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806197" y="4083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1439594" y="2113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4548206" y="1111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>
            <a:extLst>
              <a:ext uri="{FF2B5EF4-FFF2-40B4-BE49-F238E27FC236}">
                <a16:creationId xmlns:a16="http://schemas.microsoft.com/office/drawing/2014/main" xmlns="" id="{FD95B9CB-4000-406F-8C86-A4D9F908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29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모양 조각을 이용하여 다양한 대응 관계를 만들어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14161" y="5169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694474" y="115871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D460DC38-2227-4554-AA03-FB524907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4A65111F-9519-47B3-8219-8A3449CB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C847E31C-9E4D-471D-B692-867AFF96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41F856-BE3F-4A30-B0DF-434D59CD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66BAC4B-A9BA-4B7C-9CE8-0DEA6860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1FA36E1-9C4C-4B46-B7FF-5E1CC575DA72}"/>
              </a:ext>
            </a:extLst>
          </p:cNvPr>
          <p:cNvSpPr/>
          <p:nvPr/>
        </p:nvSpPr>
        <p:spPr>
          <a:xfrm>
            <a:off x="6351724" y="1158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4F9BB455-02EF-4987-AFA2-7FD80C673DEC}"/>
              </a:ext>
            </a:extLst>
          </p:cNvPr>
          <p:cNvSpPr txBox="1"/>
          <p:nvPr/>
        </p:nvSpPr>
        <p:spPr>
          <a:xfrm>
            <a:off x="298812" y="1450122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짝이 만든 대응 관계를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BD8947C9-FD6C-45C8-A7CC-F5702D84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0" y="156605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518882F-50E9-441D-8FE6-9CA3D1CB8CE2}"/>
              </a:ext>
            </a:extLst>
          </p:cNvPr>
          <p:cNvGrpSpPr/>
          <p:nvPr/>
        </p:nvGrpSpPr>
        <p:grpSpPr>
          <a:xfrm>
            <a:off x="4182919" y="2670407"/>
            <a:ext cx="1362608" cy="800359"/>
            <a:chOff x="1923059" y="3766103"/>
            <a:chExt cx="2072875" cy="178165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B83A6F89-5565-455F-9874-C135C28181E0}"/>
                </a:ext>
              </a:extLst>
            </p:cNvPr>
            <p:cNvGrpSpPr/>
            <p:nvPr/>
          </p:nvGrpSpPr>
          <p:grpSpPr>
            <a:xfrm flipH="1">
              <a:off x="1923059" y="3766103"/>
              <a:ext cx="2072875" cy="1781656"/>
              <a:chOff x="872354" y="1618581"/>
              <a:chExt cx="1256668" cy="1829030"/>
            </a:xfrm>
          </p:grpSpPr>
          <p:sp>
            <p:nvSpPr>
              <p:cNvPr id="32" name="말풍선: 모서리가 둥근 사각형 31">
                <a:extLst>
                  <a:ext uri="{FF2B5EF4-FFF2-40B4-BE49-F238E27FC236}">
                    <a16:creationId xmlns:a16="http://schemas.microsoft.com/office/drawing/2014/main" xmlns="" id="{7C5A994C-ACDA-46B8-9923-9B524C5D85D8}"/>
                  </a:ext>
                </a:extLst>
              </p:cNvPr>
              <p:cNvSpPr/>
              <p:nvPr/>
            </p:nvSpPr>
            <p:spPr bwMode="auto">
              <a:xfrm>
                <a:off x="904092" y="1618581"/>
                <a:ext cx="1224930" cy="1829030"/>
              </a:xfrm>
              <a:prstGeom prst="wedgeRoundRectCallout">
                <a:avLst>
                  <a:gd name="adj1" fmla="val -60894"/>
                  <a:gd name="adj2" fmla="val 12705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71D25D27-FE24-47B1-A30B-428B40C946C1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74A7931-A511-42DA-A162-090BACFF030F}"/>
                </a:ext>
              </a:extLst>
            </p:cNvPr>
            <p:cNvSpPr/>
            <p:nvPr/>
          </p:nvSpPr>
          <p:spPr>
            <a:xfrm>
              <a:off x="1952976" y="3828771"/>
              <a:ext cx="2025322" cy="1125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만든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대응 관계를 이야기해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2A96F8E3-2C29-4299-A55D-82F0F555EE9F}"/>
              </a:ext>
            </a:extLst>
          </p:cNvPr>
          <p:cNvGrpSpPr/>
          <p:nvPr/>
        </p:nvGrpSpPr>
        <p:grpSpPr>
          <a:xfrm>
            <a:off x="608557" y="4229359"/>
            <a:ext cx="5955661" cy="693934"/>
            <a:chOff x="608557" y="2636940"/>
            <a:chExt cx="5955661" cy="69393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11E14DB-39C3-4EA4-970B-191D59E9AFCE}"/>
                </a:ext>
              </a:extLst>
            </p:cNvPr>
            <p:cNvSpPr txBox="1"/>
            <p:nvPr/>
          </p:nvSpPr>
          <p:spPr>
            <a:xfrm>
              <a:off x="656698" y="2646874"/>
              <a:ext cx="5878861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76B0E10-A98E-4561-8C79-946B27BBA526}"/>
                </a:ext>
              </a:extLst>
            </p:cNvPr>
            <p:cNvSpPr txBox="1"/>
            <p:nvPr/>
          </p:nvSpPr>
          <p:spPr>
            <a:xfrm>
              <a:off x="608557" y="2636940"/>
              <a:ext cx="595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조각의 수가 항상 사각형 조각의 수의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되도록 대응 관계를 만들었습니다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xmlns="" id="{0BD7EFF8-0B7D-451B-BE36-2A29C7048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970874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290E47D0-F61E-4A4B-B537-937354DB6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82" y="2705302"/>
              <a:ext cx="258828" cy="207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2C3792-E42D-455B-BFB5-0139AA233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45" y="1980977"/>
            <a:ext cx="3805068" cy="2045941"/>
          </a:xfrm>
          <a:prstGeom prst="rect">
            <a:avLst/>
          </a:prstGeom>
        </p:spPr>
      </p:pic>
      <p:pic>
        <p:nvPicPr>
          <p:cNvPr id="34" name="Picture 7">
            <a:extLst>
              <a:ext uri="{FF2B5EF4-FFF2-40B4-BE49-F238E27FC236}">
                <a16:creationId xmlns:a16="http://schemas.microsoft.com/office/drawing/2014/main" xmlns="" id="{3A733BCF-E95B-495D-9B39-9B755462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74" y="2385232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33103EC-A541-45EA-87CA-D99B2CC245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15" y="1132420"/>
            <a:ext cx="842644" cy="3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77565"/>
              </p:ext>
            </p:extLst>
          </p:nvPr>
        </p:nvGraphicFramePr>
        <p:xfrm>
          <a:off x="153927" y="224644"/>
          <a:ext cx="8836146" cy="47312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그림에서 서로 대응하는 두 양 찾아보기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관계의 의미 이해하기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50~51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주변에서 서로 대응하는 두 양 찾아보기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찾고 말하기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52~53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suh_0501_03_0203_204_1.html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32468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조각을 이용하여 다양한 대응 관계 만들기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suh_0501_03_0203_205_1.html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981949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3CBA71-F82C-4402-9251-B51B561C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25712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9431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5" y="1490164"/>
            <a:ext cx="345594" cy="1254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216263A1-A1BE-4A5C-87EB-56EC3860F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CC3F654-1AE3-4928-B398-5696ECDD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06CB1F1-2179-4DF3-B342-DA26BE3C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6760D13B-2E45-4196-8202-5AC89EAD4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58B3C8-B4B7-4018-A65A-7B0B7918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9624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5337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54~55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C04281-9A35-4D92-B02B-ECA6776D6C22}"/>
              </a:ext>
            </a:extLst>
          </p:cNvPr>
          <p:cNvSpPr/>
          <p:nvPr/>
        </p:nvSpPr>
        <p:spPr>
          <a:xfrm>
            <a:off x="733708" y="2713502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2C65CE-210F-4116-970C-A63C8A152571}"/>
              </a:ext>
            </a:extLst>
          </p:cNvPr>
          <p:cNvSpPr/>
          <p:nvPr/>
        </p:nvSpPr>
        <p:spPr>
          <a:xfrm>
            <a:off x="580665" y="2710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" y="292535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98C3BAC-A7B7-4F9B-859E-8B5EC701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BC2F23C5-D4DC-43B4-BB74-F0BC52DC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6D25764-15CB-400A-AA0E-2DDEF497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68D6A7FA-5958-40E5-BBDA-0FDD6518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2951BA1A-4F3C-4598-8485-AA157227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42BBD160-86C3-471F-8C1B-D470C6F08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FBD031-C855-4B49-BE4F-6A218F2F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0350DFBC-ADD0-4B6C-91B6-291FA292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54E79B4-FD2C-4ECE-A069-F45FF0FB6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4150955" y="2328802"/>
            <a:ext cx="483131" cy="679858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601997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 배열을 보고 다음에 이어질 모양을 생각해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8833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문제도 수정 있음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1BA790F-5D40-4374-AE80-00FADF96292D}"/>
              </a:ext>
            </a:extLst>
          </p:cNvPr>
          <p:cNvSpPr/>
          <p:nvPr/>
        </p:nvSpPr>
        <p:spPr bwMode="auto">
          <a:xfrm>
            <a:off x="2870646" y="3165574"/>
            <a:ext cx="2646265" cy="7897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xmlns="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AAD19ED2-5CFD-4E52-BBB7-39C41658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7404B98-4E47-4BB1-80A0-204041A3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1213DAF-24BA-4E8D-BD82-9F94A21F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286DC351-B6F5-435A-A656-56568FAC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C22E10C-9C95-4C9D-ADCF-51DB85910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1365075" y="2328802"/>
            <a:ext cx="483131" cy="6798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6BA2B9E-4DDE-4DE7-A855-F429169DC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2519865" y="2328802"/>
            <a:ext cx="483131" cy="6798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3F50A2C-5133-40A1-8C22-20D41AED9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2043565" y="2328802"/>
            <a:ext cx="483131" cy="6798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8D1FCD53-60C1-4229-AFE2-713872AF1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3674655" y="2328802"/>
            <a:ext cx="483131" cy="6798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4F85333-8FC9-4260-843D-B99D3F8C7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3198355" y="2328802"/>
            <a:ext cx="483131" cy="679858"/>
          </a:xfrm>
          <a:prstGeom prst="rect">
            <a:avLst/>
          </a:prstGeom>
        </p:spPr>
      </p:pic>
      <p:pic>
        <p:nvPicPr>
          <p:cNvPr id="30" name="Picture 31">
            <a:extLst>
              <a:ext uri="{FF2B5EF4-FFF2-40B4-BE49-F238E27FC236}">
                <a16:creationId xmlns:a16="http://schemas.microsoft.com/office/drawing/2014/main" xmlns="" id="{7463DA36-04D1-490F-88DB-F9814767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80" y="2734942"/>
            <a:ext cx="186885" cy="18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BDAB14A2-0321-4394-8E32-E5A90984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70" y="2734942"/>
            <a:ext cx="186885" cy="18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1">
            <a:extLst>
              <a:ext uri="{FF2B5EF4-FFF2-40B4-BE49-F238E27FC236}">
                <a16:creationId xmlns:a16="http://schemas.microsoft.com/office/drawing/2014/main" xmlns="" id="{18C226A3-5CBE-48F4-88AE-72E98573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63" y="3431391"/>
            <a:ext cx="186885" cy="18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10C2112-C7F0-460B-B3F8-0C475A7D0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4693796" y="3221115"/>
            <a:ext cx="483131" cy="67985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194931B-B2C3-4AEE-80BB-39D3894A1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4224327" y="3221115"/>
            <a:ext cx="483131" cy="67985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87B5E6D-7B4C-468E-AB78-094C6C539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3748027" y="3221115"/>
            <a:ext cx="483131" cy="67985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7F7BE06-0925-4652-841F-154A62CC2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1271" r="6945"/>
          <a:stretch/>
        </p:blipFill>
        <p:spPr>
          <a:xfrm>
            <a:off x="3271727" y="3221115"/>
            <a:ext cx="483131" cy="679858"/>
          </a:xfrm>
          <a:prstGeom prst="rect">
            <a:avLst/>
          </a:prstGeom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3448D021-983F-4719-A273-A8491EF0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09" y="378958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4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달걀 수와 달걀판의 수의 관계를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407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문제도 수정 있음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질문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1BA790F-5D40-4374-AE80-00FADF96292D}"/>
              </a:ext>
            </a:extLst>
          </p:cNvPr>
          <p:cNvSpPr/>
          <p:nvPr/>
        </p:nvSpPr>
        <p:spPr bwMode="auto">
          <a:xfrm>
            <a:off x="1610740" y="4394531"/>
            <a:ext cx="39534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DA3CB022-4209-44C5-958E-309B7061912B}"/>
              </a:ext>
            </a:extLst>
          </p:cNvPr>
          <p:cNvSpPr/>
          <p:nvPr/>
        </p:nvSpPr>
        <p:spPr>
          <a:xfrm>
            <a:off x="1374049" y="2243856"/>
            <a:ext cx="4343980" cy="1809531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82BB901A-C49D-4D73-9221-2E1C013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05" y="460753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75CADA6-C38F-4DC8-AE73-3C212EFA4861}"/>
              </a:ext>
            </a:extLst>
          </p:cNvPr>
          <p:cNvSpPr txBox="1"/>
          <p:nvPr/>
        </p:nvSpPr>
        <p:spPr>
          <a:xfrm>
            <a:off x="1594047" y="4394308"/>
            <a:ext cx="398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 수는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AAD19ED2-5CFD-4E52-BBB7-39C41658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7404B98-4E47-4BB1-80A0-204041A3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1213DAF-24BA-4E8D-BD82-9F94A21F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286DC351-B6F5-435A-A656-56568FAC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FC33A0B-3DC8-4F8E-8DBB-69705AC49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635" y="2380736"/>
            <a:ext cx="3806320" cy="1531144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519E7CE-5659-42AB-93B2-A4DE26E8DB1B}"/>
              </a:ext>
            </a:extLst>
          </p:cNvPr>
          <p:cNvSpPr/>
          <p:nvPr/>
        </p:nvSpPr>
        <p:spPr>
          <a:xfrm>
            <a:off x="589557" y="1353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xmlns="" id="{88DCB7FB-FEC1-4F81-910C-5CAE25AA4AE8}"/>
              </a:ext>
            </a:extLst>
          </p:cNvPr>
          <p:cNvSpPr/>
          <p:nvPr/>
        </p:nvSpPr>
        <p:spPr>
          <a:xfrm>
            <a:off x="4182002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9911DB95-DCEA-46D7-8270-8ABF9B247D33}"/>
              </a:ext>
            </a:extLst>
          </p:cNvPr>
          <p:cNvSpPr/>
          <p:nvPr/>
        </p:nvSpPr>
        <p:spPr>
          <a:xfrm>
            <a:off x="4702870" y="107751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459AE946-86E8-4A8E-AA09-A9D0C58D616C}"/>
              </a:ext>
            </a:extLst>
          </p:cNvPr>
          <p:cNvSpPr/>
          <p:nvPr/>
        </p:nvSpPr>
        <p:spPr>
          <a:xfrm>
            <a:off x="5223738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AE96592D-E799-4F02-9CD2-B1FBBA676A2E}"/>
              </a:ext>
            </a:extLst>
          </p:cNvPr>
          <p:cNvSpPr/>
          <p:nvPr/>
        </p:nvSpPr>
        <p:spPr>
          <a:xfrm>
            <a:off x="5738355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F0DE4DA4-4CB1-48F4-AA79-96F4E95823A6}"/>
              </a:ext>
            </a:extLst>
          </p:cNvPr>
          <p:cNvSpPr/>
          <p:nvPr/>
        </p:nvSpPr>
        <p:spPr>
          <a:xfrm>
            <a:off x="6252972" y="107751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0795" y="1500003"/>
            <a:ext cx="60754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봉지에 자두가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봉지의 수와 자두의 수 사이에는 어떤 대응 관계가 있는지 표를 이용하여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4376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xmlns="" id="{AEA79304-261D-4296-BBA5-A89126C60890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xmlns="" id="{BAFACBB3-CCAD-458D-95B5-956AB92D2ECC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xmlns="" id="{CB7AF9CE-1FBA-472A-AE1E-E1B329067F00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xmlns="" id="{25A404E0-49DC-450E-8529-605D8B6A502C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xmlns="" id="{85537BF0-5929-42B5-B0A3-8221F87F7EE6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B5B19850-4F0C-4C88-BE2C-96C77D7C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2BD270B1-1B52-4BF9-AEC5-6BEFDFCD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B3F7A7A-5BC3-4462-B56D-A6ECB479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87685000-B570-47E1-A9CC-8900ECFB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46885EDF-3E7D-4FC1-925D-8CEA707C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81438"/>
              </p:ext>
            </p:extLst>
          </p:nvPr>
        </p:nvGraphicFramePr>
        <p:xfrm>
          <a:off x="890774" y="2748394"/>
          <a:ext cx="5493344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509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713167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713167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  <a:gridCol w="713167">
                  <a:extLst>
                    <a:ext uri="{9D8B030D-6E8A-4147-A177-3AD203B41FA5}">
                      <a16:colId xmlns:a16="http://schemas.microsoft.com/office/drawing/2014/main" xmlns="" val="643204392"/>
                    </a:ext>
                  </a:extLst>
                </a:gridCol>
                <a:gridCol w="713167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  <a:gridCol w="713167">
                  <a:extLst>
                    <a:ext uri="{9D8B030D-6E8A-4147-A177-3AD203B41FA5}">
                      <a16:colId xmlns:a16="http://schemas.microsoft.com/office/drawing/2014/main" xmlns="" val="1954822816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봉지의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빵의 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F83022-449C-4C23-B7C4-FE7E6A617F17}"/>
              </a:ext>
            </a:extLst>
          </p:cNvPr>
          <p:cNvSpPr/>
          <p:nvPr/>
        </p:nvSpPr>
        <p:spPr bwMode="auto">
          <a:xfrm>
            <a:off x="4371135" y="3259001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1A69993-BA6C-4044-AEA9-E5C0C14691BA}"/>
              </a:ext>
            </a:extLst>
          </p:cNvPr>
          <p:cNvSpPr/>
          <p:nvPr/>
        </p:nvSpPr>
        <p:spPr bwMode="auto">
          <a:xfrm>
            <a:off x="3658944" y="3259001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EAB107-0BB7-4925-B8C7-60653E509084}"/>
              </a:ext>
            </a:extLst>
          </p:cNvPr>
          <p:cNvSpPr/>
          <p:nvPr/>
        </p:nvSpPr>
        <p:spPr bwMode="auto">
          <a:xfrm>
            <a:off x="5083327" y="3259001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A0859086-E33B-49AB-96DE-204B3796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16" y="34916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FC172CEA-0DD5-4755-9C2A-9C3CF848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40" y="34916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9B68D15-C74A-4238-B0B8-E0319760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4" y="34916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7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0795" y="1500003"/>
            <a:ext cx="60754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초록색 사각판의 수와 노란색 사각판의 수가 어떻게 변하는지 표를 이용하여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1899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삽화 발주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B5B19850-4F0C-4C88-BE2C-96C77D7C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2BD270B1-1B52-4BF9-AEC5-6BEFDFCD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B3F7A7A-5BC3-4462-B56D-A6ECB479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87685000-B570-47E1-A9CC-8900ECFB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3AFD422-6F97-4C0D-85E2-B3F89BFFB346}"/>
              </a:ext>
            </a:extLst>
          </p:cNvPr>
          <p:cNvGrpSpPr/>
          <p:nvPr/>
        </p:nvGrpSpPr>
        <p:grpSpPr>
          <a:xfrm>
            <a:off x="558026" y="2384983"/>
            <a:ext cx="607940" cy="912946"/>
            <a:chOff x="1306932" y="2741113"/>
            <a:chExt cx="916979" cy="13770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EFA8D02-287D-41E0-8ACD-E6541E0A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0659" y="3645265"/>
              <a:ext cx="461347" cy="45943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DFA5810-2E11-43CF-841B-B920D0E96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1762564" y="3195344"/>
              <a:ext cx="461347" cy="45943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B611D313-E289-4224-93CA-D6CFB6FC8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1306932" y="3201817"/>
              <a:ext cx="461347" cy="45943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C7FD325D-84CD-4BF0-82BC-C3D77068C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1306932" y="3658711"/>
              <a:ext cx="461347" cy="45943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4E7BC11-9DAF-4C84-969D-A4395F657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1310576" y="2741113"/>
              <a:ext cx="461347" cy="45943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2603948-E675-4C1E-9956-99D1F7C181CC}"/>
              </a:ext>
            </a:extLst>
          </p:cNvPr>
          <p:cNvGrpSpPr/>
          <p:nvPr/>
        </p:nvGrpSpPr>
        <p:grpSpPr>
          <a:xfrm>
            <a:off x="1545223" y="2384983"/>
            <a:ext cx="912048" cy="912946"/>
            <a:chOff x="2491932" y="2741113"/>
            <a:chExt cx="1375677" cy="1377032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87355DC2-FAB7-445A-AE98-D0FBB7E39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5659" y="3645265"/>
              <a:ext cx="461347" cy="45943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A7DAEFAB-620B-4476-ADCE-B12886932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2947564" y="3195344"/>
              <a:ext cx="461347" cy="45943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906E556A-A731-46E9-B7D6-96B3C32FB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2491932" y="3201817"/>
              <a:ext cx="461347" cy="45943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C1DAC5-C121-407F-9A3D-BFEC1BCB7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2491932" y="3658711"/>
              <a:ext cx="461347" cy="45943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39A4E07F-A2BE-494A-BC34-E716BDD48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2495576" y="2741113"/>
              <a:ext cx="461347" cy="45943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7F2D597A-5F75-4516-8401-54EC15EF7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7647" y="3645265"/>
              <a:ext cx="461347" cy="45943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7D8BE543-D40A-4A67-81AF-1D35BD8FF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3406262" y="3194775"/>
              <a:ext cx="461347" cy="45943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67165B8-F914-474C-8084-AC1E328154DC}"/>
              </a:ext>
            </a:extLst>
          </p:cNvPr>
          <p:cNvGrpSpPr/>
          <p:nvPr/>
        </p:nvGrpSpPr>
        <p:grpSpPr>
          <a:xfrm>
            <a:off x="2774085" y="2384983"/>
            <a:ext cx="1213418" cy="912946"/>
            <a:chOff x="4058281" y="2741113"/>
            <a:chExt cx="1830245" cy="1377032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00C0EEC1-8092-42FA-9ED2-627B03BD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2008" y="3645265"/>
              <a:ext cx="461347" cy="45943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2FC1326E-F0BD-411F-95E4-85BDD0CD1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513913" y="3195344"/>
              <a:ext cx="461347" cy="45943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CDA37B41-B52A-4EAB-9F2D-6ED4BAFEF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058281" y="3201817"/>
              <a:ext cx="461347" cy="45943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FC12A1BE-8C43-42DE-999C-52A0BDA58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058281" y="3658711"/>
              <a:ext cx="461347" cy="45943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CC6B8759-01B8-479B-8CB8-344FDE676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061925" y="2741113"/>
              <a:ext cx="461347" cy="45943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8132AB4D-C096-4616-9BCE-E405589B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3996" y="3645265"/>
              <a:ext cx="461347" cy="45943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4464F04E-C752-4D44-9A29-885E08F05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972611" y="3194775"/>
              <a:ext cx="461347" cy="45943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7F948564-CA12-4E3B-8F87-C785CE9F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8564" y="3645265"/>
              <a:ext cx="461347" cy="459433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38FE6C9E-37A6-4690-9753-17E02C2F4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5427179" y="3194775"/>
              <a:ext cx="461347" cy="459434"/>
            </a:xfrm>
            <a:prstGeom prst="rect">
              <a:avLst/>
            </a:prstGeom>
          </p:spPr>
        </p:pic>
      </p:grp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11102EB1-C72C-4793-A0AA-3466584B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5047"/>
              </p:ext>
            </p:extLst>
          </p:nvPr>
        </p:nvGraphicFramePr>
        <p:xfrm>
          <a:off x="1207813" y="3683496"/>
          <a:ext cx="478558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030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xmlns="" val="643204392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xmlns="" val="1954822816"/>
                    </a:ext>
                  </a:extLst>
                </a:gridCol>
              </a:tblGrid>
              <a:tr h="35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초록색 사각판의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노란색 사각판의 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A844D38-3B84-410D-84D8-A30DC015BA5D}"/>
              </a:ext>
            </a:extLst>
          </p:cNvPr>
          <p:cNvSpPr/>
          <p:nvPr/>
        </p:nvSpPr>
        <p:spPr bwMode="auto">
          <a:xfrm>
            <a:off x="4132488" y="4063547"/>
            <a:ext cx="434341" cy="334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9394DBA-91AC-49B8-BD68-F3EF2EB4A060}"/>
              </a:ext>
            </a:extLst>
          </p:cNvPr>
          <p:cNvSpPr/>
          <p:nvPr/>
        </p:nvSpPr>
        <p:spPr bwMode="auto">
          <a:xfrm>
            <a:off x="3663884" y="4063547"/>
            <a:ext cx="434341" cy="334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CF013E10-C3FB-494A-B9BD-D26FD827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11" y="434269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9817053-16AF-43EE-8D51-218623C23F86}"/>
              </a:ext>
            </a:extLst>
          </p:cNvPr>
          <p:cNvSpPr/>
          <p:nvPr/>
        </p:nvSpPr>
        <p:spPr bwMode="auto">
          <a:xfrm>
            <a:off x="4603882" y="4074977"/>
            <a:ext cx="434341" cy="334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1F7EDE6-BE1F-4F96-9C02-A4E53543FA75}"/>
              </a:ext>
            </a:extLst>
          </p:cNvPr>
          <p:cNvSpPr/>
          <p:nvPr/>
        </p:nvSpPr>
        <p:spPr bwMode="auto">
          <a:xfrm>
            <a:off x="5068661" y="4074977"/>
            <a:ext cx="434341" cy="334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3C7876D-45EA-49F8-9A45-FE936DD07D45}"/>
              </a:ext>
            </a:extLst>
          </p:cNvPr>
          <p:cNvGrpSpPr/>
          <p:nvPr/>
        </p:nvGrpSpPr>
        <p:grpSpPr>
          <a:xfrm>
            <a:off x="4296912" y="2384983"/>
            <a:ext cx="1514788" cy="912946"/>
            <a:chOff x="4302531" y="2973156"/>
            <a:chExt cx="1514788" cy="912946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5A5DC63E-B27A-459D-9FA4-4C696D85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3343" y="3572592"/>
              <a:ext cx="305864" cy="304595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8924286D-07BE-4055-8214-13B13EF21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604606" y="3274303"/>
              <a:ext cx="305864" cy="30459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9B798718-C4DA-4827-BEF2-4E36490F4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302531" y="3278594"/>
              <a:ext cx="305864" cy="304596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86A1DBD2-B9D4-4168-ABF0-EAA0A2C63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302531" y="3581506"/>
              <a:ext cx="305864" cy="304596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2E2BE855-23A5-418A-B1A3-7BD223ED5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304947" y="2973156"/>
              <a:ext cx="305864" cy="30459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624A513E-6A71-4AB3-8356-6923A8803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003" y="3572592"/>
              <a:ext cx="305864" cy="30459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13EA8546-4641-438E-9B76-0567B6011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4908715" y="3273925"/>
              <a:ext cx="305864" cy="304596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382934B-287A-4B5D-9871-6E031CD1C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4373" y="3572592"/>
              <a:ext cx="305864" cy="304595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F8376D58-9BC0-433F-90B9-C0F13A7A8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5210085" y="3273925"/>
              <a:ext cx="305864" cy="304596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38826B2A-8470-42A7-ACFB-13473195D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743" y="3572592"/>
              <a:ext cx="305864" cy="304595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2C3FC4D5-6935-4F5C-BF5B-DEF8B027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86" t="2593"/>
            <a:stretch/>
          </p:blipFill>
          <p:spPr>
            <a:xfrm>
              <a:off x="5511455" y="3273925"/>
              <a:ext cx="305864" cy="304596"/>
            </a:xfrm>
            <a:prstGeom prst="rect">
              <a:avLst/>
            </a:prstGeom>
          </p:spPr>
        </p:pic>
      </p:grpSp>
      <p:pic>
        <p:nvPicPr>
          <p:cNvPr id="110" name="Picture 31">
            <a:extLst>
              <a:ext uri="{FF2B5EF4-FFF2-40B4-BE49-F238E27FC236}">
                <a16:creationId xmlns:a16="http://schemas.microsoft.com/office/drawing/2014/main" xmlns="" id="{7DB9BC67-8EB2-4675-805D-FA416289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13" y="2728878"/>
            <a:ext cx="272011" cy="26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31">
            <a:extLst>
              <a:ext uri="{FF2B5EF4-FFF2-40B4-BE49-F238E27FC236}">
                <a16:creationId xmlns:a16="http://schemas.microsoft.com/office/drawing/2014/main" xmlns="" id="{5D3EE878-35BE-426D-8EDF-7BF95B83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28" y="2728878"/>
            <a:ext cx="272011" cy="26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1">
            <a:extLst>
              <a:ext uri="{FF2B5EF4-FFF2-40B4-BE49-F238E27FC236}">
                <a16:creationId xmlns:a16="http://schemas.microsoft.com/office/drawing/2014/main" xmlns="" id="{00DE5632-FC2F-4897-A51F-4047027B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69" y="2728878"/>
            <a:ext cx="272011" cy="26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31">
            <a:extLst>
              <a:ext uri="{FF2B5EF4-FFF2-40B4-BE49-F238E27FC236}">
                <a16:creationId xmlns:a16="http://schemas.microsoft.com/office/drawing/2014/main" xmlns="" id="{DA4D7D24-8E3C-4CB8-8286-94087896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81" y="2728878"/>
            <a:ext cx="272011" cy="26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FC71E4-86E6-4BB8-9579-3D41BD8D245E}"/>
              </a:ext>
            </a:extLst>
          </p:cNvPr>
          <p:cNvSpPr/>
          <p:nvPr/>
        </p:nvSpPr>
        <p:spPr>
          <a:xfrm>
            <a:off x="6155502" y="2537939"/>
            <a:ext cx="41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⋯</a:t>
            </a: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E07A0D2F-810F-40B6-A3DC-76EEBC4A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48" y="434269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5262FC51-D74A-450A-A29B-4ED3961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04" y="434269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B577B429-DECF-4D68-8846-B3E48C15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02" y="434269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41AA6006-82F7-4425-9CD5-FC6B235122A5}"/>
              </a:ext>
            </a:extLst>
          </p:cNvPr>
          <p:cNvSpPr/>
          <p:nvPr/>
        </p:nvSpPr>
        <p:spPr>
          <a:xfrm>
            <a:off x="4193218" y="107175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xmlns="" id="{C2955247-4F2F-406E-9FA2-D7B3841D87DF}"/>
              </a:ext>
            </a:extLst>
          </p:cNvPr>
          <p:cNvSpPr/>
          <p:nvPr/>
        </p:nvSpPr>
        <p:spPr>
          <a:xfrm>
            <a:off x="4714086" y="107175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A8A35320-EA4D-4549-860B-B4ED0AE96EDF}"/>
              </a:ext>
            </a:extLst>
          </p:cNvPr>
          <p:cNvSpPr/>
          <p:nvPr/>
        </p:nvSpPr>
        <p:spPr>
          <a:xfrm>
            <a:off x="5234954" y="107175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959E826A-879E-4B3A-B9B5-E981170A3C16}"/>
              </a:ext>
            </a:extLst>
          </p:cNvPr>
          <p:cNvSpPr/>
          <p:nvPr/>
        </p:nvSpPr>
        <p:spPr>
          <a:xfrm>
            <a:off x="5749571" y="1071752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순서도: 대체 처리 117">
            <a:extLst>
              <a:ext uri="{FF2B5EF4-FFF2-40B4-BE49-F238E27FC236}">
                <a16:creationId xmlns:a16="http://schemas.microsoft.com/office/drawing/2014/main" xmlns="" id="{00E074CB-2412-49F6-B810-E47078F6F748}"/>
              </a:ext>
            </a:extLst>
          </p:cNvPr>
          <p:cNvSpPr/>
          <p:nvPr/>
        </p:nvSpPr>
        <p:spPr>
          <a:xfrm>
            <a:off x="6264188" y="107175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Group 1072">
            <a:extLst>
              <a:ext uri="{FF2B5EF4-FFF2-40B4-BE49-F238E27FC236}">
                <a16:creationId xmlns:a16="http://schemas.microsoft.com/office/drawing/2014/main" xmlns="" id="{CEC6C015-6408-4796-BACE-ED8753415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7337"/>
              </p:ext>
            </p:extLst>
          </p:nvPr>
        </p:nvGraphicFramePr>
        <p:xfrm>
          <a:off x="146226" y="6129300"/>
          <a:ext cx="5469890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0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사각판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규칙 그림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suh_0501_03_0203_4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72B36A48-E5C3-43B3-84D6-F4AB31D92DD7}"/>
              </a:ext>
            </a:extLst>
          </p:cNvPr>
          <p:cNvSpPr/>
          <p:nvPr/>
        </p:nvSpPr>
        <p:spPr>
          <a:xfrm>
            <a:off x="187538" y="2092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BB34678-9E36-451B-8878-8BBF0D81AFF9}"/>
              </a:ext>
            </a:extLst>
          </p:cNvPr>
          <p:cNvSpPr/>
          <p:nvPr/>
        </p:nvSpPr>
        <p:spPr>
          <a:xfrm>
            <a:off x="420452" y="2152085"/>
            <a:ext cx="6217590" cy="1360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육각형의 수와 변의 수 사이에는 어떤 대응 관계가 있는지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완성하고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18"/>
              </p:ext>
            </p:extLst>
          </p:nvPr>
        </p:nvGraphicFramePr>
        <p:xfrm>
          <a:off x="7020272" y="689281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문제도 수정 있음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한 페이지 안으로 들어오게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화면에 안 들어갈 경우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버튼으로 페이지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개로 나눔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그림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고정으로 첫 번째 페이지에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번째 페이지에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있음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1BA790F-5D40-4374-AE80-00FADF96292D}"/>
              </a:ext>
            </a:extLst>
          </p:cNvPr>
          <p:cNvSpPr/>
          <p:nvPr/>
        </p:nvSpPr>
        <p:spPr bwMode="auto">
          <a:xfrm>
            <a:off x="3232536" y="3796279"/>
            <a:ext cx="5289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82BB901A-C49D-4D73-9221-2E1C013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7" y="363734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75CADA6-C38F-4DC8-AE73-3C212EFA4861}"/>
              </a:ext>
            </a:extLst>
          </p:cNvPr>
          <p:cNvSpPr txBox="1"/>
          <p:nvPr/>
        </p:nvSpPr>
        <p:spPr>
          <a:xfrm>
            <a:off x="3239852" y="379605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AAD19ED2-5CFD-4E52-BBB7-39C41658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7404B98-4E47-4BB1-80A0-204041A3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1213DAF-24BA-4E8D-BD82-9F94A21F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286DC351-B6F5-435A-A656-56568FAC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5E35AB-FBEE-456E-82A3-89D356C73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40" y="2298789"/>
            <a:ext cx="856916" cy="93891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D43AFF8-D73F-410F-8F7F-DD4B33630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69707"/>
              </p:ext>
            </p:extLst>
          </p:nvPr>
        </p:nvGraphicFramePr>
        <p:xfrm>
          <a:off x="2307988" y="2260978"/>
          <a:ext cx="4092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20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531282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531282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  <a:gridCol w="531282">
                  <a:extLst>
                    <a:ext uri="{9D8B030D-6E8A-4147-A177-3AD203B41FA5}">
                      <a16:colId xmlns:a16="http://schemas.microsoft.com/office/drawing/2014/main" xmlns="" val="643204392"/>
                    </a:ext>
                  </a:extLst>
                </a:gridCol>
                <a:gridCol w="531282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  <a:gridCol w="531282">
                  <a:extLst>
                    <a:ext uri="{9D8B030D-6E8A-4147-A177-3AD203B41FA5}">
                      <a16:colId xmlns:a16="http://schemas.microsoft.com/office/drawing/2014/main" xmlns="" val="1954822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육각형의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kumimoji="1" lang="ko-KR" altLang="en-US" sz="18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126175E0-6E8F-40C2-AA82-A33133C679F3}"/>
              </a:ext>
            </a:extLst>
          </p:cNvPr>
          <p:cNvSpPr txBox="1"/>
          <p:nvPr/>
        </p:nvSpPr>
        <p:spPr>
          <a:xfrm>
            <a:off x="601997" y="33102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육각형의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개일 때 변의 수는 몇 개인지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82A0BDC8-6C1A-4F94-AEDA-D61D20F905BF}"/>
              </a:ext>
            </a:extLst>
          </p:cNvPr>
          <p:cNvSpPr txBox="1"/>
          <p:nvPr/>
        </p:nvSpPr>
        <p:spPr>
          <a:xfrm>
            <a:off x="601997" y="423941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육각형의 수와 변의 수 사이의 대응 관계를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3145887-E5A5-42D3-B084-79CF7CBFD02A}"/>
              </a:ext>
            </a:extLst>
          </p:cNvPr>
          <p:cNvSpPr/>
          <p:nvPr/>
        </p:nvSpPr>
        <p:spPr bwMode="auto">
          <a:xfrm>
            <a:off x="1610740" y="4706075"/>
            <a:ext cx="39534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xmlns="" id="{47F2275E-5F23-40ED-B129-BC62DCA8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05" y="49190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47CC6B2-015F-48A1-B0B2-91DA180414FA}"/>
              </a:ext>
            </a:extLst>
          </p:cNvPr>
          <p:cNvSpPr txBox="1"/>
          <p:nvPr/>
        </p:nvSpPr>
        <p:spPr>
          <a:xfrm>
            <a:off x="1594047" y="4705852"/>
            <a:ext cx="398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수는 육각형의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DD7A572-BFB2-41FF-A8AA-842EF0854A56}"/>
              </a:ext>
            </a:extLst>
          </p:cNvPr>
          <p:cNvSpPr/>
          <p:nvPr/>
        </p:nvSpPr>
        <p:spPr>
          <a:xfrm>
            <a:off x="218571" y="1393970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519E7CE-5659-42AB-93B2-A4DE26E8DB1B}"/>
              </a:ext>
            </a:extLst>
          </p:cNvPr>
          <p:cNvSpPr/>
          <p:nvPr/>
        </p:nvSpPr>
        <p:spPr>
          <a:xfrm>
            <a:off x="146334" y="1335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69412" y="4984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A8AC84C-1644-48E2-9B58-E91A2C20900B}"/>
              </a:ext>
            </a:extLst>
          </p:cNvPr>
          <p:cNvSpPr/>
          <p:nvPr/>
        </p:nvSpPr>
        <p:spPr bwMode="auto">
          <a:xfrm>
            <a:off x="4299208" y="2645950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37E36D4A-1490-4FDD-A5FE-26CF31B1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23" y="291837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8F1508-E425-43FD-9133-C4F947EFFEE3}"/>
              </a:ext>
            </a:extLst>
          </p:cNvPr>
          <p:cNvSpPr/>
          <p:nvPr/>
        </p:nvSpPr>
        <p:spPr bwMode="auto">
          <a:xfrm>
            <a:off x="3777471" y="2645950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EBD77232-1C94-4B0D-85CE-70E43C18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86" y="291837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492C6D4-387E-4FED-A00E-7DD3C8BABBB7}"/>
              </a:ext>
            </a:extLst>
          </p:cNvPr>
          <p:cNvSpPr/>
          <p:nvPr/>
        </p:nvSpPr>
        <p:spPr bwMode="auto">
          <a:xfrm>
            <a:off x="4840038" y="2645950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8772BCE7-A6D1-43F3-9CA1-B2566BFE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53" y="291837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D4B171D-B138-4412-B6CA-6209F485EE0E}"/>
              </a:ext>
            </a:extLst>
          </p:cNvPr>
          <p:cNvSpPr/>
          <p:nvPr/>
        </p:nvSpPr>
        <p:spPr bwMode="auto">
          <a:xfrm>
            <a:off x="5358495" y="2645950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9080D914-01A1-44F6-BDCB-A309146B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10" y="291837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95C8EFC-BFA0-4BF8-8A47-321FA74656FB}"/>
              </a:ext>
            </a:extLst>
          </p:cNvPr>
          <p:cNvSpPr/>
          <p:nvPr/>
        </p:nvSpPr>
        <p:spPr bwMode="auto">
          <a:xfrm>
            <a:off x="5358495" y="2258826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4AAF182F-7B2C-4D7F-8419-EEF863F9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10" y="2531253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E88F614-0347-4F8B-BAB7-8254936BC1A1}"/>
              </a:ext>
            </a:extLst>
          </p:cNvPr>
          <p:cNvSpPr/>
          <p:nvPr/>
        </p:nvSpPr>
        <p:spPr bwMode="auto">
          <a:xfrm>
            <a:off x="4838478" y="2258826"/>
            <a:ext cx="4794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6D1FB48C-F7D6-4377-A798-B97A05F3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93" y="2531253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B31AE866-3281-4A28-A2E1-A004561106E8}"/>
              </a:ext>
            </a:extLst>
          </p:cNvPr>
          <p:cNvSpPr/>
          <p:nvPr/>
        </p:nvSpPr>
        <p:spPr>
          <a:xfrm>
            <a:off x="4198442" y="104529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46A4CB6-F537-44B8-9401-5826F1027025}"/>
              </a:ext>
            </a:extLst>
          </p:cNvPr>
          <p:cNvSpPr/>
          <p:nvPr/>
        </p:nvSpPr>
        <p:spPr>
          <a:xfrm>
            <a:off x="4719310" y="104529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FD15949-E8AB-435D-9907-22CFAD078C81}"/>
              </a:ext>
            </a:extLst>
          </p:cNvPr>
          <p:cNvSpPr/>
          <p:nvPr/>
        </p:nvSpPr>
        <p:spPr>
          <a:xfrm>
            <a:off x="5240178" y="104529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EAF38A89-89EF-4BE9-A230-2921FD762144}"/>
              </a:ext>
            </a:extLst>
          </p:cNvPr>
          <p:cNvSpPr/>
          <p:nvPr/>
        </p:nvSpPr>
        <p:spPr>
          <a:xfrm>
            <a:off x="5754795" y="104529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7CCF1A43-0714-4EE4-805E-596610D7B363}"/>
              </a:ext>
            </a:extLst>
          </p:cNvPr>
          <p:cNvSpPr/>
          <p:nvPr/>
        </p:nvSpPr>
        <p:spPr>
          <a:xfrm>
            <a:off x="6269412" y="104529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75CADA6-C38F-4DC8-AE73-3C212EFA4861}"/>
              </a:ext>
            </a:extLst>
          </p:cNvPr>
          <p:cNvSpPr txBox="1"/>
          <p:nvPr/>
        </p:nvSpPr>
        <p:spPr>
          <a:xfrm>
            <a:off x="3635895" y="379827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46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202564" y="1451657"/>
            <a:ext cx="32315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B71DD0-FB54-4ADD-9292-AE1909A7C7BD}"/>
              </a:ext>
            </a:extLst>
          </p:cNvPr>
          <p:cNvSpPr txBox="1"/>
          <p:nvPr/>
        </p:nvSpPr>
        <p:spPr>
          <a:xfrm>
            <a:off x="467544" y="4620753"/>
            <a:ext cx="61644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여러 가지 부품을 사용하여 로봇을 만들고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AE7CF555-70E4-4A6F-81D3-B65605F1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42149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F59CF051-E5A7-4EDC-9FAD-5DADDB00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95" y="4547160"/>
            <a:ext cx="36721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F251B95-3FB6-4AFB-A19A-B8D4A824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7516FC03-FFF5-4ABB-A71A-4B752EC8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6" y="1565196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144B56C-6EE6-401D-999B-488857EB2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62" r="10348"/>
          <a:stretch/>
        </p:blipFill>
        <p:spPr>
          <a:xfrm>
            <a:off x="1246013" y="1893326"/>
            <a:ext cx="4478115" cy="2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4389E65-36F3-4DE1-B062-7D7B05C9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36319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1097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50~53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BFE92EB4-1FA8-4C4F-8CBC-C71E6069C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8C768EFE-B4D0-4D8B-AE82-B4145487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44AC4332-1FD2-41A2-8207-13B4FFC2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124C1DD3-2497-4099-AADF-987D6A963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B4BD4A-AAB8-421A-B92C-57092CC9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1293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0450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2249" y="1872364"/>
            <a:ext cx="305918" cy="123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6197" y="1908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5962588" y="1345832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5790444" y="12512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D3F24B15-FE36-4CC0-B2D8-FD92DE34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EAF65EC0-D5B3-4139-B4D0-CE588150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77B5A73B-FFA3-4BDA-B2F7-D94F2A99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72C41519-88A0-48A2-A709-22F1D9C20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F5E50A2F-5097-4A98-A30D-4B936F45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26" y="2348310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05CC9CE-5C40-4CC9-AF1A-1B575022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62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750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suh_0501_03_0203_202_1.html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suh_0501_03_0203_202_2.html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suh_0501_03_0203_202_1.html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앞에 그림 탭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suh_0501_03_0203_202_1.html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있는 그림 넣어주세요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2144D6-50C8-4564-8E9C-A34049A4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2488589"/>
            <a:ext cx="6888963" cy="280812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2987656-2A08-4655-A735-BDB55A702C16}"/>
              </a:ext>
            </a:extLst>
          </p:cNvPr>
          <p:cNvSpPr/>
          <p:nvPr/>
        </p:nvSpPr>
        <p:spPr>
          <a:xfrm>
            <a:off x="4383600" y="221501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554DD23-C1C7-441B-9611-F16917479101}"/>
              </a:ext>
            </a:extLst>
          </p:cNvPr>
          <p:cNvSpPr/>
          <p:nvPr/>
        </p:nvSpPr>
        <p:spPr>
          <a:xfrm>
            <a:off x="4401559" y="2195338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656B409-7CC7-4C1E-8528-564DA570EDA8}"/>
              </a:ext>
            </a:extLst>
          </p:cNvPr>
          <p:cNvSpPr/>
          <p:nvPr/>
        </p:nvSpPr>
        <p:spPr>
          <a:xfrm>
            <a:off x="4266161" y="22241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696A8-8427-4B65-B06B-09CB2DB7F867}"/>
              </a:ext>
            </a:extLst>
          </p:cNvPr>
          <p:cNvSpPr/>
          <p:nvPr/>
        </p:nvSpPr>
        <p:spPr>
          <a:xfrm>
            <a:off x="5050737" y="2205894"/>
            <a:ext cx="493372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DE791A1-78A1-49E6-BC0E-EEC5D394CCBE}"/>
              </a:ext>
            </a:extLst>
          </p:cNvPr>
          <p:cNvSpPr/>
          <p:nvPr/>
        </p:nvSpPr>
        <p:spPr>
          <a:xfrm>
            <a:off x="5043195" y="1806457"/>
            <a:ext cx="860953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6214FE5-B22D-4112-9FEF-649C434A2413}"/>
              </a:ext>
            </a:extLst>
          </p:cNvPr>
          <p:cNvSpPr/>
          <p:nvPr/>
        </p:nvSpPr>
        <p:spPr>
          <a:xfrm>
            <a:off x="4907797" y="183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FE48CA0-5F1B-472D-9987-48ACF681128E}"/>
              </a:ext>
            </a:extLst>
          </p:cNvPr>
          <p:cNvSpPr/>
          <p:nvPr/>
        </p:nvSpPr>
        <p:spPr>
          <a:xfrm>
            <a:off x="-180614" y="819982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BE50FBF-A4BB-4737-B47B-0825E1555E98}"/>
              </a:ext>
            </a:extLst>
          </p:cNvPr>
          <p:cNvSpPr/>
          <p:nvPr/>
        </p:nvSpPr>
        <p:spPr>
          <a:xfrm>
            <a:off x="55345" y="12379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E200698-A82E-4AD7-9B2D-4A705CFBD36C}"/>
              </a:ext>
            </a:extLst>
          </p:cNvPr>
          <p:cNvSpPr/>
          <p:nvPr/>
        </p:nvSpPr>
        <p:spPr>
          <a:xfrm>
            <a:off x="-111202" y="25398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A82075A-BF02-42BD-B72A-B77251F9B71D}"/>
              </a:ext>
            </a:extLst>
          </p:cNvPr>
          <p:cNvSpPr/>
          <p:nvPr/>
        </p:nvSpPr>
        <p:spPr>
          <a:xfrm>
            <a:off x="37275" y="2488588"/>
            <a:ext cx="6946993" cy="331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9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05CC9CE-5C40-4CC9-AF1A-1B575022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62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6490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124" y="3007458"/>
            <a:ext cx="379428" cy="1285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072" y="304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79" y="3535210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AAE1EAD-626A-4590-B1A0-F117B17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778F12DB-4664-43F7-A52E-6EA3184B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5DBD87-FDFD-4B3C-81B6-D30992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93EB22B-0D2D-479A-BB48-4C8CE021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C116F51-3242-49D6-8046-5F276B1271FE}"/>
              </a:ext>
            </a:extLst>
          </p:cNvPr>
          <p:cNvSpPr/>
          <p:nvPr/>
        </p:nvSpPr>
        <p:spPr>
          <a:xfrm>
            <a:off x="4383600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6E0CF1D-F97D-4C03-BAF1-1F341D36CF7A}"/>
              </a:ext>
            </a:extLst>
          </p:cNvPr>
          <p:cNvSpPr/>
          <p:nvPr/>
        </p:nvSpPr>
        <p:spPr>
          <a:xfrm>
            <a:off x="5043195" y="1772816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9A65F3B4-6DAD-4A7A-9BB6-9157D173D1B3}"/>
              </a:ext>
            </a:extLst>
          </p:cNvPr>
          <p:cNvSpPr/>
          <p:nvPr/>
        </p:nvSpPr>
        <p:spPr>
          <a:xfrm>
            <a:off x="4892846" y="17918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857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6C36C8F-C0D1-4016-B434-3EF68751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92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2350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5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 보기 버튼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6035CDC6-A84D-4A99-89D2-151DD56D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" y="281363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A2B1FB5-0F48-456A-B5BA-5380B0B0FB54}"/>
              </a:ext>
            </a:extLst>
          </p:cNvPr>
          <p:cNvSpPr/>
          <p:nvPr/>
        </p:nvSpPr>
        <p:spPr>
          <a:xfrm>
            <a:off x="5425718" y="2594560"/>
            <a:ext cx="6480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9F8DD35-D753-4E60-BB0D-6D0B67C40066}"/>
              </a:ext>
            </a:extLst>
          </p:cNvPr>
          <p:cNvSpPr/>
          <p:nvPr/>
        </p:nvSpPr>
        <p:spPr>
          <a:xfrm>
            <a:off x="5277695" y="24327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8A29064-C938-4A92-A1F1-13BFD644AF00}"/>
              </a:ext>
            </a:extLst>
          </p:cNvPr>
          <p:cNvGrpSpPr/>
          <p:nvPr/>
        </p:nvGrpSpPr>
        <p:grpSpPr>
          <a:xfrm>
            <a:off x="5605675" y="2783953"/>
            <a:ext cx="1200119" cy="413028"/>
            <a:chOff x="3674338" y="1157943"/>
            <a:chExt cx="1466850" cy="504825"/>
          </a:xfrm>
        </p:grpSpPr>
        <p:pic>
          <p:nvPicPr>
            <p:cNvPr id="17" name="Picture 38">
              <a:extLst>
                <a:ext uri="{FF2B5EF4-FFF2-40B4-BE49-F238E27FC236}">
                  <a16:creationId xmlns:a16="http://schemas.microsoft.com/office/drawing/2014/main" xmlns="" id="{73E4177E-2B67-4F9B-96F0-9E35D28EC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A3096BE-E213-4F81-84A8-95D174A98905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974191CB-8807-4BAF-9099-EA0C62DAF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ADA010AA-3724-4198-997F-78D2E8E3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5B1432E-AD77-4809-95DC-40A90638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5AB345EE-F736-4354-958B-E8CE830E7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타원 27"/>
          <p:cNvSpPr/>
          <p:nvPr/>
        </p:nvSpPr>
        <p:spPr>
          <a:xfrm>
            <a:off x="5724003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116F51-3242-49D6-8046-5F276B1271FE}"/>
              </a:ext>
            </a:extLst>
          </p:cNvPr>
          <p:cNvSpPr/>
          <p:nvPr/>
        </p:nvSpPr>
        <p:spPr>
          <a:xfrm>
            <a:off x="4383600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78507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1009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크기 조절하여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내용이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페이지에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페이지에 답 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40967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사각판이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개일 때 바퀴는 몇 개가 필요할까요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어떻게 알 수 있는지 설명해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준기는 사각판과 바퀴를 사용하여 자동차 로봇을 만들고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사각판의 수와 바퀴의 수 사이에는 어떤 대응 관계가 있는지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814157" y="5461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1" y="72249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5690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018D69-0E16-452D-914C-B8312DEC9088}"/>
              </a:ext>
            </a:extLst>
          </p:cNvPr>
          <p:cNvSpPr/>
          <p:nvPr/>
        </p:nvSpPr>
        <p:spPr>
          <a:xfrm>
            <a:off x="5039866" y="14518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A520F49-0363-40F1-801D-C4E78B524594}"/>
              </a:ext>
            </a:extLst>
          </p:cNvPr>
          <p:cNvSpPr/>
          <p:nvPr/>
        </p:nvSpPr>
        <p:spPr>
          <a:xfrm>
            <a:off x="4389306" y="14518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35E9294-B2CA-42D0-B0B8-E0B76E4A64EF}"/>
              </a:ext>
            </a:extLst>
          </p:cNvPr>
          <p:cNvSpPr/>
          <p:nvPr/>
        </p:nvSpPr>
        <p:spPr>
          <a:xfrm>
            <a:off x="5693004" y="14533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A28025A-CFEE-4B79-84DA-EBB89FE5D309}"/>
              </a:ext>
            </a:extLst>
          </p:cNvPr>
          <p:cNvSpPr/>
          <p:nvPr/>
        </p:nvSpPr>
        <p:spPr>
          <a:xfrm>
            <a:off x="6343564" y="14533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36BC292-D17E-4C5E-8F1F-0BFCF039DBFD}"/>
              </a:ext>
            </a:extLst>
          </p:cNvPr>
          <p:cNvSpPr/>
          <p:nvPr/>
        </p:nvSpPr>
        <p:spPr>
          <a:xfrm>
            <a:off x="3737457" y="14518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99DF8DFB-6A5B-4867-9980-DA33193909C1}"/>
              </a:ext>
            </a:extLst>
          </p:cNvPr>
          <p:cNvGrpSpPr/>
          <p:nvPr/>
        </p:nvGrpSpPr>
        <p:grpSpPr>
          <a:xfrm>
            <a:off x="3880859" y="2857727"/>
            <a:ext cx="1418305" cy="998162"/>
            <a:chOff x="1952975" y="3778017"/>
            <a:chExt cx="2042959" cy="15205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BD2CA5D4-1DA5-4819-B233-C76ED5B7A74B}"/>
                </a:ext>
              </a:extLst>
            </p:cNvPr>
            <p:cNvGrpSpPr/>
            <p:nvPr/>
          </p:nvGrpSpPr>
          <p:grpSpPr>
            <a:xfrm flipH="1">
              <a:off x="1957773" y="3778017"/>
              <a:ext cx="2038161" cy="1520569"/>
              <a:chOff x="872354" y="1630812"/>
              <a:chExt cx="1235623" cy="1561001"/>
            </a:xfrm>
          </p:grpSpPr>
          <p:sp>
            <p:nvSpPr>
              <p:cNvPr id="81" name="말풍선: 모서리가 둥근 사각형 80">
                <a:extLst>
                  <a:ext uri="{FF2B5EF4-FFF2-40B4-BE49-F238E27FC236}">
                    <a16:creationId xmlns:a16="http://schemas.microsoft.com/office/drawing/2014/main" xmlns="" id="{6BD4A410-4D0C-4849-BCC4-1F69FB047B3D}"/>
                  </a:ext>
                </a:extLst>
              </p:cNvPr>
              <p:cNvSpPr/>
              <p:nvPr/>
            </p:nvSpPr>
            <p:spPr bwMode="auto">
              <a:xfrm>
                <a:off x="883047" y="1630812"/>
                <a:ext cx="1224930" cy="1561001"/>
              </a:xfrm>
              <a:prstGeom prst="wedgeRoundRectCallout">
                <a:avLst>
                  <a:gd name="adj1" fmla="val -56048"/>
                  <a:gd name="adj2" fmla="val 24216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99451AA-6161-4155-A04D-7D2C62B7F055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81F3E07-EB1E-4849-BACE-6115FEAE9246}"/>
                </a:ext>
              </a:extLst>
            </p:cNvPr>
            <p:cNvSpPr/>
            <p:nvPr/>
          </p:nvSpPr>
          <p:spPr>
            <a:xfrm>
              <a:off x="1952975" y="3828772"/>
              <a:ext cx="2025322" cy="1100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사각판의 수와 바퀴의 수는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항상 일정하게 변할까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EF3FFA64-50FC-48C6-ACF3-2820BC6C9965}"/>
              </a:ext>
            </a:extLst>
          </p:cNvPr>
          <p:cNvGrpSpPr/>
          <p:nvPr/>
        </p:nvGrpSpPr>
        <p:grpSpPr>
          <a:xfrm>
            <a:off x="1807956" y="2808107"/>
            <a:ext cx="1860956" cy="1196957"/>
            <a:chOff x="1952976" y="3787022"/>
            <a:chExt cx="2042958" cy="1823406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1BC33E97-F3EF-4F98-B250-F9A0888E9948}"/>
                </a:ext>
              </a:extLst>
            </p:cNvPr>
            <p:cNvGrpSpPr/>
            <p:nvPr/>
          </p:nvGrpSpPr>
          <p:grpSpPr>
            <a:xfrm flipH="1">
              <a:off x="1957774" y="3787022"/>
              <a:ext cx="2038160" cy="1781656"/>
              <a:chOff x="872354" y="1640056"/>
              <a:chExt cx="1235622" cy="1829030"/>
            </a:xfrm>
          </p:grpSpPr>
          <p:sp>
            <p:nvSpPr>
              <p:cNvPr id="117" name="말풍선: 모서리가 둥근 사각형 116">
                <a:extLst>
                  <a:ext uri="{FF2B5EF4-FFF2-40B4-BE49-F238E27FC236}">
                    <a16:creationId xmlns:a16="http://schemas.microsoft.com/office/drawing/2014/main" xmlns="" id="{EF2727CE-3D10-482C-B6E2-5F10D556F937}"/>
                  </a:ext>
                </a:extLst>
              </p:cNvPr>
              <p:cNvSpPr/>
              <p:nvPr/>
            </p:nvSpPr>
            <p:spPr bwMode="auto">
              <a:xfrm>
                <a:off x="883046" y="1640056"/>
                <a:ext cx="1224930" cy="1829030"/>
              </a:xfrm>
              <a:prstGeom prst="wedgeRoundRectCallout">
                <a:avLst>
                  <a:gd name="adj1" fmla="val 58151"/>
                  <a:gd name="adj2" fmla="val 1976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92A552E8-6367-4A02-B4A1-87488CFC8962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B8ED598-8267-42F2-8B9F-2250AB817DA2}"/>
                </a:ext>
              </a:extLst>
            </p:cNvPr>
            <p:cNvSpPr/>
            <p:nvPr/>
          </p:nvSpPr>
          <p:spPr>
            <a:xfrm>
              <a:off x="1952976" y="3828771"/>
              <a:ext cx="2025322" cy="1781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붙임딱지를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붙이지 않고도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사각판의 수를 알면 바퀴의 수를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 수 있을까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9702" y="4329100"/>
            <a:ext cx="968224" cy="491295"/>
            <a:chOff x="687176" y="4158775"/>
            <a:chExt cx="968224" cy="49129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687176" y="4280738"/>
              <a:ext cx="7115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xmlns="" id="{94B85CAB-D011-4B44-A6BE-CE3AA5A7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58775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2" name="Picture 8">
            <a:extLst>
              <a:ext uri="{FF2B5EF4-FFF2-40B4-BE49-F238E27FC236}">
                <a16:creationId xmlns:a16="http://schemas.microsoft.com/office/drawing/2014/main" xmlns="" id="{EF704D41-433F-4EF6-AC2C-F1BF898C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68" y="2808107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xmlns="" id="{B6D6060B-ECDC-48DF-AD4C-DC297A36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8" y="2808107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7">
            <a:extLst>
              <a:ext uri="{FF2B5EF4-FFF2-40B4-BE49-F238E27FC236}">
                <a16:creationId xmlns:a16="http://schemas.microsoft.com/office/drawing/2014/main" xmlns="" id="{1F472A28-F062-4EC4-B53C-6C657E42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25" name="TextBox 8">
            <a:extLst>
              <a:ext uri="{FF2B5EF4-FFF2-40B4-BE49-F238E27FC236}">
                <a16:creationId xmlns:a16="http://schemas.microsoft.com/office/drawing/2014/main" xmlns="" id="{2FBDEA71-B632-487B-8269-BA752B0F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A0F41E3-4299-4F88-A6FE-4A55209A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9">
            <a:extLst>
              <a:ext uri="{FF2B5EF4-FFF2-40B4-BE49-F238E27FC236}">
                <a16:creationId xmlns:a16="http://schemas.microsoft.com/office/drawing/2014/main" xmlns="" id="{77DC0429-9773-40CE-BEDD-26E4E720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7F09871-E842-49CC-A919-2F6120B3146C}"/>
              </a:ext>
            </a:extLst>
          </p:cNvPr>
          <p:cNvGrpSpPr/>
          <p:nvPr/>
        </p:nvGrpSpPr>
        <p:grpSpPr>
          <a:xfrm>
            <a:off x="1576612" y="4454755"/>
            <a:ext cx="5193539" cy="731280"/>
            <a:chOff x="771329" y="4502617"/>
            <a:chExt cx="5193539" cy="7312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819472" y="4512551"/>
              <a:ext cx="5034179" cy="6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771329" y="4502617"/>
              <a:ext cx="5011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일렬로 놓을 때 그 위아래에 바퀴를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놓기 때문입니다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xmlns="" id="{94B85CAB-D011-4B44-A6BE-CE3AA5A7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868" y="4873897"/>
              <a:ext cx="360000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1283B99C-9088-4E91-A0C7-C5B81D058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88" y="4578462"/>
              <a:ext cx="258828" cy="207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3430443" y="26985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12327" y="4399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7382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40057</TotalTime>
  <Words>1942</Words>
  <Application>Microsoft Office PowerPoint</Application>
  <PresentationFormat>화면 슬라이드 쇼(4:3)</PresentationFormat>
  <Paragraphs>703</Paragraphs>
  <Slides>27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6330</cp:revision>
  <dcterms:created xsi:type="dcterms:W3CDTF">2008-07-15T12:19:11Z</dcterms:created>
  <dcterms:modified xsi:type="dcterms:W3CDTF">2022-01-24T07:40:48Z</dcterms:modified>
</cp:coreProperties>
</file>