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353" r:id="rId5"/>
    <p:sldId id="1354" r:id="rId6"/>
    <p:sldId id="1355" r:id="rId7"/>
    <p:sldId id="1097" r:id="rId8"/>
    <p:sldId id="1289" r:id="rId9"/>
    <p:sldId id="1339" r:id="rId10"/>
    <p:sldId id="1340" r:id="rId11"/>
    <p:sldId id="1341" r:id="rId12"/>
    <p:sldId id="1312" r:id="rId13"/>
    <p:sldId id="1342" r:id="rId14"/>
    <p:sldId id="1343" r:id="rId15"/>
    <p:sldId id="1344" r:id="rId16"/>
    <p:sldId id="1313" r:id="rId17"/>
    <p:sldId id="1345" r:id="rId18"/>
    <p:sldId id="1314" r:id="rId19"/>
    <p:sldId id="1349" r:id="rId20"/>
    <p:sldId id="1350" r:id="rId21"/>
    <p:sldId id="1297" r:id="rId22"/>
    <p:sldId id="1315" r:id="rId23"/>
    <p:sldId id="1316" r:id="rId24"/>
    <p:sldId id="1322" r:id="rId25"/>
    <p:sldId id="1346" r:id="rId26"/>
    <p:sldId id="1323" r:id="rId27"/>
    <p:sldId id="1347" r:id="rId28"/>
    <p:sldId id="1324" r:id="rId29"/>
    <p:sldId id="1351" r:id="rId30"/>
    <p:sldId id="1317" r:id="rId31"/>
    <p:sldId id="1319" r:id="rId32"/>
    <p:sldId id="1318" r:id="rId33"/>
    <p:sldId id="1352" r:id="rId34"/>
    <p:sldId id="1348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%20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204_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401_1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2.png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15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20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1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걸음을 걸었는지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걸음을 걸었는지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00948" y="2462100"/>
            <a:ext cx="1274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1" y="2771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걸음을 걸었는지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83" y="2629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92126" y="2464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395" y="306618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311280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292126" y="331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0454" y="2240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자릿수 판을 만들고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8, 5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더하여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0" y="3431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9592" y="307070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수에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수 모형을 놓고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모형과 십 모형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개수를 세어 계산할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7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" y="1847607"/>
            <a:ext cx="6826805" cy="290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6985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/>
                <a:gridCol w="528714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59223"/>
              </p:ext>
            </p:extLst>
          </p:nvPr>
        </p:nvGraphicFramePr>
        <p:xfrm>
          <a:off x="755576" y="6392180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/>
                <a:gridCol w="528714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mm_31_1_01_04_01_ani.mp4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364088" y="1847614"/>
            <a:ext cx="1630370" cy="969318"/>
            <a:chOff x="5364088" y="1847614"/>
            <a:chExt cx="1630370" cy="969318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>
            <a:off x="5364088" y="2819722"/>
            <a:ext cx="1630370" cy="969318"/>
            <a:chOff x="5364088" y="1847614"/>
            <a:chExt cx="1630370" cy="969318"/>
          </a:xfrm>
        </p:grpSpPr>
        <p:sp>
          <p:nvSpPr>
            <p:cNvPr id="71" name="TextBox 70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/>
          <p:cNvGrpSpPr/>
          <p:nvPr/>
        </p:nvGrpSpPr>
        <p:grpSpPr>
          <a:xfrm>
            <a:off x="5364088" y="3791830"/>
            <a:ext cx="1630370" cy="969318"/>
            <a:chOff x="5364088" y="1847614"/>
            <a:chExt cx="1630370" cy="969318"/>
          </a:xfrm>
        </p:grpSpPr>
        <p:sp>
          <p:nvSpPr>
            <p:cNvPr id="99" name="TextBox 98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826698" y="1479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92745" y="190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22680" y="2245777"/>
            <a:ext cx="1711490" cy="958105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49362" y="2244382"/>
            <a:ext cx="1711490" cy="958105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56254" y="2196477"/>
            <a:ext cx="1711490" cy="1053915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탭의 이미지 중 수식 부분만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2238078"/>
            <a:ext cx="1630370" cy="984707"/>
            <a:chOff x="5364088" y="1847614"/>
            <a:chExt cx="1630370" cy="984707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71" name="TextBox 70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/>
          <p:cNvGrpSpPr/>
          <p:nvPr/>
        </p:nvGrpSpPr>
        <p:grpSpPr>
          <a:xfrm>
            <a:off x="4932040" y="2238078"/>
            <a:ext cx="1630370" cy="984707"/>
            <a:chOff x="5364088" y="1847614"/>
            <a:chExt cx="1630370" cy="984707"/>
          </a:xfrm>
        </p:grpSpPr>
        <p:sp>
          <p:nvSpPr>
            <p:cNvPr id="99" name="TextBox 98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731297" y="3429000"/>
            <a:ext cx="5818052" cy="390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7561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910454" y="3450339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80, 300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차례대로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35366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1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탭의 이미지 중 수식 부분만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40395" y="3429000"/>
            <a:ext cx="6399857" cy="667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347561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910454" y="3450339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수끼리 더한 값을 차례대로 적어 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0" y="3794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245777"/>
            <a:ext cx="1711490" cy="958105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244382"/>
            <a:ext cx="1711490" cy="958105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96477"/>
            <a:ext cx="1711490" cy="1053915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1026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1560" y="2238078"/>
            <a:ext cx="1630370" cy="984707"/>
            <a:chOff x="5364088" y="1847614"/>
            <a:chExt cx="1630370" cy="984707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32040" y="2238078"/>
            <a:ext cx="1630370" cy="984707"/>
            <a:chOff x="5364088" y="1847614"/>
            <a:chExt cx="1630370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38" y="42441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14908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타원 125"/>
          <p:cNvSpPr/>
          <p:nvPr/>
        </p:nvSpPr>
        <p:spPr>
          <a:xfrm>
            <a:off x="2821673" y="4320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6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40395" y="3429000"/>
            <a:ext cx="6399857" cy="667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347561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910454" y="3450339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수끼리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수끼리 더한 값을 차례대로 적어 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0" y="3794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245777"/>
            <a:ext cx="1711490" cy="958105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244382"/>
            <a:ext cx="1711490" cy="958105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96477"/>
            <a:ext cx="1711490" cy="1053915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1560" y="2238078"/>
            <a:ext cx="1630370" cy="984707"/>
            <a:chOff x="5364088" y="1847614"/>
            <a:chExt cx="1630370" cy="984707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32040" y="2238078"/>
            <a:ext cx="1630370" cy="984707"/>
            <a:chOff x="5364088" y="1847614"/>
            <a:chExt cx="1630370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2805478" y="4260296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2" name="직각 삼각형 71"/>
          <p:cNvSpPr/>
          <p:nvPr/>
        </p:nvSpPr>
        <p:spPr>
          <a:xfrm rot="5400000" flipV="1">
            <a:off x="2571905" y="4510462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152284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캐릭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601093" y="4114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918576" y="4096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125136"/>
            <a:chOff x="1601093" y="2026173"/>
            <a:chExt cx="1655471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71800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https://cdata2.tsherpa.co.kr/tsherpa/MultiMedia/Flash/2020/curri/index.html?flashxmlnum=yuni4856&amp;classa=A8-C1-31-MM-MM-04-02-02-0-0-0-0&amp;classno=MM_31_04/suh_0301_01_0002/suh_0301_01_0002_204_1.html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453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302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123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661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" y="1016732"/>
            <a:ext cx="69492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863600" y="2204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63600" y="2922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519772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010025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3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방문자가 어제는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어제와 오늘 이틀 동안의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방문자는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2677143"/>
            <a:ext cx="63923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어제와 오늘 이틀 동안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아린이네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누리집을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방문한 사람 수를 구하는 문제입니다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2996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317523" y="172968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5652120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구하는 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985375" y="173681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방문자가 어제는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어제와 오늘 이틀 동안의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방문자는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0691" y="2677143"/>
            <a:ext cx="4366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계산하여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76" y="2889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317523" y="172968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5652120" y="17332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985375" y="17368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775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6770"/>
              </p:ext>
            </p:extLst>
          </p:nvPr>
        </p:nvGraphicFramePr>
        <p:xfrm>
          <a:off x="179388" y="65401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걸음 수 재어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걸음 걸었는지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방문자가 어제는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어제와 오늘 이틀 동안의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누리집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방문자는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7816" y="2812286"/>
            <a:ext cx="2296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236(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09" y="3052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317523" y="1729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5652120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1" name="TextBox 43"/>
          <p:cNvSpPr txBox="1"/>
          <p:nvPr/>
        </p:nvSpPr>
        <p:spPr>
          <a:xfrm>
            <a:off x="389043" y="213285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어제와 오늘 이틀 동안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아린이네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누리집을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방문한 사람은 모두 몇 명일까요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27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985375" y="17368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503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cdata2.tsherpa.co.kr/tsherpa/MultiMedia/Flash/2020/curri/index.html?flashxmlnum=yuni4856&amp;classa=A8-C1-31-MM-MM-04-02-02-0-0-0-0&amp;classno=MM_31_04/suh_0301_01_0002/suh_0301_01_0002_301_1.html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860" y="3581134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값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1" y="37012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9" y="220264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76257" y="2420888"/>
            <a:ext cx="1655471" cy="660671"/>
            <a:chOff x="1601093" y="2026173"/>
            <a:chExt cx="1655471" cy="660671"/>
          </a:xfrm>
        </p:grpSpPr>
        <p:sp>
          <p:nvSpPr>
            <p:cNvPr id="37" name="TextBox 3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+mn-ea"/>
                  <a:ea typeface="+mn-ea"/>
                </a:rPr>
                <a:t>3</a:t>
              </a:r>
              <a:r>
                <a:rPr lang="en-US" altLang="ko-KR" sz="1900" dirty="0" smtClean="0">
                  <a:latin typeface="+mn-ea"/>
                  <a:ea typeface="+mn-ea"/>
                </a:rPr>
                <a:t>  0  </a:t>
              </a:r>
              <a:r>
                <a:rPr lang="en-US" altLang="ko-KR" sz="1900" dirty="0">
                  <a:latin typeface="+mn-ea"/>
                  <a:ea typeface="+mn-ea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＋  </a:t>
              </a:r>
              <a:r>
                <a:rPr lang="en-US" altLang="ko-KR" sz="1900" dirty="0">
                  <a:latin typeface="+mn-ea"/>
                  <a:ea typeface="+mn-ea"/>
                </a:rPr>
                <a:t>2</a:t>
              </a:r>
              <a:r>
                <a:rPr lang="en-US" altLang="ko-KR" sz="1900" dirty="0" smtClean="0">
                  <a:latin typeface="+mn-ea"/>
                  <a:ea typeface="+mn-ea"/>
                </a:rPr>
                <a:t>  1  5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619754" y="3969060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실제 계산한 값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5" y="40972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799692" y="3578149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67744" y="3995772"/>
            <a:ext cx="70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4" y="3505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78" y="3940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9042" y="2060848"/>
            <a:ext cx="6226797" cy="252028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29200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183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D:\★[초등] 교사용DVD 자료\수학(박) 3-1 지도서\app\resource\contents\lesson01\ops\lesson01\images\mm_31_1_01_07_02\b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22856" r="49038" b="11422"/>
          <a:stretch/>
        </p:blipFill>
        <p:spPr bwMode="auto">
          <a:xfrm>
            <a:off x="617007" y="1999052"/>
            <a:ext cx="3121828" cy="29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968209" y="3203450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0877" y="321883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345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23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49827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2495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4  9  3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9  8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125136"/>
            <a:chOff x="1601093" y="2026173"/>
            <a:chExt cx="1655471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3  8  2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4  1  6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7  9  8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80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3" y="32669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9" y="16371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15616" y="2309008"/>
            <a:ext cx="4722685" cy="1696056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9"/>
          <p:cNvSpPr txBox="1"/>
          <p:nvPr/>
        </p:nvSpPr>
        <p:spPr>
          <a:xfrm>
            <a:off x="1625635" y="2600908"/>
            <a:ext cx="401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18" y="26306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9"/>
          <p:cNvSpPr txBox="1"/>
          <p:nvPr/>
        </p:nvSpPr>
        <p:spPr>
          <a:xfrm>
            <a:off x="1655676" y="3240220"/>
            <a:ext cx="401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74" y="164028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3" y="32669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9" y="16371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15616" y="2309008"/>
            <a:ext cx="4722685" cy="1696056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9"/>
          <p:cNvSpPr txBox="1"/>
          <p:nvPr/>
        </p:nvSpPr>
        <p:spPr>
          <a:xfrm>
            <a:off x="1625635" y="2600908"/>
            <a:ext cx="401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18" y="26306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9"/>
          <p:cNvSpPr txBox="1"/>
          <p:nvPr/>
        </p:nvSpPr>
        <p:spPr>
          <a:xfrm>
            <a:off x="1655676" y="3240220"/>
            <a:ext cx="401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74" y="164028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3583381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1276" y="3947476"/>
            <a:ext cx="5833737" cy="11017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3" y="3988261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727" y="3933056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100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r>
              <a:rPr lang="ko-KR" altLang="en-US" sz="1800" dirty="0" smtClean="0">
                <a:latin typeface="+mn-ea"/>
                <a:ea typeface="+mn-ea"/>
              </a:rPr>
              <a:t>개</a:t>
            </a:r>
            <a:r>
              <a:rPr lang="en-US" altLang="ko-KR" sz="1800" dirty="0" smtClean="0">
                <a:latin typeface="+mn-ea"/>
                <a:ea typeface="+mn-ea"/>
              </a:rPr>
              <a:t>, 10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 smtClean="0">
                <a:latin typeface="+mn-ea"/>
                <a:ea typeface="+mn-ea"/>
              </a:rPr>
              <a:t>3</a:t>
            </a:r>
            <a:r>
              <a:rPr lang="ko-KR" altLang="en-US" sz="1800" dirty="0" smtClean="0">
                <a:latin typeface="+mn-ea"/>
                <a:ea typeface="+mn-ea"/>
              </a:rPr>
              <a:t>개 </a:t>
            </a:r>
            <a:r>
              <a:rPr lang="en-US" altLang="ko-KR" sz="1800" dirty="0" smtClean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 smtClean="0">
                <a:latin typeface="+mn-ea"/>
                <a:ea typeface="+mn-ea"/>
              </a:rPr>
              <a:t>4</a:t>
            </a:r>
            <a:r>
              <a:rPr lang="ko-KR" altLang="en-US" sz="1800" dirty="0" smtClean="0">
                <a:latin typeface="+mn-ea"/>
                <a:ea typeface="+mn-ea"/>
              </a:rPr>
              <a:t>개인 수     </a:t>
            </a:r>
            <a:r>
              <a:rPr lang="en-US" altLang="ko-KR" sz="1800" dirty="0" smtClean="0">
                <a:latin typeface="+mn-ea"/>
                <a:ea typeface="+mn-ea"/>
              </a:rPr>
              <a:t>234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02" y="3993389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863588" y="4247800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100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r>
              <a:rPr lang="ko-KR" altLang="en-US" sz="1800" dirty="0" smtClean="0">
                <a:latin typeface="+mn-ea"/>
                <a:ea typeface="+mn-ea"/>
              </a:rPr>
              <a:t>개</a:t>
            </a:r>
            <a:r>
              <a:rPr lang="en-US" altLang="ko-KR" sz="1800" dirty="0" smtClean="0">
                <a:latin typeface="+mn-ea"/>
                <a:ea typeface="+mn-ea"/>
              </a:rPr>
              <a:t>, 10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개 </a:t>
            </a:r>
            <a:r>
              <a:rPr lang="en-US" altLang="ko-KR" sz="1800" dirty="0" smtClean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이 </a:t>
            </a:r>
            <a:r>
              <a:rPr lang="en-US" altLang="ko-KR" sz="1800" dirty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개인 수     </a:t>
            </a:r>
            <a:r>
              <a:rPr lang="en-US" altLang="ko-KR" sz="1800" dirty="0" smtClean="0">
                <a:latin typeface="+mn-ea"/>
                <a:ea typeface="+mn-ea"/>
              </a:rPr>
              <a:t>411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02" y="4317425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329100"/>
            <a:ext cx="263943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89140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67449"/>
            <a:ext cx="263943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91580" y="4607840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＋    ＝</a:t>
            </a:r>
            <a:r>
              <a:rPr lang="en-US" altLang="ko-KR" sz="1800" dirty="0" smtClean="0">
                <a:latin typeface="+mn-ea"/>
                <a:ea typeface="+mn-ea"/>
              </a:rPr>
              <a:t>234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en-US" altLang="ko-KR" sz="1800" dirty="0" smtClean="0">
                <a:latin typeface="+mn-ea"/>
                <a:ea typeface="+mn-ea"/>
              </a:rPr>
              <a:t>411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645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52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안에 쓰여진 두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cdata2.tsherpa.co.kr/tsherpa/MultiMedia/Flash/2020/curri/index.html?flashxmlnum=yuni4856&amp;classa=A8-C1-31-MM-MM-04-02-02-0-0-0-0&amp;classno=MM_31_04/suh_0301_01_0002/suh_0301_01_0002_401_1.html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1013" y="2240868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153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95836" y="2240868"/>
            <a:ext cx="1152128" cy="115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651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 rot="2700000">
            <a:off x="4882439" y="2293238"/>
            <a:ext cx="1047389" cy="10473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2060" y="2600908"/>
            <a:ext cx="788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714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안에 쓰여진 두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1013" y="2240868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153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95836" y="2240868"/>
            <a:ext cx="1152128" cy="115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651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 rot="2700000">
            <a:off x="4882439" y="2293238"/>
            <a:ext cx="1047389" cy="10473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2060" y="2600908"/>
            <a:ext cx="788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714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1276" y="4549769"/>
            <a:ext cx="5833737" cy="5354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7331" y="4593355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153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en-US" altLang="ko-KR" sz="1800" dirty="0" smtClean="0">
                <a:latin typeface="+mn-ea"/>
                <a:ea typeface="+mn-ea"/>
              </a:rPr>
              <a:t>714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867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36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3-1 지도서\app\resource\contents\lesson01\ops\lesson01\video\mm_31_1_01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r="8812"/>
          <a:stretch/>
        </p:blipFill>
        <p:spPr bwMode="auto">
          <a:xfrm>
            <a:off x="67112" y="885444"/>
            <a:ext cx="6917156" cy="47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12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 수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재어 보기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121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두 수의 합을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9058"/>
              </p:ext>
            </p:extLst>
          </p:nvPr>
        </p:nvGraphicFramePr>
        <p:xfrm>
          <a:off x="665109" y="2443148"/>
          <a:ext cx="2336832" cy="127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237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89572"/>
              </p:ext>
            </p:extLst>
          </p:nvPr>
        </p:nvGraphicFramePr>
        <p:xfrm>
          <a:off x="3768714" y="2406636"/>
          <a:ext cx="2336832" cy="127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2" y="33389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50" y="3338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친구가 뽑은 숫자 카드에 쓰여 있는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캐릭터로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9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9" y="2287049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_x158395288" descr="EMB00002bac2d8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45" y="2217993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197703" y="432909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91" y="456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0185" y="3465004"/>
            <a:ext cx="1189038" cy="45010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413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109279" y="3465004"/>
            <a:ext cx="1189038" cy="45010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376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821916" y="2290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235</a:t>
            </a:r>
            <a:r>
              <a:rPr lang="ko-KR" altLang="en-US" sz="1900" dirty="0" smtClean="0">
                <a:latin typeface="+mn-ea"/>
              </a:rPr>
              <a:t>＋</a:t>
            </a:r>
            <a:r>
              <a:rPr lang="en-US" altLang="ko-KR" sz="1900" dirty="0" smtClean="0">
                <a:latin typeface="+mn-ea"/>
              </a:rPr>
              <a:t>443       517</a:t>
            </a:r>
            <a:r>
              <a:rPr lang="ko-KR" altLang="en-US" sz="1900" dirty="0" smtClean="0">
                <a:latin typeface="+mn-ea"/>
              </a:rPr>
              <a:t>＋</a:t>
            </a:r>
            <a:r>
              <a:rPr lang="en-US" altLang="ko-KR" sz="1900" dirty="0" smtClean="0">
                <a:latin typeface="+mn-ea"/>
              </a:rPr>
              <a:t>152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654461"/>
            <a:ext cx="432955" cy="432955"/>
          </a:xfrm>
          <a:prstGeom prst="rect">
            <a:avLst/>
          </a:prstGeom>
        </p:spPr>
      </p:pic>
      <p:pic>
        <p:nvPicPr>
          <p:cNvPr id="10244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47" y="2763084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cdata2.tsherpa.co.kr/tsherpa/MultiMedia/Flash/2020/curri/index.html?flashxmlnum=yuni4856&amp;classa=A8-C1-31-MM-MM-04-02-02-0-0-0-0&amp;classno=MM_31_04/suh_0301_01_0002/suh_0301_01_0002_401_1.html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235</a:t>
            </a:r>
            <a:r>
              <a:rPr lang="ko-KR" altLang="en-US" sz="1900" dirty="0" smtClean="0">
                <a:latin typeface="+mn-ea"/>
              </a:rPr>
              <a:t>＋</a:t>
            </a:r>
            <a:r>
              <a:rPr lang="en-US" altLang="ko-KR" sz="1900" dirty="0" smtClean="0">
                <a:latin typeface="+mn-ea"/>
              </a:rPr>
              <a:t>443       517</a:t>
            </a:r>
            <a:r>
              <a:rPr lang="ko-KR" altLang="en-US" sz="1900" dirty="0" smtClean="0">
                <a:latin typeface="+mn-ea"/>
              </a:rPr>
              <a:t>＋</a:t>
            </a:r>
            <a:r>
              <a:rPr lang="en-US" altLang="ko-KR" sz="1900" dirty="0" smtClean="0">
                <a:latin typeface="+mn-ea"/>
              </a:rPr>
              <a:t>152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654461"/>
            <a:ext cx="432955" cy="432955"/>
          </a:xfrm>
          <a:prstGeom prst="rect">
            <a:avLst/>
          </a:prstGeom>
        </p:spPr>
      </p:pic>
      <p:pic>
        <p:nvPicPr>
          <p:cNvPr id="10244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47" y="2763084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3934797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87331" y="4366845"/>
            <a:ext cx="53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235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en-US" altLang="ko-KR" sz="1800" dirty="0" smtClean="0">
                <a:latin typeface="+mn-ea"/>
                <a:ea typeface="+mn-ea"/>
              </a:rPr>
              <a:t>443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678</a:t>
            </a:r>
          </a:p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517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en-US" altLang="ko-KR" sz="1800" dirty="0" smtClean="0">
                <a:latin typeface="+mn-ea"/>
                <a:ea typeface="+mn-ea"/>
              </a:rPr>
              <a:t>152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669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899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수일이네 가족은 호박과 당근을 다음과 같이 땄습니다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딴 호박과 당근은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안쪽이 아닌 오른쪽 옆에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8" y="2482716"/>
            <a:ext cx="5876639" cy="189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71" y="203335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47" y="203010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83568" y="1974322"/>
            <a:ext cx="535391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120172" y="1974322"/>
            <a:ext cx="59284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83568" y="2276872"/>
            <a:ext cx="370886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9" y="45451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13" y="45451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83645" y="457833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546=898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91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08004" y="45446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898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0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28690" y="4549009"/>
            <a:ext cx="3548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타원 31"/>
          <p:cNvSpPr/>
          <p:nvPr/>
        </p:nvSpPr>
        <p:spPr>
          <a:xfrm>
            <a:off x="5499121" y="4437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D:\★[초등] 교사용DVD 자료\수학(박) 3-1 지도서\app\resource\contents\lesson01\ops\lesson01\images\mm_31_1_01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9"/>
          <a:stretch/>
        </p:blipFill>
        <p:spPr bwMode="auto">
          <a:xfrm>
            <a:off x="143508" y="1592796"/>
            <a:ext cx="3582810" cy="38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현우가 집에서 문구점을 들러 학교까지 가는 데 모두 몇 걸음을 걸었는지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116" y="3177664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637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057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 descr="D:\★[초등] 교사용DVD 자료\수학(박) 3-1 지도서\app\resource\contents\lesson01\ops\lesson01\images\mm_31_1_01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" y="1333867"/>
            <a:ext cx="6909800" cy="38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29969" y="2041302"/>
            <a:ext cx="3006371" cy="21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02520" y="1878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D:\★[초등] 교사용DVD 자료\수학(박) 3-1 지도서\app\resource\contents\lesson01\ops\lesson01\images\mm_31_1_01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9"/>
          <a:stretch/>
        </p:blipFill>
        <p:spPr bwMode="auto">
          <a:xfrm>
            <a:off x="143508" y="1592796"/>
            <a:ext cx="3582810" cy="38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걸음 수를 재었습니다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7924" y="3009726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집에서 문구점까지 가는 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다음에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 더 걸었더니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980" y="2550040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33929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원리를 이해하고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걸음을 걸었는지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 걸었을지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5197" y="2443375"/>
            <a:ext cx="3959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490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걸음쯤 걸었을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94" y="26467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8" y="246962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1300428" y="2289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현우가 집에서 학교까지 가는 데 모두 몇 걸음을 걸었는지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삭제하고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따로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cdata2.tsherpa.co.kr/tsherpa/MultiMedia/Flash/2020/curri/index.html?flashxmlnum=yuni4856&amp;classa=A8-C1-31-MM-MM-04-02-02-0-0-0-0&amp;classno=MM_31_04/suh_0301_01_0002/suh_0301_01_0002_201_1.html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330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47237" y="4689140"/>
            <a:ext cx="43551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수 모형을 이용해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47501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80" y="2690632"/>
            <a:ext cx="4003112" cy="19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2627784" y="248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89043" y="2113337"/>
            <a:ext cx="2153952" cy="739599"/>
          </a:xfrm>
          <a:prstGeom prst="wedgeRoundRectCallout">
            <a:avLst>
              <a:gd name="adj1" fmla="val 33464"/>
              <a:gd name="adj2" fmla="val 63270"/>
              <a:gd name="adj3" fmla="val 1666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315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183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번째가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될 때까지 세어 볼까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4165767" y="2086238"/>
            <a:ext cx="2527326" cy="739599"/>
          </a:xfrm>
          <a:prstGeom prst="wedgeRoundRectCallout">
            <a:avLst>
              <a:gd name="adj1" fmla="val -21287"/>
              <a:gd name="adj2" fmla="val 62136"/>
              <a:gd name="adj3" fmla="val 16667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나는 수 모형을 이용하여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생각해 볼 거야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18" y="47095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8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41733</TotalTime>
  <Words>2991</Words>
  <Application>Microsoft Office PowerPoint</Application>
  <PresentationFormat>화면 슬라이드 쇼(4:3)</PresentationFormat>
  <Paragraphs>900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7111</cp:revision>
  <dcterms:created xsi:type="dcterms:W3CDTF">2008-07-15T12:19:11Z</dcterms:created>
  <dcterms:modified xsi:type="dcterms:W3CDTF">2022-01-05T05:00:55Z</dcterms:modified>
</cp:coreProperties>
</file>