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1"/>
  </p:notesMasterIdLst>
  <p:handoutMasterIdLst>
    <p:handoutMasterId r:id="rId12"/>
  </p:handoutMasterIdLst>
  <p:sldIdLst>
    <p:sldId id="782" r:id="rId2"/>
    <p:sldId id="783" r:id="rId3"/>
    <p:sldId id="1327" r:id="rId4"/>
    <p:sldId id="1097" r:id="rId5"/>
    <p:sldId id="1289" r:id="rId6"/>
    <p:sldId id="1353" r:id="rId7"/>
    <p:sldId id="1354" r:id="rId8"/>
    <p:sldId id="1355" r:id="rId9"/>
    <p:sldId id="1315" r:id="rId10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7C65"/>
    <a:srgbClr val="D0ECD8"/>
    <a:srgbClr val="D4EFFD"/>
    <a:srgbClr val="F27712"/>
    <a:srgbClr val="FF9900"/>
    <a:srgbClr val="FFD0E4"/>
    <a:srgbClr val="FF9999"/>
    <a:srgbClr val="A46B5B"/>
    <a:srgbClr val="FF0000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1" autoAdjust="0"/>
    <p:restoredTop sz="96909" autoAdjust="0"/>
  </p:normalViewPr>
  <p:slideViewPr>
    <p:cSldViewPr>
      <p:cViewPr>
        <p:scale>
          <a:sx n="121" d="100"/>
          <a:sy n="121" d="100"/>
        </p:scale>
        <p:origin x="-1566" y="60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/>
                <a:gridCol w="2124376"/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/>
                <a:gridCol w="889949"/>
                <a:gridCol w="540056"/>
                <a:gridCol w="2772323"/>
                <a:gridCol w="648072"/>
                <a:gridCol w="1330199"/>
                <a:gridCol w="730255"/>
                <a:gridCol w="1350972"/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/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/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jpeg"/><Relationship Id="rId7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076575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/>
                <a:gridCol w="560387"/>
                <a:gridCol w="984250"/>
                <a:gridCol w="4926013"/>
                <a:gridCol w="1243012"/>
                <a:gridCol w="792163"/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2021.12.27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2021.12.28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773502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/>
                <a:gridCol w="131762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99628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/>
                <a:gridCol w="4499508"/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09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창의 놀이터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덧셈과 뺄셈으로 미로 탈출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suh_p_0301_01_0009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981167"/>
              </p:ext>
            </p:extLst>
          </p:nvPr>
        </p:nvGraphicFramePr>
        <p:xfrm>
          <a:off x="179388" y="654012"/>
          <a:ext cx="8774172" cy="2377344"/>
        </p:xfrm>
        <a:graphic>
          <a:graphicData uri="http://schemas.openxmlformats.org/drawingml/2006/table">
            <a:tbl>
              <a:tblPr/>
              <a:tblGrid>
                <a:gridCol w="540184"/>
                <a:gridCol w="566258"/>
                <a:gridCol w="2938990"/>
                <a:gridCol w="675797"/>
                <a:gridCol w="1277955"/>
                <a:gridCol w="1789137"/>
                <a:gridCol w="985851"/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미로 탈출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26~27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suh_p_0301_01_0009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suh_p_0301_01_0009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창의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놀이터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덧셈과 뺄셈으로 미로 탈출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26~27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suh_p_0301_01_0009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suh_p_0301_01_0009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★[초등] 교사용DVD 자료\수학(박) 3-1 지도서\app\resource\contents\lesson01\ops\lesson01\video\mm_31_1_08_01_01_ani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0" r="10050"/>
          <a:stretch/>
        </p:blipFill>
        <p:spPr bwMode="auto">
          <a:xfrm>
            <a:off x="66674" y="899853"/>
            <a:ext cx="6917593" cy="468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덧셈과 뺄셈으로 미로 탈출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496" y="885444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미로 </a:t>
            </a:r>
            <a:r>
              <a:rPr lang="ko-KR" altLang="en-US" sz="3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탈출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136735"/>
              </p:ext>
            </p:extLst>
          </p:nvPr>
        </p:nvGraphicFramePr>
        <p:xfrm>
          <a:off x="120453" y="6165304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272220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mm_31_1_08_01_01_ani.mp4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app\resource\contents\lesson01\ops\lesson01\video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2924944"/>
            <a:ext cx="564767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세 자리 수의 덧셈과 뺄셈에 관련된 놀이를 하며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세 자리 수의 덧셈과 뺄셈을 익숙하게 계산할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91276" y="1485945"/>
            <a:ext cx="16409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26~27</a:t>
            </a:r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30475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덧셈과 뺄셈으로 미로 탈출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주사위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말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271933" y="46592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5770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덧셈과 뺄셈으로 미로 탈출을 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08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한 페이지에 내용이 모두 들어갈 수 있으면 그대로 넣어주시고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만약 들어가지 않는다면 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사용해서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내용은 나눠서 넣어주세요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덧셈과 뺄셈으로 미로 탈출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타원 55"/>
          <p:cNvSpPr/>
          <p:nvPr/>
        </p:nvSpPr>
        <p:spPr>
          <a:xfrm>
            <a:off x="4135699" y="9807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3681" y="1590515"/>
            <a:ext cx="1424007" cy="405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87242" y="1584284"/>
            <a:ext cx="1399032" cy="41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TextBox 26"/>
          <p:cNvSpPr txBox="1"/>
          <p:nvPr/>
        </p:nvSpPr>
        <p:spPr>
          <a:xfrm>
            <a:off x="1707688" y="1635661"/>
            <a:ext cx="1204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2~4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명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098312" y="1608787"/>
            <a:ext cx="141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주사위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말</a:t>
            </a:r>
          </a:p>
        </p:txBody>
      </p:sp>
      <p:pic>
        <p:nvPicPr>
          <p:cNvPr id="30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8699" y="2132856"/>
            <a:ext cx="5959602" cy="397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2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99" y="2636912"/>
            <a:ext cx="357814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70" y="3089017"/>
            <a:ext cx="357814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2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49" y="3753036"/>
            <a:ext cx="370825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679217" y="2636912"/>
            <a:ext cx="564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         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하여 순서를 정합니다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69850" y="3082068"/>
            <a:ext cx="617040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출발에 말을 놓고 주사위를 던져 나온 눈의 수만큼 말을 이동합니다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출발할 때 시작하는 수는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0374" y="3782656"/>
            <a:ext cx="617040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말이 놓인 칸에 있는 수가 지금 내 수보다 크면 덧셈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작으면 뺄셈을 합니다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말이 놓인 칸에 있는 수와 지금 내 수가 같으면 주사위를 한 번 더 던집니다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84046" y="4748971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도착했을 때 계산 결과가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에 가까운 사람이 이깁니다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8" name="Picture 2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775878"/>
            <a:ext cx="364319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/>
          <p:cNvSpPr/>
          <p:nvPr/>
        </p:nvSpPr>
        <p:spPr>
          <a:xfrm>
            <a:off x="108595" y="462982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7249297" y="2426766"/>
            <a:ext cx="1319953" cy="212198"/>
            <a:chOff x="319554" y="1245924"/>
            <a:chExt cx="2636592" cy="423864"/>
          </a:xfrm>
        </p:grpSpPr>
        <p:pic>
          <p:nvPicPr>
            <p:cNvPr id="51" name="Picture 11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1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8" name="직사각형 67"/>
          <p:cNvSpPr/>
          <p:nvPr/>
        </p:nvSpPr>
        <p:spPr>
          <a:xfrm>
            <a:off x="4283968" y="1229193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방법</a:t>
            </a:r>
            <a:endParaRPr lang="ko-KR" altLang="en-US" sz="1100" b="1" dirty="0"/>
          </a:p>
        </p:txBody>
      </p:sp>
      <p:sp>
        <p:nvSpPr>
          <p:cNvPr id="69" name="직사각형 68"/>
          <p:cNvSpPr/>
          <p:nvPr/>
        </p:nvSpPr>
        <p:spPr>
          <a:xfrm>
            <a:off x="6317523" y="1229193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+</a:t>
            </a:r>
            <a:endParaRPr lang="ko-KR" altLang="en-US" sz="1100" b="1" dirty="0"/>
          </a:p>
        </p:txBody>
      </p:sp>
      <p:sp>
        <p:nvSpPr>
          <p:cNvPr id="70" name="직사각형 69"/>
          <p:cNvSpPr/>
          <p:nvPr/>
        </p:nvSpPr>
        <p:spPr>
          <a:xfrm>
            <a:off x="4968044" y="1229193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71" name="직사각형 70"/>
          <p:cNvSpPr/>
          <p:nvPr/>
        </p:nvSpPr>
        <p:spPr>
          <a:xfrm>
            <a:off x="5643731" y="1232756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+</a:t>
            </a:r>
            <a:endParaRPr lang="ko-KR" altLang="en-US" sz="11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19" y="2636912"/>
            <a:ext cx="876657" cy="341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782658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934216"/>
                <a:gridCol w="4896544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첨부이미지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suh_p_0301_01_0009_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가위바위보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.jpg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5770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747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첨부이미지의 텍스트를 삭제하고 텍스트를 위에 따로 얹혀주세요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폰트 사이즈는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40px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칸 안에 글씨가 다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안들어가는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경우에만 폰트 사이즈 조절해주세요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전자저작물 내의 주사위 던지기 모션 그대로 가져와주세요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app\resource\contents\lesson01\ops\common\images\dice)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내의 주사위 말 드래그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&amp;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드롭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기능 그대로 가져와주세요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주사위 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텍스트는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내의 약물 규칙에 맞춰서 써주세요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기능 관련 참고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(2022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)/3-1/3_001_2015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\app\resource\contents\lesson01\ops\lesson01\mm_31_1_08_01_03.html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덧셈과 뺄셈으로 미로 탈출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4283968" y="1229193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방법</a:t>
            </a:r>
            <a:endParaRPr lang="ko-KR" altLang="en-US" sz="1100" b="1" dirty="0"/>
          </a:p>
        </p:txBody>
      </p:sp>
      <p:sp>
        <p:nvSpPr>
          <p:cNvPr id="37" name="직사각형 36"/>
          <p:cNvSpPr/>
          <p:nvPr/>
        </p:nvSpPr>
        <p:spPr>
          <a:xfrm>
            <a:off x="6317523" y="1229193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+</a:t>
            </a:r>
            <a:endParaRPr lang="ko-KR" altLang="en-US" sz="1100" b="1" dirty="0"/>
          </a:p>
        </p:txBody>
      </p:sp>
      <p:sp>
        <p:nvSpPr>
          <p:cNvPr id="44" name="직사각형 43"/>
          <p:cNvSpPr/>
          <p:nvPr/>
        </p:nvSpPr>
        <p:spPr>
          <a:xfrm>
            <a:off x="4968044" y="1229193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45" name="직사각형 44"/>
          <p:cNvSpPr/>
          <p:nvPr/>
        </p:nvSpPr>
        <p:spPr>
          <a:xfrm>
            <a:off x="5643731" y="1232756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+</a:t>
            </a:r>
            <a:endParaRPr lang="ko-KR" altLang="en-US" sz="1100" b="1" dirty="0"/>
          </a:p>
        </p:txBody>
      </p:sp>
      <p:graphicFrame>
        <p:nvGraphicFramePr>
          <p:cNvPr id="4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73382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bg.jpg, drag_item_0001~0004.png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(2022)\3-1\3_001_2015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\app\resource\contents\lesson01\ops\lesson01\images\mm_31_1_08_01_03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0" y="1556792"/>
            <a:ext cx="6900798" cy="3881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4067944" y="3995772"/>
            <a:ext cx="77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출발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229292" y="3484874"/>
            <a:ext cx="77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250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527331" y="3128309"/>
            <a:ext cx="77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469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697344" y="3647966"/>
            <a:ext cx="77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185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655817" y="4077072"/>
            <a:ext cx="77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278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229292" y="4329100"/>
            <a:ext cx="77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150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581220" y="4397201"/>
            <a:ext cx="77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107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09509" y="4437112"/>
            <a:ext cx="1206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mtClean="0">
                <a:latin typeface="맑은 고딕" pitchFamily="50" charset="-127"/>
                <a:ea typeface="맑은 고딕" pitchFamily="50" charset="-127"/>
              </a:rPr>
              <a:t>뒤로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칸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087724" y="4420823"/>
            <a:ext cx="77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121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456984" y="4420823"/>
            <a:ext cx="77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176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10918" y="4437112"/>
            <a:ext cx="980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한 번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쉬어요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069606" y="4942555"/>
            <a:ext cx="77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100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616636" y="4895872"/>
            <a:ext cx="77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430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195736" y="4859868"/>
            <a:ext cx="77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112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897144" y="4859868"/>
            <a:ext cx="77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331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581220" y="4823864"/>
            <a:ext cx="77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224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851920" y="4725144"/>
            <a:ext cx="1899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왼쪽 친구와 가위바위보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!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743908" y="4977172"/>
            <a:ext cx="1899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이기면 앞으로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칸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algn="ctr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지면 뒤로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칸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057384" y="4509120"/>
            <a:ext cx="77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318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148064" y="4175792"/>
            <a:ext cx="77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145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129392" y="3641401"/>
            <a:ext cx="77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284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110720" y="3167680"/>
            <a:ext cx="77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170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517324" y="2636912"/>
            <a:ext cx="77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200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049272" y="2825984"/>
            <a:ext cx="77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244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782146" y="3300208"/>
            <a:ext cx="77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250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066764" y="3975447"/>
            <a:ext cx="805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처음으로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돌아가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기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882509" y="2602649"/>
            <a:ext cx="805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한 번 더 주사위를 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던지세요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!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575514" y="4010733"/>
            <a:ext cx="77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502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997044" y="3997538"/>
            <a:ext cx="77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101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404735" y="4067780"/>
            <a:ext cx="77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225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367644" y="3743744"/>
            <a:ext cx="77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229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755022" y="3527720"/>
            <a:ext cx="77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208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285076" y="3563724"/>
            <a:ext cx="77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115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969152" y="3537012"/>
            <a:ext cx="77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231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248530" y="2521481"/>
            <a:ext cx="980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한 번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쉬어요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085276" y="2231576"/>
            <a:ext cx="77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310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655817" y="2229016"/>
            <a:ext cx="77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300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381420" y="2267580"/>
            <a:ext cx="77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155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561440" y="2960948"/>
            <a:ext cx="77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147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616116" y="3465004"/>
            <a:ext cx="77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350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670792" y="3969060"/>
            <a:ext cx="77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290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633448" y="4571836"/>
            <a:ext cx="77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mtClean="0">
                <a:latin typeface="맑은 고딕" pitchFamily="50" charset="-127"/>
                <a:ea typeface="맑은 고딕" pitchFamily="50" charset="-127"/>
              </a:rPr>
              <a:t>도착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2" name="Picture 4" descr="D:\★[초등] 교사용DVD 자료\수학(박) 3-1 지도서\app\resource\contents\lesson01\ops\lesson01\images\mm_31_1_08_01_03\drag_item_000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26" y="2834687"/>
            <a:ext cx="521467" cy="47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D:\★[초등] 교사용DVD 자료\수학(박) 3-1 지도서\app\resource\contents\lesson01\ops\lesson01\images\mm_31_1_08_01_03\drag_item_00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113" y="2297742"/>
            <a:ext cx="521467" cy="47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:\★[초등] 교사용DVD 자료\수학(박) 3-1 지도서\app\resource\contents\lesson01\ops\lesson01\images\mm_31_1_08_01_03\drag_item_000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516" y="2282782"/>
            <a:ext cx="521467" cy="47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D:\★[초등] 교사용DVD 자료\수학(박) 3-1 지도서\app\resource\contents\lesson01\ops\lesson01\images\mm_31_1_08_01_03\drag_item_0003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577" y="2835577"/>
            <a:ext cx="521467" cy="47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:\★[초등] 교사용DVD 자료\수학(박) 3-1 지도서\app\resource\contents\lesson01\ops\common\images\dice\dice1_000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48" y="1640516"/>
            <a:ext cx="1124202" cy="1546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D:\★[초등] 교사용DVD 자료\수학(박) 3-1 지도서\app\resource\contents\lesson01\ops\common\images\dice\btn_dice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44" y="3006244"/>
            <a:ext cx="1159748" cy="395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타원 105"/>
          <p:cNvSpPr/>
          <p:nvPr/>
        </p:nvSpPr>
        <p:spPr>
          <a:xfrm>
            <a:off x="92504" y="15727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755022" y="1943544"/>
            <a:ext cx="1142122" cy="32403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/>
          <p:nvPr/>
        </p:nvSpPr>
        <p:spPr>
          <a:xfrm>
            <a:off x="1727684" y="1916832"/>
            <a:ext cx="1374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주사위 말</a:t>
            </a:r>
          </a:p>
        </p:txBody>
      </p:sp>
      <p:sp>
        <p:nvSpPr>
          <p:cNvPr id="108" name="타원 107"/>
          <p:cNvSpPr/>
          <p:nvPr/>
        </p:nvSpPr>
        <p:spPr>
          <a:xfrm>
            <a:off x="240773" y="21601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1547824" y="17707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덧셈과 뺄셈으로 미로 탈출을 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865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23705" y="2169246"/>
            <a:ext cx="638512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5770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덧셈과 뺄셈으로 미로 탈출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놀이에서 이기기 위한 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략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 있다면 무엇일까요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870496" y="2169246"/>
            <a:ext cx="5901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더하는 경우에 내 수와 더하는 수가 합해서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500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가까우면 좋습니다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541" y="242676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05" y="2195623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523705" y="2926685"/>
            <a:ext cx="638512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870496" y="2926685"/>
            <a:ext cx="5901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더하거나 빼는 경우에 계속 비슷하게 수를 유지하다가 마지막 계산에서 계산할 수를 잘 만나면 좋습니다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541" y="318420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05" y="2953062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4283968" y="1229193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방법</a:t>
            </a:r>
            <a:endParaRPr lang="ko-KR" altLang="en-US" sz="1100" b="1" dirty="0"/>
          </a:p>
        </p:txBody>
      </p:sp>
      <p:sp>
        <p:nvSpPr>
          <p:cNvPr id="37" name="직사각형 36"/>
          <p:cNvSpPr/>
          <p:nvPr/>
        </p:nvSpPr>
        <p:spPr>
          <a:xfrm>
            <a:off x="6317523" y="1229193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+</a:t>
            </a:r>
            <a:endParaRPr lang="ko-KR" altLang="en-US" sz="1100" b="1" dirty="0"/>
          </a:p>
        </p:txBody>
      </p:sp>
      <p:sp>
        <p:nvSpPr>
          <p:cNvPr id="38" name="직사각형 37"/>
          <p:cNvSpPr/>
          <p:nvPr/>
        </p:nvSpPr>
        <p:spPr>
          <a:xfrm>
            <a:off x="4968044" y="1229193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39" name="직사각형 38"/>
          <p:cNvSpPr/>
          <p:nvPr/>
        </p:nvSpPr>
        <p:spPr>
          <a:xfrm>
            <a:off x="5643731" y="1232756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+</a:t>
            </a:r>
            <a:endParaRPr lang="ko-KR" altLang="en-US" sz="1100" b="1" dirty="0"/>
          </a:p>
        </p:txBody>
      </p:sp>
      <p:pic>
        <p:nvPicPr>
          <p:cNvPr id="4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타원 41"/>
          <p:cNvSpPr/>
          <p:nvPr/>
        </p:nvSpPr>
        <p:spPr>
          <a:xfrm>
            <a:off x="5749992" y="53372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덧셈과 뺄셈으로 미로 탈출을 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65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23705" y="2169246"/>
            <a:ext cx="638512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5770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4283968" y="1229193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방법</a:t>
            </a:r>
            <a:endParaRPr lang="ko-KR" altLang="en-US" sz="1100" b="1" dirty="0"/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덧셈과 뺄셈으로 미로 탈출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직사각형 59"/>
          <p:cNvSpPr/>
          <p:nvPr/>
        </p:nvSpPr>
        <p:spPr>
          <a:xfrm>
            <a:off x="6317523" y="1229193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+</a:t>
            </a:r>
            <a:endParaRPr lang="ko-KR" altLang="en-US" sz="1100" b="1" dirty="0"/>
          </a:p>
        </p:txBody>
      </p:sp>
      <p:sp>
        <p:nvSpPr>
          <p:cNvPr id="61" name="직사각형 60"/>
          <p:cNvSpPr/>
          <p:nvPr/>
        </p:nvSpPr>
        <p:spPr>
          <a:xfrm>
            <a:off x="4968044" y="1229193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22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내 수가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넘어가면 무슨 일이 생기나요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870496" y="2169246"/>
            <a:ext cx="5901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그다음에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만나는 수가 지금 내 수보다 작을 경우가 많아지기 때문에 수가 계속 작아질 수도 있습니다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541" y="242676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05" y="2195623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5643731" y="1232756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+</a:t>
            </a:r>
            <a:endParaRPr lang="ko-KR" altLang="en-US" sz="1100" b="1" dirty="0"/>
          </a:p>
        </p:txBody>
      </p:sp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/>
          <p:cNvSpPr/>
          <p:nvPr/>
        </p:nvSpPr>
        <p:spPr>
          <a:xfrm>
            <a:off x="5749992" y="53372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덧셈과 뺄셈으로 미로 탈출을 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158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048563" y="3008275"/>
            <a:ext cx="507160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융합 연구소 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어떤 건물이 얼마큼 더 높을까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?)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59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뺄셈으로 미로 탈출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91276" y="1485945"/>
            <a:ext cx="16409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28~29</a:t>
            </a:r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41826</TotalTime>
  <Words>791</Words>
  <Application>Microsoft Office PowerPoint</Application>
  <PresentationFormat>화면 슬라이드 쇼(4:3)</PresentationFormat>
  <Paragraphs>279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7130</cp:revision>
  <dcterms:created xsi:type="dcterms:W3CDTF">2008-07-15T12:19:11Z</dcterms:created>
  <dcterms:modified xsi:type="dcterms:W3CDTF">2021-12-29T01:02:07Z</dcterms:modified>
</cp:coreProperties>
</file>