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402" r:id="rId5"/>
    <p:sldId id="1387" r:id="rId6"/>
    <p:sldId id="1403" r:id="rId7"/>
    <p:sldId id="1388" r:id="rId8"/>
    <p:sldId id="1404" r:id="rId9"/>
    <p:sldId id="1384" r:id="rId10"/>
    <p:sldId id="1392" r:id="rId11"/>
    <p:sldId id="1405" r:id="rId12"/>
    <p:sldId id="1394" r:id="rId13"/>
    <p:sldId id="1406" r:id="rId14"/>
    <p:sldId id="1401" r:id="rId15"/>
    <p:sldId id="1407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414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68737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xmlns="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652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풀이도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4632795" y="5091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55897" y="5091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D22CC5-D3EA-4362-BFCE-E19EF2B62B9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C44AFA-49CB-4691-A879-236E930157A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A19E0802-FEA6-4723-A52E-BA3A643D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2A25873-8022-4C29-93A6-77A38CCFFF97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DE732DD-8247-4F68-A02D-E16B4EC65163}"/>
              </a:ext>
            </a:extLst>
          </p:cNvPr>
          <p:cNvSpPr/>
          <p:nvPr/>
        </p:nvSpPr>
        <p:spPr>
          <a:xfrm>
            <a:off x="1301622" y="2762710"/>
            <a:ext cx="18662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88÷4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19187"/>
              </p:ext>
            </p:extLst>
          </p:nvPr>
        </p:nvGraphicFramePr>
        <p:xfrm>
          <a:off x="4083769" y="2275684"/>
          <a:ext cx="1403304" cy="270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0" name="원호 59"/>
          <p:cNvSpPr/>
          <p:nvPr/>
        </p:nvSpPr>
        <p:spPr bwMode="auto">
          <a:xfrm rot="4173300">
            <a:off x="4047554" y="261546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4559418" y="2134163"/>
            <a:ext cx="1095838" cy="537565"/>
            <a:chOff x="5848854" y="1660849"/>
            <a:chExt cx="1095838" cy="53756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5848854" y="1833284"/>
              <a:ext cx="9158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2212427" y="2600908"/>
            <a:ext cx="937327" cy="537565"/>
            <a:chOff x="5848855" y="1660849"/>
            <a:chExt cx="937327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5848855" y="1833284"/>
              <a:ext cx="7358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61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타원 62"/>
          <p:cNvSpPr/>
          <p:nvPr/>
        </p:nvSpPr>
        <p:spPr>
          <a:xfrm>
            <a:off x="4233195" y="3573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203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D22CC5-D3EA-4362-BFCE-E19EF2B62B9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C44AFA-49CB-4691-A879-236E930157A4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A19E0802-FEA6-4723-A52E-BA3A643D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2A25873-8022-4C29-93A6-77A38CCFFF97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8AC15D9-BA68-4A63-944A-E88534613BAC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D1E46C0-0ACB-4CBF-81DA-A3009CD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9BECE0F-C960-419E-8C52-33A0EF77174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64C3F9E-12B4-4956-A8B3-19B0DD854646}"/>
              </a:ext>
            </a:extLst>
          </p:cNvPr>
          <p:cNvGrpSpPr/>
          <p:nvPr/>
        </p:nvGrpSpPr>
        <p:grpSpPr>
          <a:xfrm>
            <a:off x="211371" y="2142554"/>
            <a:ext cx="6667165" cy="3094810"/>
            <a:chOff x="211371" y="2142554"/>
            <a:chExt cx="6667165" cy="309481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3B32E228-4DB4-4BCA-AFB0-92FD5DA27CED}"/>
                </a:ext>
              </a:extLst>
            </p:cNvPr>
            <p:cNvSpPr/>
            <p:nvPr/>
          </p:nvSpPr>
          <p:spPr>
            <a:xfrm>
              <a:off x="211371" y="2304572"/>
              <a:ext cx="6667165" cy="27270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xmlns="" id="{D206EEEA-CE50-46E3-A054-B82DC76724FB}"/>
                </a:ext>
              </a:extLst>
            </p:cNvPr>
            <p:cNvSpPr/>
            <p:nvPr/>
          </p:nvSpPr>
          <p:spPr>
            <a:xfrm>
              <a:off x="370800" y="21425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xmlns="" id="{EE9A4052-952F-4949-B947-3DC62C273A0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2596666" y="2648305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033"/>
              </p:ext>
            </p:extLst>
          </p:nvPr>
        </p:nvGraphicFramePr>
        <p:xfrm>
          <a:off x="1222386" y="26369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2" name="원호 131"/>
          <p:cNvSpPr/>
          <p:nvPr/>
        </p:nvSpPr>
        <p:spPr bwMode="auto">
          <a:xfrm rot="4173300">
            <a:off x="1181823" y="2910878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24427"/>
              </p:ext>
            </p:extLst>
          </p:nvPr>
        </p:nvGraphicFramePr>
        <p:xfrm>
          <a:off x="3760377" y="2648305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5" name="원호 134"/>
          <p:cNvSpPr/>
          <p:nvPr/>
        </p:nvSpPr>
        <p:spPr bwMode="auto">
          <a:xfrm rot="4173300">
            <a:off x="3719814" y="2905786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5133692" y="2672889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38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35" y="2564904"/>
            <a:ext cx="4986030" cy="237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76EF773-0AA0-40EA-A7AF-72536E8D671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9AB00EF-A1D2-4287-9196-1EDEBA7D3E3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DF893B95-6081-4F89-9ED9-598D7E63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6" name="TextBox 16">
            <a:extLst>
              <a:ext uri="{FF2B5EF4-FFF2-40B4-BE49-F238E27FC236}">
                <a16:creationId xmlns:a16="http://schemas.microsoft.com/office/drawing/2014/main" xmlns="" id="{1F8E4409-8EA0-4858-AF03-ECCEFFD29D86}"/>
              </a:ext>
            </a:extLst>
          </p:cNvPr>
          <p:cNvSpPr txBox="1"/>
          <p:nvPr/>
        </p:nvSpPr>
        <p:spPr>
          <a:xfrm>
            <a:off x="7001523" y="938715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759A9BBB-E17E-43FE-8042-ADB9AEE02F24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88" name="모서리가 둥근 직사각형 18">
              <a:extLst>
                <a:ext uri="{FF2B5EF4-FFF2-40B4-BE49-F238E27FC236}">
                  <a16:creationId xmlns:a16="http://schemas.microsoft.com/office/drawing/2014/main" xmlns="" id="{CF1778CA-0BBF-4ABC-A56A-7DA63B2FA2E7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9CB0F38C-9A56-48B3-9A1F-102F4361FA6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94D22467-35D7-4FD5-8F69-20A19442F33D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9918" y="3034283"/>
            <a:ext cx="2638425" cy="134302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804C6666-DA22-4529-BF9B-0DD35D760EFF}"/>
              </a:ext>
            </a:extLst>
          </p:cNvPr>
          <p:cNvSpPr txBox="1"/>
          <p:nvPr/>
        </p:nvSpPr>
        <p:spPr>
          <a:xfrm>
            <a:off x="5380537" y="2816932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19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DB4BEA49-7361-4E3B-9C53-372BBA1DF384}"/>
              </a:ext>
            </a:extLst>
          </p:cNvPr>
          <p:cNvSpPr txBox="1"/>
          <p:nvPr/>
        </p:nvSpPr>
        <p:spPr>
          <a:xfrm>
            <a:off x="5372323" y="4160403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1900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FB3FB6F-8A80-402F-A892-F46183B2D58D}"/>
              </a:ext>
            </a:extLst>
          </p:cNvPr>
          <p:cNvSpPr/>
          <p:nvPr/>
        </p:nvSpPr>
        <p:spPr>
          <a:xfrm>
            <a:off x="5697227" y="510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B152AC5B-6B39-409D-8C46-EBF414818E48}"/>
              </a:ext>
            </a:extLst>
          </p:cNvPr>
          <p:cNvSpPr/>
          <p:nvPr/>
        </p:nvSpPr>
        <p:spPr>
          <a:xfrm>
            <a:off x="4699551" y="5107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3B6C7EE6-6C10-4D83-9271-FCF3D3016844}"/>
              </a:ext>
            </a:extLst>
          </p:cNvPr>
          <p:cNvSpPr/>
          <p:nvPr/>
        </p:nvSpPr>
        <p:spPr>
          <a:xfrm>
            <a:off x="3977200" y="1967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68C44399-F0C3-4FB9-A4AE-2A8A46959BF9}"/>
              </a:ext>
            </a:extLst>
          </p:cNvPr>
          <p:cNvCxnSpPr>
            <a:cxnSpLocks/>
          </p:cNvCxnSpPr>
          <p:nvPr/>
        </p:nvCxnSpPr>
        <p:spPr bwMode="auto">
          <a:xfrm>
            <a:off x="2336489" y="3009292"/>
            <a:ext cx="2700904" cy="13680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7279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B4BEA49-7361-4E3B-9C53-372BBA1DF384}"/>
              </a:ext>
            </a:extLst>
          </p:cNvPr>
          <p:cNvSpPr txBox="1"/>
          <p:nvPr/>
        </p:nvSpPr>
        <p:spPr>
          <a:xfrm>
            <a:off x="1135738" y="4196407"/>
            <a:ext cx="877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42÷2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B4BEA49-7361-4E3B-9C53-372BBA1DF384}"/>
              </a:ext>
            </a:extLst>
          </p:cNvPr>
          <p:cNvSpPr txBox="1"/>
          <p:nvPr/>
        </p:nvSpPr>
        <p:spPr>
          <a:xfrm>
            <a:off x="1113329" y="2816932"/>
            <a:ext cx="8776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69÷3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B6C7EE6-6C10-4D83-9271-FCF3D3016844}"/>
              </a:ext>
            </a:extLst>
          </p:cNvPr>
          <p:cNvSpPr/>
          <p:nvPr/>
        </p:nvSpPr>
        <p:spPr>
          <a:xfrm>
            <a:off x="2379918" y="2658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76EF773-0AA0-40EA-A7AF-72536E8D671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9AB00EF-A1D2-4287-9196-1EDEBA7D3E3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DF893B95-6081-4F89-9ED9-598D7E63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6B8954-E9DA-4ED8-A1DD-70C2A45F4255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E30DF645-ED15-48AD-8BBF-610F4146837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B9056A5-EF25-4E07-9730-B7798755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759A9BBB-E17E-43FE-8042-ADB9AEE02F24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88" name="모서리가 둥근 직사각형 18">
              <a:extLst>
                <a:ext uri="{FF2B5EF4-FFF2-40B4-BE49-F238E27FC236}">
                  <a16:creationId xmlns:a16="http://schemas.microsoft.com/office/drawing/2014/main" xmlns="" id="{CF1778CA-0BBF-4ABC-A56A-7DA63B2FA2E7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9CB0F38C-9A56-48B3-9A1F-102F4361FA6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9BECE0F-C960-419E-8C52-33A0EF77174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E64C3F9E-12B4-4956-A8B3-19B0DD854646}"/>
              </a:ext>
            </a:extLst>
          </p:cNvPr>
          <p:cNvGrpSpPr/>
          <p:nvPr/>
        </p:nvGrpSpPr>
        <p:grpSpPr>
          <a:xfrm>
            <a:off x="211371" y="2142554"/>
            <a:ext cx="6667165" cy="3094810"/>
            <a:chOff x="211371" y="2142554"/>
            <a:chExt cx="6667165" cy="309481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3B32E228-4DB4-4BCA-AFB0-92FD5DA27CED}"/>
                </a:ext>
              </a:extLst>
            </p:cNvPr>
            <p:cNvSpPr/>
            <p:nvPr/>
          </p:nvSpPr>
          <p:spPr>
            <a:xfrm>
              <a:off x="211371" y="2304572"/>
              <a:ext cx="6667165" cy="27270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38">
              <a:extLst>
                <a:ext uri="{FF2B5EF4-FFF2-40B4-BE49-F238E27FC236}">
                  <a16:creationId xmlns:a16="http://schemas.microsoft.com/office/drawing/2014/main" xmlns="" id="{D206EEEA-CE50-46E3-A054-B82DC76724FB}"/>
                </a:ext>
              </a:extLst>
            </p:cNvPr>
            <p:cNvSpPr/>
            <p:nvPr/>
          </p:nvSpPr>
          <p:spPr>
            <a:xfrm>
              <a:off x="370800" y="21425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42" name="직각 삼각형 141">
              <a:extLst>
                <a:ext uri="{FF2B5EF4-FFF2-40B4-BE49-F238E27FC236}">
                  <a16:creationId xmlns:a16="http://schemas.microsoft.com/office/drawing/2014/main" xmlns="" id="{EE9A4052-952F-4949-B947-3DC62C273A0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2596666" y="2648305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20067"/>
              </p:ext>
            </p:extLst>
          </p:nvPr>
        </p:nvGraphicFramePr>
        <p:xfrm>
          <a:off x="1222386" y="26369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5" name="원호 144"/>
          <p:cNvSpPr/>
          <p:nvPr/>
        </p:nvSpPr>
        <p:spPr bwMode="auto">
          <a:xfrm rot="4173300">
            <a:off x="1181823" y="2910878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54675"/>
              </p:ext>
            </p:extLst>
          </p:nvPr>
        </p:nvGraphicFramePr>
        <p:xfrm>
          <a:off x="3760377" y="2648305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7" name="원호 146"/>
          <p:cNvSpPr/>
          <p:nvPr/>
        </p:nvSpPr>
        <p:spPr bwMode="auto">
          <a:xfrm rot="4173300">
            <a:off x="3719814" y="2905786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8F01454B-2F6E-4DEC-B0BA-E8EDBEB8C818}"/>
              </a:ext>
            </a:extLst>
          </p:cNvPr>
          <p:cNvSpPr txBox="1"/>
          <p:nvPr/>
        </p:nvSpPr>
        <p:spPr>
          <a:xfrm>
            <a:off x="5131110" y="2672889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79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기차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칸에 똑같이 나누어 타려면 기차 한 칸에 몇 명씩 타야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76EF773-0AA0-40EA-A7AF-72536E8D671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9AB00EF-A1D2-4287-9196-1EDEBA7D3E3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DF893B95-6081-4F89-9ED9-598D7E63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A45FC7-6288-4BB4-A919-95BEF54A8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325" y="2281227"/>
            <a:ext cx="4267935" cy="245476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13A2EA4E-AC73-455D-A403-D02470775013}"/>
              </a:ext>
            </a:extLst>
          </p:cNvPr>
          <p:cNvGrpSpPr/>
          <p:nvPr/>
        </p:nvGrpSpPr>
        <p:grpSpPr>
          <a:xfrm>
            <a:off x="3020178" y="4626296"/>
            <a:ext cx="879275" cy="537565"/>
            <a:chOff x="5966375" y="1660849"/>
            <a:chExt cx="879275" cy="53756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F2469269-B81D-4648-9A82-A495762D4EB8}"/>
                </a:ext>
              </a:extLst>
            </p:cNvPr>
            <p:cNvSpPr/>
            <p:nvPr/>
          </p:nvSpPr>
          <p:spPr bwMode="auto">
            <a:xfrm>
              <a:off x="6094296" y="1833284"/>
              <a:ext cx="7513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BAD51456-CEBC-4041-993F-5959B41D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637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직사각형 21">
            <a:extLst>
              <a:ext uri="{FF2B5EF4-FFF2-40B4-BE49-F238E27FC236}">
                <a16:creationId xmlns:a16="http://schemas.microsoft.com/office/drawing/2014/main" xmlns="" id="{18C902D6-0F40-43F6-BD30-2CC3885D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3C21A2F3-6A40-43D9-A8E7-4F973ED5714D}"/>
              </a:ext>
            </a:extLst>
          </p:cNvPr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7A68A002-795D-4FBF-95A8-A7C05CAD838D}"/>
              </a:ext>
            </a:extLst>
          </p:cNvPr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266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\lesson02\ops\2\images\2_2\2_2_6.png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2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기차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칸에 똑같이 나누어 타려면 기차 한 칸에 몇 명씩 타야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/>
          <p:cNvSpPr/>
          <p:nvPr/>
        </p:nvSpPr>
        <p:spPr>
          <a:xfrm>
            <a:off x="4701444" y="1222357"/>
            <a:ext cx="679119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012" y="11696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88561" y="1169802"/>
            <a:ext cx="285082" cy="313547"/>
            <a:chOff x="5054247" y="3761559"/>
            <a:chExt cx="285082" cy="313547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652783" y="1169802"/>
            <a:ext cx="285082" cy="346249"/>
            <a:chOff x="5349188" y="3795043"/>
            <a:chExt cx="285082" cy="346249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916771" y="1169802"/>
            <a:ext cx="285082" cy="346249"/>
            <a:chOff x="5349188" y="3795043"/>
            <a:chExt cx="285082" cy="346249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183030" y="1169802"/>
            <a:ext cx="285082" cy="313547"/>
            <a:chOff x="5349188" y="3795043"/>
            <a:chExt cx="285082" cy="313547"/>
          </a:xfrm>
        </p:grpSpPr>
        <p:sp>
          <p:nvSpPr>
            <p:cNvPr id="103" name="순서도: 대체 처리 10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18009" y="1169802"/>
            <a:ext cx="285082" cy="313547"/>
            <a:chOff x="5349188" y="3795043"/>
            <a:chExt cx="285082" cy="313547"/>
          </a:xfrm>
        </p:grpSpPr>
        <p:sp>
          <p:nvSpPr>
            <p:cNvPr id="101" name="순서도: 대체 처리 10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xmlns="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xmlns="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76EF773-0AA0-40EA-A7AF-72536E8D671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9AB00EF-A1D2-4287-9196-1EDEBA7D3E33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DF893B95-6081-4F89-9ED9-598D7E63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D301630-A2A0-4FB5-B160-44B6CED52DFE}"/>
              </a:ext>
            </a:extLst>
          </p:cNvPr>
          <p:cNvGrpSpPr/>
          <p:nvPr/>
        </p:nvGrpSpPr>
        <p:grpSpPr>
          <a:xfrm>
            <a:off x="6444208" y="1169802"/>
            <a:ext cx="285082" cy="313547"/>
            <a:chOff x="5349188" y="3795043"/>
            <a:chExt cx="285082" cy="313547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C52CF23E-F989-4957-90FF-66C3DFDDFB3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6453528E-63F4-4F8B-9FD9-A0DCBA2B9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42410343-540F-4860-9399-DBA785114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9" y="1633432"/>
            <a:ext cx="348893" cy="3488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A45FC7-6288-4BB4-A919-95BEF54A8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325" y="2281227"/>
            <a:ext cx="4267935" cy="245476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13A2EA4E-AC73-455D-A403-D02470775013}"/>
              </a:ext>
            </a:extLst>
          </p:cNvPr>
          <p:cNvGrpSpPr/>
          <p:nvPr/>
        </p:nvGrpSpPr>
        <p:grpSpPr>
          <a:xfrm>
            <a:off x="3020178" y="4626296"/>
            <a:ext cx="879275" cy="537565"/>
            <a:chOff x="5966375" y="1660849"/>
            <a:chExt cx="879275" cy="53756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F2469269-B81D-4648-9A82-A495762D4EB8}"/>
                </a:ext>
              </a:extLst>
            </p:cNvPr>
            <p:cNvSpPr/>
            <p:nvPr/>
          </p:nvSpPr>
          <p:spPr bwMode="auto">
            <a:xfrm>
              <a:off x="6094296" y="1833284"/>
              <a:ext cx="7513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BAD51456-CEBC-4041-993F-5959B41D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637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237BC5-4DFB-40DD-B81E-50C54FE4C44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7453D1A-BDEB-44AA-985B-181DD26547C8}"/>
              </a:ext>
            </a:extLst>
          </p:cNvPr>
          <p:cNvGrpSpPr/>
          <p:nvPr/>
        </p:nvGrpSpPr>
        <p:grpSpPr>
          <a:xfrm>
            <a:off x="211371" y="4221088"/>
            <a:ext cx="6667165" cy="1016276"/>
            <a:chOff x="211371" y="4221088"/>
            <a:chExt cx="6667165" cy="101627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2133C74-E988-431B-AB75-681B67B81901}"/>
                </a:ext>
              </a:extLst>
            </p:cNvPr>
            <p:cNvSpPr/>
            <p:nvPr/>
          </p:nvSpPr>
          <p:spPr>
            <a:xfrm>
              <a:off x="211371" y="4401184"/>
              <a:ext cx="6667165" cy="6304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xmlns="" id="{B753CA55-C63C-4C7E-866C-46C35C2C497B}"/>
                </a:ext>
              </a:extLst>
            </p:cNvPr>
            <p:cNvSpPr/>
            <p:nvPr/>
          </p:nvSpPr>
          <p:spPr>
            <a:xfrm>
              <a:off x="370800" y="42210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A4B181CF-7B0A-4FDB-BC89-A37E7EF6248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43">
              <a:extLst>
                <a:ext uri="{FF2B5EF4-FFF2-40B4-BE49-F238E27FC236}">
                  <a16:creationId xmlns:a16="http://schemas.microsoft.com/office/drawing/2014/main" xmlns="" id="{0BC9B57C-53C3-40C7-82AC-CCDC9AB25303}"/>
                </a:ext>
              </a:extLst>
            </p:cNvPr>
            <p:cNvSpPr txBox="1"/>
            <p:nvPr/>
          </p:nvSpPr>
          <p:spPr>
            <a:xfrm>
              <a:off x="359532" y="4593089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66÷6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기차 한 칸에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명씩 타야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97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0482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2F98D19-C4EA-4F8C-9667-E702884F5719}"/>
              </a:ext>
            </a:extLst>
          </p:cNvPr>
          <p:cNvGrpSpPr/>
          <p:nvPr/>
        </p:nvGrpSpPr>
        <p:grpSpPr>
          <a:xfrm>
            <a:off x="4670365" y="1169676"/>
            <a:ext cx="2054703" cy="346375"/>
            <a:chOff x="4680012" y="1169676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701444" y="1222357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680012" y="1169676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88561" y="1169802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52783" y="1169802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916771" y="1169802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183030" y="1169802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449633" y="1169802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" y="231375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E0641C0-6868-4587-BADB-8E9EE017F6B2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6493C63-B986-4AF8-9A08-0E665BEB568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6AF8512-9C3E-498B-BE93-D18BD06A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149D672-58B3-4EBC-9AB6-407A4235EF2B}"/>
              </a:ext>
            </a:extLst>
          </p:cNvPr>
          <p:cNvSpPr txBox="1"/>
          <p:nvPr/>
        </p:nvSpPr>
        <p:spPr>
          <a:xfrm>
            <a:off x="797454" y="2249618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나눗셈식을 세로로 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DE385E64-98D1-4DBA-BF25-DEF4885B0AD8}"/>
              </a:ext>
            </a:extLst>
          </p:cNvPr>
          <p:cNvGrpSpPr/>
          <p:nvPr/>
        </p:nvGrpSpPr>
        <p:grpSpPr>
          <a:xfrm>
            <a:off x="2763281" y="5309455"/>
            <a:ext cx="1637116" cy="263186"/>
            <a:chOff x="319554" y="1245924"/>
            <a:chExt cx="2636592" cy="423864"/>
          </a:xfrm>
        </p:grpSpPr>
        <p:pic>
          <p:nvPicPr>
            <p:cNvPr id="120" name="Picture 11">
              <a:extLst>
                <a:ext uri="{FF2B5EF4-FFF2-40B4-BE49-F238E27FC236}">
                  <a16:creationId xmlns:a16="http://schemas.microsoft.com/office/drawing/2014/main" xmlns="" id="{1C97A5EF-8DBF-4EA1-ABD9-3D63BD050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>
              <a:extLst>
                <a:ext uri="{FF2B5EF4-FFF2-40B4-BE49-F238E27FC236}">
                  <a16:creationId xmlns:a16="http://schemas.microsoft.com/office/drawing/2014/main" xmlns="" id="{3BB5218B-D2E2-4B06-8BDD-B2356EB87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>
              <a:extLst>
                <a:ext uri="{FF2B5EF4-FFF2-40B4-BE49-F238E27FC236}">
                  <a16:creationId xmlns:a16="http://schemas.microsoft.com/office/drawing/2014/main" xmlns="" id="{1BBC0A71-5C40-48E3-8348-489919EFB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>
              <a:extLst>
                <a:ext uri="{FF2B5EF4-FFF2-40B4-BE49-F238E27FC236}">
                  <a16:creationId xmlns:a16="http://schemas.microsoft.com/office/drawing/2014/main" xmlns="" id="{EF0E8CFD-D44D-435C-8581-96F5DDFED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A1761114-6689-41F0-B972-63E1438BF745}"/>
              </a:ext>
            </a:extLst>
          </p:cNvPr>
          <p:cNvSpPr/>
          <p:nvPr/>
        </p:nvSpPr>
        <p:spPr>
          <a:xfrm>
            <a:off x="2390084" y="5264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32">
            <a:extLst>
              <a:ext uri="{FF2B5EF4-FFF2-40B4-BE49-F238E27FC236}">
                <a16:creationId xmlns:a16="http://schemas.microsoft.com/office/drawing/2014/main" xmlns="" id="{1DBFFB24-7B38-4F75-AA1F-5DE05CE73645}"/>
              </a:ext>
            </a:extLst>
          </p:cNvPr>
          <p:cNvSpPr/>
          <p:nvPr/>
        </p:nvSpPr>
        <p:spPr>
          <a:xfrm>
            <a:off x="336496" y="2024844"/>
            <a:ext cx="6341281" cy="326848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7CECFC46-FDB7-45C4-A23B-C8BC86EEBFFB}"/>
              </a:ext>
            </a:extLst>
          </p:cNvPr>
          <p:cNvGrpSpPr/>
          <p:nvPr/>
        </p:nvGrpSpPr>
        <p:grpSpPr>
          <a:xfrm>
            <a:off x="4445660" y="3432675"/>
            <a:ext cx="1242464" cy="575792"/>
            <a:chOff x="2905125" y="2913837"/>
            <a:chExt cx="3333750" cy="1055223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699A80DD-B51F-42BC-B19E-AAA04B21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5125" y="2913837"/>
              <a:ext cx="3333750" cy="903007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E6C7C3F4-A23E-4C16-B64D-2621C16B7395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</p:grpSp>
      <p:pic>
        <p:nvPicPr>
          <p:cNvPr id="82" name="Picture 31">
            <a:extLst>
              <a:ext uri="{FF2B5EF4-FFF2-40B4-BE49-F238E27FC236}">
                <a16:creationId xmlns:a16="http://schemas.microsoft.com/office/drawing/2014/main" xmlns="" id="{8CB7C63B-68C7-4780-AB80-07AC7D9A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24" y="3527295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6BA5E82-A032-4907-9E3D-E9127ADCD703}"/>
              </a:ext>
            </a:extLst>
          </p:cNvPr>
          <p:cNvSpPr txBox="1"/>
          <p:nvPr/>
        </p:nvSpPr>
        <p:spPr>
          <a:xfrm>
            <a:off x="3993806" y="353870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D90DD6A-798F-49F9-825D-EFABA1308A6E}"/>
              </a:ext>
            </a:extLst>
          </p:cNvPr>
          <p:cNvSpPr txBox="1"/>
          <p:nvPr/>
        </p:nvSpPr>
        <p:spPr>
          <a:xfrm>
            <a:off x="4619132" y="297522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77967B2-23F1-480F-83B5-74282663C3F1}"/>
              </a:ext>
            </a:extLst>
          </p:cNvPr>
          <p:cNvSpPr txBox="1"/>
          <p:nvPr/>
        </p:nvSpPr>
        <p:spPr>
          <a:xfrm>
            <a:off x="5173631" y="297522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4761F2B-05AA-4E59-962F-17BE8E38CA04}"/>
              </a:ext>
            </a:extLst>
          </p:cNvPr>
          <p:cNvSpPr txBox="1"/>
          <p:nvPr/>
        </p:nvSpPr>
        <p:spPr>
          <a:xfrm>
            <a:off x="4619132" y="354068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6454676-A71C-4EF8-843C-C47A735DBFD9}"/>
              </a:ext>
            </a:extLst>
          </p:cNvPr>
          <p:cNvSpPr txBox="1"/>
          <p:nvPr/>
        </p:nvSpPr>
        <p:spPr>
          <a:xfrm>
            <a:off x="5173631" y="354068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A52188E8-617A-4EE8-9B3E-4B17691E8FA7}"/>
              </a:ext>
            </a:extLst>
          </p:cNvPr>
          <p:cNvCxnSpPr/>
          <p:nvPr/>
        </p:nvCxnSpPr>
        <p:spPr bwMode="auto">
          <a:xfrm>
            <a:off x="3517477" y="3171421"/>
            <a:ext cx="937581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9423464-6E64-4DFE-A1B4-179FBBF3401A}"/>
              </a:ext>
            </a:extLst>
          </p:cNvPr>
          <p:cNvSpPr txBox="1"/>
          <p:nvPr/>
        </p:nvSpPr>
        <p:spPr>
          <a:xfrm>
            <a:off x="3031616" y="297669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594145" y="3170014"/>
            <a:ext cx="341312" cy="345827"/>
            <a:chOff x="2480469" y="3098006"/>
            <a:chExt cx="341312" cy="345827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40F5EDCC-3F6F-4408-AC8A-79F45DA31B7E}"/>
                </a:ext>
              </a:extLst>
            </p:cNvPr>
            <p:cNvCxnSpPr/>
            <p:nvPr/>
          </p:nvCxnSpPr>
          <p:spPr bwMode="auto">
            <a:xfrm>
              <a:off x="2496885" y="3103607"/>
              <a:ext cx="0" cy="34022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A45D1EBC-6402-4F9B-B756-1C2681526D03}"/>
                </a:ext>
              </a:extLst>
            </p:cNvPr>
            <p:cNvCxnSpPr/>
            <p:nvPr/>
          </p:nvCxnSpPr>
          <p:spPr bwMode="auto">
            <a:xfrm flipV="1">
              <a:off x="2480469" y="3098006"/>
              <a:ext cx="341312" cy="1407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14FBF986-72C2-4F64-97AE-5C45357EA717}"/>
              </a:ext>
            </a:extLst>
          </p:cNvPr>
          <p:cNvGrpSpPr/>
          <p:nvPr/>
        </p:nvGrpSpPr>
        <p:grpSpPr>
          <a:xfrm rot="16200000">
            <a:off x="2204808" y="3904193"/>
            <a:ext cx="256387" cy="381000"/>
            <a:chOff x="1496847" y="3626670"/>
            <a:chExt cx="256387" cy="381000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0525241E-1A1E-4E77-BB6A-7BB5E7A20104}"/>
                </a:ext>
              </a:extLst>
            </p:cNvPr>
            <p:cNvCxnSpPr/>
            <p:nvPr/>
          </p:nvCxnSpPr>
          <p:spPr bwMode="auto">
            <a:xfrm rot="5400000" flipV="1">
              <a:off x="1315041" y="3815979"/>
              <a:ext cx="381000" cy="238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F181FB6-6D05-45FD-92B4-14672D1E393B}"/>
                </a:ext>
              </a:extLst>
            </p:cNvPr>
            <p:cNvCxnSpPr/>
            <p:nvPr/>
          </p:nvCxnSpPr>
          <p:spPr bwMode="auto">
            <a:xfrm rot="5400000" flipH="1" flipV="1">
              <a:off x="1624243" y="3508390"/>
              <a:ext cx="1595" cy="256387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975AA554-C62C-49E4-817F-2B6469C66312}"/>
              </a:ext>
            </a:extLst>
          </p:cNvPr>
          <p:cNvSpPr txBox="1"/>
          <p:nvPr/>
        </p:nvSpPr>
        <p:spPr>
          <a:xfrm>
            <a:off x="2563553" y="4020751"/>
            <a:ext cx="13263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3844639" y="3982373"/>
            <a:ext cx="300977" cy="259543"/>
            <a:chOff x="3730963" y="3910365"/>
            <a:chExt cx="300977" cy="259543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3B901B0C-6454-42AC-9920-BF8F4FAD6C3A}"/>
                </a:ext>
              </a:extLst>
            </p:cNvPr>
            <p:cNvCxnSpPr/>
            <p:nvPr/>
          </p:nvCxnSpPr>
          <p:spPr bwMode="auto">
            <a:xfrm>
              <a:off x="3730963" y="4153628"/>
              <a:ext cx="2832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xmlns="" id="{2CE86A50-6598-42EB-9E58-5352FE4489DB}"/>
                </a:ext>
              </a:extLst>
            </p:cNvPr>
            <p:cNvCxnSpPr/>
            <p:nvPr/>
          </p:nvCxnSpPr>
          <p:spPr bwMode="auto">
            <a:xfrm flipH="1" flipV="1">
              <a:off x="4025900" y="3910365"/>
              <a:ext cx="6040" cy="25954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0" name="그룹 129"/>
          <p:cNvGrpSpPr/>
          <p:nvPr/>
        </p:nvGrpSpPr>
        <p:grpSpPr>
          <a:xfrm>
            <a:off x="1771026" y="3988723"/>
            <a:ext cx="764370" cy="750888"/>
            <a:chOff x="1657350" y="3916715"/>
            <a:chExt cx="764370" cy="75088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xmlns="" id="{50216BDB-45AE-4BD5-8F72-2AB2D18FE6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7350" y="4648200"/>
              <a:ext cx="764370" cy="691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934F713B-0FF6-43AF-9787-B05A8C03F2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65201" y="3916715"/>
              <a:ext cx="2954" cy="7508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73752608-AFD3-4EF7-99C2-FF885CE73855}"/>
              </a:ext>
            </a:extLst>
          </p:cNvPr>
          <p:cNvSpPr txBox="1"/>
          <p:nvPr/>
        </p:nvSpPr>
        <p:spPr>
          <a:xfrm>
            <a:off x="2569646" y="4520443"/>
            <a:ext cx="18854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4309565" y="3958549"/>
            <a:ext cx="769811" cy="773124"/>
            <a:chOff x="4195889" y="3886541"/>
            <a:chExt cx="769811" cy="773124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19EB6CEB-078C-4C53-BC78-9EC1C09B1F8D}"/>
                </a:ext>
              </a:extLst>
            </p:cNvPr>
            <p:cNvCxnSpPr/>
            <p:nvPr/>
          </p:nvCxnSpPr>
          <p:spPr bwMode="auto">
            <a:xfrm>
              <a:off x="4195889" y="4645593"/>
              <a:ext cx="764463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xmlns="" id="{A73C43A4-8C9D-4CD1-983B-FEA90FABBB79}"/>
                </a:ext>
              </a:extLst>
            </p:cNvPr>
            <p:cNvCxnSpPr/>
            <p:nvPr/>
          </p:nvCxnSpPr>
          <p:spPr bwMode="auto">
            <a:xfrm flipV="1">
              <a:off x="4965700" y="3886541"/>
              <a:ext cx="0" cy="77312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92FD27A3-3373-4B32-9A86-FD0C5AE4104E}"/>
              </a:ext>
            </a:extLst>
          </p:cNvPr>
          <p:cNvSpPr txBox="1"/>
          <p:nvPr/>
        </p:nvSpPr>
        <p:spPr>
          <a:xfrm>
            <a:off x="1555224" y="3300421"/>
            <a:ext cx="1464807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6496" y="2024844"/>
            <a:ext cx="6341281" cy="326848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2F98D19-C4EA-4F8C-9667-E702884F5719}"/>
              </a:ext>
            </a:extLst>
          </p:cNvPr>
          <p:cNvGrpSpPr/>
          <p:nvPr/>
        </p:nvGrpSpPr>
        <p:grpSpPr>
          <a:xfrm>
            <a:off x="4670365" y="1169676"/>
            <a:ext cx="2054703" cy="346375"/>
            <a:chOff x="4680012" y="1169676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701444" y="1222357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680012" y="1169676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88561" y="1169802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652783" y="1169802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916771" y="1169802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183030" y="1169802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449633" y="1169802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E0641C0-6868-4587-BADB-8E9EE017F6B2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6493C63-B986-4AF8-9A08-0E665BEB5688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6AF8512-9C3E-498B-BE93-D18BD06A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E785147D-1AA1-40F2-838F-52C5A668D9DD}"/>
              </a:ext>
            </a:extLst>
          </p:cNvPr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0CFC843-62CF-4B69-BC89-28FFA9020AC6}"/>
              </a:ext>
            </a:extLst>
          </p:cNvPr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72510E5-48E0-4C0A-B072-AAE63B80C88B}"/>
              </a:ext>
            </a:extLst>
          </p:cNvPr>
          <p:cNvGrpSpPr/>
          <p:nvPr/>
        </p:nvGrpSpPr>
        <p:grpSpPr>
          <a:xfrm>
            <a:off x="2754409" y="5285217"/>
            <a:ext cx="1654859" cy="269100"/>
            <a:chOff x="290979" y="2009759"/>
            <a:chExt cx="2665167" cy="433388"/>
          </a:xfrm>
        </p:grpSpPr>
        <p:pic>
          <p:nvPicPr>
            <p:cNvPr id="84" name="Picture 15">
              <a:extLst>
                <a:ext uri="{FF2B5EF4-FFF2-40B4-BE49-F238E27FC236}">
                  <a16:creationId xmlns:a16="http://schemas.microsoft.com/office/drawing/2014/main" xmlns="" id="{AD7706D2-97D8-410E-8CF1-8B8B5FEEF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xmlns="" id="{6E0B25E4-0279-4122-BB63-FC56BEDF2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xmlns="" id="{3E646D3B-B54A-411D-848C-729EA9F09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6">
              <a:extLst>
                <a:ext uri="{FF2B5EF4-FFF2-40B4-BE49-F238E27FC236}">
                  <a16:creationId xmlns:a16="http://schemas.microsoft.com/office/drawing/2014/main" xmlns="" id="{1EAC0653-30C5-4DD4-A35A-C83960583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7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9" y="3330838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97233"/>
              </p:ext>
            </p:extLst>
          </p:nvPr>
        </p:nvGraphicFramePr>
        <p:xfrm>
          <a:off x="391029" y="263691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9" name="원호 108"/>
          <p:cNvSpPr/>
          <p:nvPr/>
        </p:nvSpPr>
        <p:spPr bwMode="auto">
          <a:xfrm rot="4173300">
            <a:off x="335764" y="325603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723938" y="371560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····4×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90746"/>
              </p:ext>
            </p:extLst>
          </p:nvPr>
        </p:nvGraphicFramePr>
        <p:xfrm>
          <a:off x="2862953" y="263892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2" name="원호 111"/>
          <p:cNvSpPr/>
          <p:nvPr/>
        </p:nvSpPr>
        <p:spPr bwMode="auto">
          <a:xfrm rot="4173300">
            <a:off x="2806053" y="325603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252412" y="443912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····4×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70672"/>
              </p:ext>
            </p:extLst>
          </p:nvPr>
        </p:nvGraphicFramePr>
        <p:xfrm>
          <a:off x="4968896" y="2962957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15" name="Picture 31">
            <a:extLst>
              <a:ext uri="{FF2B5EF4-FFF2-40B4-BE49-F238E27FC236}">
                <a16:creationId xmlns:a16="http://schemas.microsoft.com/office/drawing/2014/main" xmlns="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97" y="3308781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116" name="원호 115"/>
          <p:cNvSpPr/>
          <p:nvPr/>
        </p:nvSpPr>
        <p:spPr bwMode="auto">
          <a:xfrm rot="4173300">
            <a:off x="4917798" y="322704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326986" y="3016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582440" y="3006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" y="231375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149D672-58B3-4EBC-9AB6-407A4235EF2B}"/>
              </a:ext>
            </a:extLst>
          </p:cNvPr>
          <p:cNvSpPr txBox="1"/>
          <p:nvPr/>
        </p:nvSpPr>
        <p:spPr>
          <a:xfrm>
            <a:off x="797454" y="2249618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나눗셈식을 세로로 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7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DBE32C5-8EF6-4195-8F3E-3396D910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638982"/>
            <a:ext cx="5260595" cy="148155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398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\lesson02\ops\2\images\2_2\2_2_1.png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xmlns="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xmlns="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48" y="3305258"/>
            <a:ext cx="357499" cy="3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7B792CA-CAF2-440D-9D4E-D0052CA5AB30}"/>
              </a:ext>
            </a:extLst>
          </p:cNvPr>
          <p:cNvSpPr/>
          <p:nvPr/>
        </p:nvSpPr>
        <p:spPr>
          <a:xfrm>
            <a:off x="2503367" y="423241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435E21BA-8450-428C-86E2-D7CF6E7248AD}"/>
              </a:ext>
            </a:extLst>
          </p:cNvPr>
          <p:cNvGrpSpPr/>
          <p:nvPr/>
        </p:nvGrpSpPr>
        <p:grpSpPr>
          <a:xfrm>
            <a:off x="3422431" y="4079567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xmlns="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6FADAD3E-FC12-4898-97EF-66E774B48063}"/>
              </a:ext>
            </a:extLst>
          </p:cNvPr>
          <p:cNvSpPr/>
          <p:nvPr/>
        </p:nvSpPr>
        <p:spPr>
          <a:xfrm>
            <a:off x="3077904" y="2991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B831C80-7403-455F-ACCA-DB12DA6F000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621BB51-FE13-4851-BB24-93CCFFB5C83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DA9FFD8D-A314-4E8B-839C-7D210035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D04F574-2B5F-445D-8823-4F5D570F1236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EDBE32C5-8EF6-4195-8F3E-3396D910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638982"/>
            <a:ext cx="5260595" cy="1481555"/>
          </a:xfrm>
          <a:prstGeom prst="rect">
            <a:avLst/>
          </a:prstGeom>
        </p:spPr>
      </p:pic>
      <p:pic>
        <p:nvPicPr>
          <p:cNvPr id="79" name="Picture 20">
            <a:extLst>
              <a:ext uri="{FF2B5EF4-FFF2-40B4-BE49-F238E27FC236}">
                <a16:creationId xmlns:a16="http://schemas.microsoft.com/office/drawing/2014/main" xmlns="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48" y="3305258"/>
            <a:ext cx="357499" cy="3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57B792CA-CAF2-440D-9D4E-D0052CA5AB30}"/>
              </a:ext>
            </a:extLst>
          </p:cNvPr>
          <p:cNvSpPr/>
          <p:nvPr/>
        </p:nvSpPr>
        <p:spPr>
          <a:xfrm>
            <a:off x="2503367" y="4232411"/>
            <a:ext cx="10038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435E21BA-8450-428C-86E2-D7CF6E7248AD}"/>
              </a:ext>
            </a:extLst>
          </p:cNvPr>
          <p:cNvGrpSpPr/>
          <p:nvPr/>
        </p:nvGrpSpPr>
        <p:grpSpPr>
          <a:xfrm>
            <a:off x="3422431" y="4079567"/>
            <a:ext cx="840546" cy="537565"/>
            <a:chOff x="6012160" y="1660849"/>
            <a:chExt cx="840546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xmlns="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xmlns="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B831C80-7403-455F-ACCA-DB12DA6F000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621BB51-FE13-4851-BB24-93CCFFB5C83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DA9FFD8D-A314-4E8B-839C-7D210035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4D04F574-2B5F-445D-8823-4F5D570F1236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A5C367F-B811-42FA-9514-30EF9B90F7E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91BE374-B87B-44F0-ADF0-194A9468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AA8C9D4-21EA-4778-A3D7-81438940D8B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E0826EE4-E849-4EF1-AEEA-6653B05086FD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BC5AD4F2-4C13-4BA2-BEAD-210ED7AAE67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xmlns="" id="{00EBA3CA-4E5D-4D3E-9590-652968A1A479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xmlns="" id="{3A6C84B2-548A-4D1E-9E74-9544E6FF7BC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A3C4B414-A0DA-4E1E-8855-7C322342210D}"/>
                </a:ext>
              </a:extLst>
            </p:cNvPr>
            <p:cNvSpPr txBox="1"/>
            <p:nvPr/>
          </p:nvSpPr>
          <p:spPr>
            <a:xfrm>
              <a:off x="359532" y="4428401"/>
              <a:ext cx="64087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똑같이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나누었고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개는 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같으므로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63÷3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2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69÷3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세로로 바르게 쓴 것에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xmlns="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801119D-ECE5-4A8E-BA1A-826CA1AF90D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EA68F17-20DD-4C1E-906D-6125888445C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9913886F-26A6-4615-988F-105BE7B7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2FBE9675-C76E-4F87-9238-9776BC0D00F8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88" name="Picture 5">
            <a:extLst>
              <a:ext uri="{FF2B5EF4-FFF2-40B4-BE49-F238E27FC236}">
                <a16:creationId xmlns:a16="http://schemas.microsoft.com/office/drawing/2014/main" xmlns="" id="{A828458D-AAAB-4FF7-B3FF-55367C32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59" y="162533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282B0E73-FDEE-4F56-B2BF-F1C9E10428A8}"/>
              </a:ext>
            </a:extLst>
          </p:cNvPr>
          <p:cNvSpPr/>
          <p:nvPr/>
        </p:nvSpPr>
        <p:spPr>
          <a:xfrm>
            <a:off x="809345" y="2953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729"/>
              </p:ext>
            </p:extLst>
          </p:nvPr>
        </p:nvGraphicFramePr>
        <p:xfrm>
          <a:off x="663389" y="3143004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원호 107"/>
          <p:cNvSpPr/>
          <p:nvPr/>
        </p:nvSpPr>
        <p:spPr bwMode="auto">
          <a:xfrm rot="4173300">
            <a:off x="627174" y="3410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00298"/>
              </p:ext>
            </p:extLst>
          </p:nvPr>
        </p:nvGraphicFramePr>
        <p:xfrm>
          <a:off x="2751621" y="3142236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원호 109"/>
          <p:cNvSpPr/>
          <p:nvPr/>
        </p:nvSpPr>
        <p:spPr bwMode="auto">
          <a:xfrm rot="4173300">
            <a:off x="2715406" y="340994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45592"/>
              </p:ext>
            </p:extLst>
          </p:nvPr>
        </p:nvGraphicFramePr>
        <p:xfrm>
          <a:off x="4860884" y="3140968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" name="원호 111"/>
          <p:cNvSpPr/>
          <p:nvPr/>
        </p:nvSpPr>
        <p:spPr bwMode="auto">
          <a:xfrm rot="4173300">
            <a:off x="4824669" y="340867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252955" y="3285315"/>
            <a:ext cx="666952" cy="66695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1158066" y="3285315"/>
            <a:ext cx="583052" cy="583052"/>
            <a:chOff x="2875720" y="4365104"/>
            <a:chExt cx="580156" cy="580156"/>
          </a:xfrm>
        </p:grpSpPr>
        <p:cxnSp>
          <p:nvCxnSpPr>
            <p:cNvPr id="115" name="직선 연결선 11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그룹 116"/>
          <p:cNvGrpSpPr/>
          <p:nvPr/>
        </p:nvGrpSpPr>
        <p:grpSpPr>
          <a:xfrm>
            <a:off x="5447503" y="3247009"/>
            <a:ext cx="583052" cy="583052"/>
            <a:chOff x="2875720" y="4365104"/>
            <a:chExt cx="580156" cy="580156"/>
          </a:xfrm>
        </p:grpSpPr>
        <p:cxnSp>
          <p:nvCxnSpPr>
            <p:cNvPr id="118" name="직선 연결선 117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34504"/>
              </p:ext>
            </p:extLst>
          </p:nvPr>
        </p:nvGraphicFramePr>
        <p:xfrm>
          <a:off x="663389" y="3143004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원호 98"/>
          <p:cNvSpPr/>
          <p:nvPr/>
        </p:nvSpPr>
        <p:spPr bwMode="auto">
          <a:xfrm rot="4173300">
            <a:off x="627174" y="3410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74615"/>
              </p:ext>
            </p:extLst>
          </p:nvPr>
        </p:nvGraphicFramePr>
        <p:xfrm>
          <a:off x="2751621" y="3142236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4" name="원호 113"/>
          <p:cNvSpPr/>
          <p:nvPr/>
        </p:nvSpPr>
        <p:spPr bwMode="auto">
          <a:xfrm rot="4173300">
            <a:off x="2715406" y="340994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92255"/>
              </p:ext>
            </p:extLst>
          </p:nvPr>
        </p:nvGraphicFramePr>
        <p:xfrm>
          <a:off x="4860884" y="3140968"/>
          <a:ext cx="14033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9" name="원호 138"/>
          <p:cNvSpPr/>
          <p:nvPr/>
        </p:nvSpPr>
        <p:spPr bwMode="auto">
          <a:xfrm rot="4173300">
            <a:off x="4824669" y="340867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69÷3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세로로 바르게 쓴 것에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xmlns="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801119D-ECE5-4A8E-BA1A-826CA1AF90D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EA68F17-20DD-4C1E-906D-6125888445C2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9913886F-26A6-4615-988F-105BE7B7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2FBE9675-C76E-4F87-9238-9776BC0D00F8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9255269E-C820-418B-A931-7901759CE1F1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864FC21-3621-4BC6-B7AF-A5A93785A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4D5176A-03E4-472A-AFAE-D66AAA75430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3C094C8-B2D0-4BFB-9A16-7FED10C7BF71}"/>
              </a:ext>
            </a:extLst>
          </p:cNvPr>
          <p:cNvGrpSpPr/>
          <p:nvPr/>
        </p:nvGrpSpPr>
        <p:grpSpPr>
          <a:xfrm>
            <a:off x="211371" y="3456772"/>
            <a:ext cx="6667165" cy="1780592"/>
            <a:chOff x="211371" y="3456772"/>
            <a:chExt cx="6667165" cy="178059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9543BE3E-1755-40C3-B158-F908EC7B540D}"/>
                </a:ext>
              </a:extLst>
            </p:cNvPr>
            <p:cNvSpPr/>
            <p:nvPr/>
          </p:nvSpPr>
          <p:spPr>
            <a:xfrm>
              <a:off x="211371" y="3618790"/>
              <a:ext cx="6667165" cy="14128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551901C7-3DEA-45C2-8289-128284A4248A}"/>
                </a:ext>
              </a:extLst>
            </p:cNvPr>
            <p:cNvSpPr/>
            <p:nvPr/>
          </p:nvSpPr>
          <p:spPr>
            <a:xfrm>
              <a:off x="370800" y="34567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F54AF22B-1100-4856-B37D-271C957BFB6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45496" y="3753036"/>
            <a:ext cx="3435016" cy="745051"/>
            <a:chOff x="564127" y="4014589"/>
            <a:chExt cx="3435016" cy="745051"/>
          </a:xfrm>
        </p:grpSpPr>
        <p:sp>
          <p:nvSpPr>
            <p:cNvPr id="140" name="TextBox 43">
              <a:extLst>
                <a:ext uri="{FF2B5EF4-FFF2-40B4-BE49-F238E27FC236}">
                  <a16:creationId xmlns:a16="http://schemas.microsoft.com/office/drawing/2014/main" xmlns="" id="{F3D66328-B7B4-40F7-B307-9FAEB7EF78FE}"/>
                </a:ext>
              </a:extLst>
            </p:cNvPr>
            <p:cNvSpPr txBox="1"/>
            <p:nvPr/>
          </p:nvSpPr>
          <p:spPr>
            <a:xfrm>
              <a:off x="564127" y="4401108"/>
              <a:ext cx="34350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69÷3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23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C25213A2-ED01-4148-B4BE-897F00737612}"/>
                </a:ext>
              </a:extLst>
            </p:cNvPr>
            <p:cNvGrpSpPr/>
            <p:nvPr/>
          </p:nvGrpSpPr>
          <p:grpSpPr>
            <a:xfrm>
              <a:off x="2958260" y="4338557"/>
              <a:ext cx="965668" cy="421083"/>
              <a:chOff x="2905125" y="2767665"/>
              <a:chExt cx="3333750" cy="1201395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xmlns="" id="{B127920E-8C2F-4572-88E9-225BA5456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5125" y="2767665"/>
                <a:ext cx="3333750" cy="1171574"/>
              </a:xfrm>
              <a:prstGeom prst="rect">
                <a:avLst/>
              </a:prstGeom>
            </p:spPr>
          </p:pic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35251B77-CD96-4B5B-A8ED-B9EB6BD6C542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6CA70356-C0CB-4627-A8F0-4C9092434D28}"/>
                </a:ext>
              </a:extLst>
            </p:cNvPr>
            <p:cNvSpPr txBox="1"/>
            <p:nvPr/>
          </p:nvSpPr>
          <p:spPr>
            <a:xfrm>
              <a:off x="3083437" y="4400924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504BEC2F-C129-4617-BFF1-C4AA5393642A}"/>
                </a:ext>
              </a:extLst>
            </p:cNvPr>
            <p:cNvSpPr txBox="1"/>
            <p:nvPr/>
          </p:nvSpPr>
          <p:spPr>
            <a:xfrm>
              <a:off x="3503933" y="4400924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C262880-E14C-46FB-86CC-6C86BD078BEA}"/>
                </a:ext>
              </a:extLst>
            </p:cNvPr>
            <p:cNvSpPr txBox="1"/>
            <p:nvPr/>
          </p:nvSpPr>
          <p:spPr>
            <a:xfrm>
              <a:off x="2639633" y="4400924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C2E51196-D197-4EFD-A35D-8E3A6C1D210A}"/>
                </a:ext>
              </a:extLst>
            </p:cNvPr>
            <p:cNvSpPr txBox="1"/>
            <p:nvPr/>
          </p:nvSpPr>
          <p:spPr>
            <a:xfrm>
              <a:off x="3105325" y="4014589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54C5E98C-E2BF-4DE4-8DE0-D55D1F090687}"/>
                </a:ext>
              </a:extLst>
            </p:cNvPr>
            <p:cNvSpPr txBox="1"/>
            <p:nvPr/>
          </p:nvSpPr>
          <p:spPr>
            <a:xfrm>
              <a:off x="3525821" y="4014589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31">
              <a:extLst>
                <a:ext uri="{FF2B5EF4-FFF2-40B4-BE49-F238E27FC236}">
                  <a16:creationId xmlns:a16="http://schemas.microsoft.com/office/drawing/2014/main" xmlns="" id="{ED1454C0-6A72-4EA6-9034-BB8173BCA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443" y="4421802"/>
              <a:ext cx="311728" cy="30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2283728" y="4424508"/>
            <a:ext cx="1786879" cy="244348"/>
            <a:chOff x="1008709" y="4532520"/>
            <a:chExt cx="1786879" cy="244348"/>
          </a:xfrm>
        </p:grpSpPr>
        <p:cxnSp>
          <p:nvCxnSpPr>
            <p:cNvPr id="4" name="직선 연결선 3"/>
            <p:cNvCxnSpPr/>
            <p:nvPr/>
          </p:nvCxnSpPr>
          <p:spPr bwMode="auto">
            <a:xfrm>
              <a:off x="1018235" y="4532520"/>
              <a:ext cx="0" cy="24434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V="1">
              <a:off x="1008709" y="4770438"/>
              <a:ext cx="1786879" cy="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/>
          </p:nvCxnSpPr>
          <p:spPr bwMode="auto">
            <a:xfrm>
              <a:off x="2789771" y="4538774"/>
              <a:ext cx="0" cy="2317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4" name="그룹 13"/>
          <p:cNvGrpSpPr/>
          <p:nvPr/>
        </p:nvGrpSpPr>
        <p:grpSpPr>
          <a:xfrm>
            <a:off x="2018438" y="4397213"/>
            <a:ext cx="2740188" cy="393589"/>
            <a:chOff x="727444" y="4505225"/>
            <a:chExt cx="2740188" cy="393589"/>
          </a:xfrm>
        </p:grpSpPr>
        <p:cxnSp>
          <p:nvCxnSpPr>
            <p:cNvPr id="141" name="직선 연결선 140"/>
            <p:cNvCxnSpPr/>
            <p:nvPr/>
          </p:nvCxnSpPr>
          <p:spPr bwMode="auto">
            <a:xfrm>
              <a:off x="733794" y="4532520"/>
              <a:ext cx="0" cy="3662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/>
          </p:nvCxnSpPr>
          <p:spPr bwMode="auto">
            <a:xfrm>
              <a:off x="727444" y="4889078"/>
              <a:ext cx="274018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3454400" y="4505225"/>
              <a:ext cx="6882" cy="3842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45" name="그룹 144"/>
          <p:cNvGrpSpPr/>
          <p:nvPr/>
        </p:nvGrpSpPr>
        <p:grpSpPr>
          <a:xfrm flipV="1">
            <a:off x="2630427" y="3928202"/>
            <a:ext cx="1676775" cy="256871"/>
            <a:chOff x="1046805" y="4545124"/>
            <a:chExt cx="1676775" cy="291922"/>
          </a:xfrm>
        </p:grpSpPr>
        <p:cxnSp>
          <p:nvCxnSpPr>
            <p:cNvPr id="146" name="직선 연결선 145"/>
            <p:cNvCxnSpPr/>
            <p:nvPr/>
          </p:nvCxnSpPr>
          <p:spPr bwMode="auto">
            <a:xfrm>
              <a:off x="1046805" y="4545124"/>
              <a:ext cx="735" cy="29192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 bwMode="auto">
            <a:xfrm flipV="1">
              <a:off x="1046805" y="4831613"/>
              <a:ext cx="1676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pic>
        <p:nvPicPr>
          <p:cNvPr id="149" name="Picture 5">
            <a:extLst>
              <a:ext uri="{FF2B5EF4-FFF2-40B4-BE49-F238E27FC236}">
                <a16:creationId xmlns:a16="http://schemas.microsoft.com/office/drawing/2014/main" xmlns="" id="{A828458D-AAAB-4FF7-B3FF-55367C32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59" y="162533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680012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5587316" y="5138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xmlns="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1A199B-2212-4B0C-BAB2-C6BC150699E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30FBD-7027-4D34-B605-5280ED377517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BC5C5655-FA5C-40F0-8069-3DBBDD2F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DC4F941-1A31-4DFD-9B61-D82E821C7FCF}"/>
              </a:ext>
            </a:extLst>
          </p:cNvPr>
          <p:cNvGrpSpPr/>
          <p:nvPr/>
        </p:nvGrpSpPr>
        <p:grpSpPr>
          <a:xfrm>
            <a:off x="6728626" y="1169802"/>
            <a:ext cx="285082" cy="313547"/>
            <a:chOff x="5349188" y="3795043"/>
            <a:chExt cx="285082" cy="313547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7E112BB6-1BB9-4CDC-A27C-DF593903385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249DF75-A8E8-4D73-9BDA-A8989E651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52C9E397-38B5-4E0C-B82D-358C75F3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2302619" y="3427749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2856383" y="3272022"/>
            <a:ext cx="815754" cy="537565"/>
            <a:chOff x="6128938" y="1660849"/>
            <a:chExt cx="815754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1">
            <a:extLst>
              <a:ext uri="{FF2B5EF4-FFF2-40B4-BE49-F238E27FC236}">
                <a16:creationId xmlns:a16="http://schemas.microsoft.com/office/drawing/2014/main" xmlns="" id="{81FFD3FB-54EA-42D4-9BA9-0F5A64FA4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482666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16616"/>
              </p:ext>
            </p:extLst>
          </p:nvPr>
        </p:nvGraphicFramePr>
        <p:xfrm>
          <a:off x="951421" y="2352031"/>
          <a:ext cx="1403304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6" name="원호 85"/>
          <p:cNvSpPr/>
          <p:nvPr/>
        </p:nvSpPr>
        <p:spPr bwMode="auto">
          <a:xfrm rot="4173300">
            <a:off x="915206" y="297813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7ED1B2A-BF32-41B2-A763-3BA0C0ABCA29}"/>
              </a:ext>
            </a:extLst>
          </p:cNvPr>
          <p:cNvSpPr txBox="1"/>
          <p:nvPr/>
        </p:nvSpPr>
        <p:spPr>
          <a:xfrm>
            <a:off x="2311640" y="4127954"/>
            <a:ext cx="1142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2865404" y="3972227"/>
            <a:ext cx="815754" cy="537565"/>
            <a:chOff x="6128938" y="1660849"/>
            <a:chExt cx="815754" cy="53756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128938" y="1833284"/>
              <a:ext cx="6357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1917229" y="2168860"/>
            <a:ext cx="595790" cy="537565"/>
            <a:chOff x="6348902" y="1660849"/>
            <a:chExt cx="595790" cy="53756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48902" y="1833284"/>
              <a:ext cx="415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56096"/>
              </p:ext>
            </p:extLst>
          </p:nvPr>
        </p:nvGraphicFramePr>
        <p:xfrm>
          <a:off x="4384383" y="2667667"/>
          <a:ext cx="1403304" cy="226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0" name="원호 129"/>
          <p:cNvSpPr/>
          <p:nvPr/>
        </p:nvSpPr>
        <p:spPr bwMode="auto">
          <a:xfrm rot="4173300">
            <a:off x="4348168" y="293663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5364088" y="2466444"/>
            <a:ext cx="576973" cy="537565"/>
            <a:chOff x="6367719" y="1660849"/>
            <a:chExt cx="576973" cy="5375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67719" y="1833284"/>
              <a:ext cx="3969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CB66EF10-A861-4354-B2C3-A37AA432E65A}"/>
              </a:ext>
            </a:extLst>
          </p:cNvPr>
          <p:cNvGrpSpPr/>
          <p:nvPr/>
        </p:nvGrpSpPr>
        <p:grpSpPr>
          <a:xfrm>
            <a:off x="4868148" y="2466444"/>
            <a:ext cx="576973" cy="537565"/>
            <a:chOff x="6367719" y="1660849"/>
            <a:chExt cx="576973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5BDC298-5889-4E8D-A968-B6FCA079E37D}"/>
                </a:ext>
              </a:extLst>
            </p:cNvPr>
            <p:cNvSpPr/>
            <p:nvPr/>
          </p:nvSpPr>
          <p:spPr bwMode="auto">
            <a:xfrm>
              <a:off x="6367719" y="1833284"/>
              <a:ext cx="3969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42596</TotalTime>
  <Words>1261</Words>
  <Application>Microsoft Office PowerPoint</Application>
  <PresentationFormat>화면 슬라이드 쇼(4:3)</PresentationFormat>
  <Paragraphs>494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7622</cp:revision>
  <dcterms:created xsi:type="dcterms:W3CDTF">2008-07-15T12:19:11Z</dcterms:created>
  <dcterms:modified xsi:type="dcterms:W3CDTF">2022-06-22T23:48:37Z</dcterms:modified>
</cp:coreProperties>
</file>