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87" r:id="rId5"/>
    <p:sldId id="1388" r:id="rId6"/>
    <p:sldId id="1410" r:id="rId7"/>
    <p:sldId id="1384" r:id="rId8"/>
    <p:sldId id="1411" r:id="rId9"/>
    <p:sldId id="1392" r:id="rId10"/>
    <p:sldId id="1412" r:id="rId11"/>
    <p:sldId id="1394" r:id="rId12"/>
    <p:sldId id="141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7E9"/>
    <a:srgbClr val="00A0FF"/>
    <a:srgbClr val="C1E8EC"/>
    <a:srgbClr val="C3D69B"/>
    <a:srgbClr val="336600"/>
    <a:srgbClr val="FDDA8E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35606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872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>
            <a:extLst>
              <a:ext uri="{FF2B5EF4-FFF2-40B4-BE49-F238E27FC236}">
                <a16:creationId xmlns:a16="http://schemas.microsoft.com/office/drawing/2014/main" id="{1DD018CA-9AEB-4F17-BA01-A4F48775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" y="2178731"/>
            <a:ext cx="6424368" cy="2676820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4477AA7D-A6C1-4784-9F7C-7DD548429D2A}"/>
              </a:ext>
            </a:extLst>
          </p:cNvPr>
          <p:cNvSpPr/>
          <p:nvPr/>
        </p:nvSpPr>
        <p:spPr>
          <a:xfrm>
            <a:off x="534043" y="2276872"/>
            <a:ext cx="1769705" cy="8583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E5F9363-0BEB-4C6A-BF47-AC7C003CE35F}"/>
              </a:ext>
            </a:extLst>
          </p:cNvPr>
          <p:cNvSpPr/>
          <p:nvPr/>
        </p:nvSpPr>
        <p:spPr>
          <a:xfrm>
            <a:off x="2497366" y="2276872"/>
            <a:ext cx="1462566" cy="78032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989288C-E8A1-4E0B-AF96-6DFB8FDB6C6E}"/>
              </a:ext>
            </a:extLst>
          </p:cNvPr>
          <p:cNvSpPr/>
          <p:nvPr/>
        </p:nvSpPr>
        <p:spPr>
          <a:xfrm>
            <a:off x="4332254" y="2744924"/>
            <a:ext cx="998952" cy="5862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D53C6E2-F4E3-4E4C-8D7F-8BCD4805847E}"/>
              </a:ext>
            </a:extLst>
          </p:cNvPr>
          <p:cNvSpPr/>
          <p:nvPr/>
        </p:nvSpPr>
        <p:spPr>
          <a:xfrm>
            <a:off x="5471243" y="2534075"/>
            <a:ext cx="1098847" cy="70939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E853F5F-EEDC-46C2-8324-92D0D09CC55C}"/>
              </a:ext>
            </a:extLst>
          </p:cNvPr>
          <p:cNvSpPr/>
          <p:nvPr/>
        </p:nvSpPr>
        <p:spPr>
          <a:xfrm>
            <a:off x="2303603" y="3894344"/>
            <a:ext cx="1608823" cy="4004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3239852" y="4509120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785640" y="4641839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796136" y="4185627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143508" y="2001223"/>
            <a:ext cx="1960871" cy="1150465"/>
          </a:xfrm>
          <a:prstGeom prst="wedgeRoundRectCallout">
            <a:avLst>
              <a:gd name="adj1" fmla="val 36343"/>
              <a:gd name="adj2" fmla="val 592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도토리 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</a:p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 포장하고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것은 먹자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2150776" y="2166029"/>
            <a:ext cx="1809156" cy="966711"/>
          </a:xfrm>
          <a:prstGeom prst="wedgeRoundRectCallout">
            <a:avLst>
              <a:gd name="adj1" fmla="val -20121"/>
              <a:gd name="adj2" fmla="val 601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상자를 포장할 수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있고 몇 개를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먹을 수 있지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1995536" y="3909090"/>
            <a:ext cx="1886317" cy="483356"/>
          </a:xfrm>
          <a:prstGeom prst="wedgeRoundRectCallout">
            <a:avLst>
              <a:gd name="adj1" fmla="val 40977"/>
              <a:gd name="adj2" fmla="val -6798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99÷6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계산해야 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모서리가 둥근 사각형 설명선 117"/>
          <p:cNvSpPr/>
          <p:nvPr/>
        </p:nvSpPr>
        <p:spPr>
          <a:xfrm>
            <a:off x="4040772" y="2596504"/>
            <a:ext cx="1290433" cy="767460"/>
          </a:xfrm>
          <a:prstGeom prst="wedgeRoundRectCallout">
            <a:avLst>
              <a:gd name="adj1" fmla="val 8636"/>
              <a:gd name="adj2" fmla="val 6360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상자를 포장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할 수 있어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5405642" y="2420888"/>
            <a:ext cx="1324863" cy="873933"/>
          </a:xfrm>
          <a:prstGeom prst="wedgeRoundRectCallout">
            <a:avLst>
              <a:gd name="adj1" fmla="val -30485"/>
              <a:gd name="adj2" fmla="val 598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도토리 </a:t>
            </a:r>
          </a:p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먹을 수 있어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FD2EB3-7A97-4FAB-A4B3-F2C261E333C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99B5984A-6B9E-433D-8B7F-39883D17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B7B09A-317B-4B11-A57D-20015E66CAC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55F77759-1D0A-42FA-881A-20689D8EF700}"/>
              </a:ext>
            </a:extLst>
          </p:cNvPr>
          <p:cNvSpPr/>
          <p:nvPr/>
        </p:nvSpPr>
        <p:spPr>
          <a:xfrm>
            <a:off x="3305813" y="4534651"/>
            <a:ext cx="703250" cy="27533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태양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6" name="모서리가 둥근 직사각형 64">
            <a:extLst>
              <a:ext uri="{FF2B5EF4-FFF2-40B4-BE49-F238E27FC236}">
                <a16:creationId xmlns:a16="http://schemas.microsoft.com/office/drawing/2014/main" id="{44A2C0F3-CF66-4B6E-A79F-E5BB32887E47}"/>
              </a:ext>
            </a:extLst>
          </p:cNvPr>
          <p:cNvSpPr/>
          <p:nvPr/>
        </p:nvSpPr>
        <p:spPr>
          <a:xfrm>
            <a:off x="4780263" y="4650693"/>
            <a:ext cx="703250" cy="27533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샛별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3C58E2-3349-41A7-A1FA-F980E10B05A6}"/>
              </a:ext>
            </a:extLst>
          </p:cNvPr>
          <p:cNvGrpSpPr/>
          <p:nvPr/>
        </p:nvGrpSpPr>
        <p:grpSpPr>
          <a:xfrm>
            <a:off x="3070984" y="4835651"/>
            <a:ext cx="1032924" cy="537565"/>
            <a:chOff x="5580558" y="1660849"/>
            <a:chExt cx="1032924" cy="53756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E5E18D9-CC62-4059-A568-B5A7F2F4E7F2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태양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0684CD1-A5AB-42D2-BFFD-798845578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223C2B5-0E3E-4FB3-A2C2-462FE6889B3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75A162D-9A7B-4000-995D-75000F6A73F8}"/>
              </a:ext>
            </a:extLst>
          </p:cNvPr>
          <p:cNvGrpSpPr/>
          <p:nvPr/>
        </p:nvGrpSpPr>
        <p:grpSpPr>
          <a:xfrm>
            <a:off x="211371" y="3484054"/>
            <a:ext cx="6667165" cy="1742864"/>
            <a:chOff x="211371" y="3494500"/>
            <a:chExt cx="6667165" cy="174286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4F338FB-1588-4E72-B65C-6E028F381A19}"/>
                </a:ext>
              </a:extLst>
            </p:cNvPr>
            <p:cNvSpPr/>
            <p:nvPr/>
          </p:nvSpPr>
          <p:spPr>
            <a:xfrm>
              <a:off x="211371" y="3655469"/>
              <a:ext cx="6667165" cy="13937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id="{152B0F4B-401E-4EC7-8AC2-35023DF7E675}"/>
                </a:ext>
              </a:extLst>
            </p:cNvPr>
            <p:cNvSpPr/>
            <p:nvPr/>
          </p:nvSpPr>
          <p:spPr>
            <a:xfrm>
              <a:off x="370800" y="34945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69D62CC3-14F4-4B27-A430-3D6913D1FBA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D0AF83-621A-43D9-BB5B-176FB081C35D}"/>
                </a:ext>
              </a:extLst>
            </p:cNvPr>
            <p:cNvSpPr txBox="1"/>
            <p:nvPr/>
          </p:nvSpPr>
          <p:spPr>
            <a:xfrm>
              <a:off x="370800" y="3952920"/>
              <a:ext cx="63974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99÷6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16···3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도토리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상자에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상자를 포장할 수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남는 도토리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먹을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8" name="Picture 31">
            <a:extLst>
              <a:ext uri="{FF2B5EF4-FFF2-40B4-BE49-F238E27FC236}">
                <a16:creationId xmlns:a16="http://schemas.microsoft.com/office/drawing/2014/main" id="{09EA3255-E504-4824-9FA2-FA09F2D0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" y="456115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84A082F-BA35-4591-8B20-583A4760C5A2}"/>
              </a:ext>
            </a:extLst>
          </p:cNvPr>
          <p:cNvSpPr txBox="1"/>
          <p:nvPr/>
        </p:nvSpPr>
        <p:spPr>
          <a:xfrm>
            <a:off x="639441" y="4504904"/>
            <a:ext cx="616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말한 친구는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태양이입니다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644499" y="1628800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말한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98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5326617-053D-49AF-90FD-C2D37EE38C3A}"/>
              </a:ext>
            </a:extLst>
          </p:cNvPr>
          <p:cNvGrpSpPr/>
          <p:nvPr/>
        </p:nvGrpSpPr>
        <p:grpSpPr>
          <a:xfrm>
            <a:off x="491950" y="2493817"/>
            <a:ext cx="3595925" cy="2519359"/>
            <a:chOff x="654885" y="2369295"/>
            <a:chExt cx="3269023" cy="229032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6D5B9DF-DEEB-4B94-9B37-9FA78EEB1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85" y="2369295"/>
              <a:ext cx="2895442" cy="229032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8060F9B-C872-4E7B-B2C9-08FE148FB1AC}"/>
                </a:ext>
              </a:extLst>
            </p:cNvPr>
            <p:cNvSpPr/>
            <p:nvPr/>
          </p:nvSpPr>
          <p:spPr>
            <a:xfrm>
              <a:off x="2843808" y="3196485"/>
              <a:ext cx="1080100" cy="13126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오징어를 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마리가 남는지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986923" y="2675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E96A6-EF2A-44A2-9C77-2FF079178B8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8E888ADE-86DF-4017-BE03-22E68D76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9908C1-E677-4498-8DD1-711C552C0FA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4BD9D5-C4E6-42F4-B6F5-F59F06C90D99}"/>
              </a:ext>
            </a:extLst>
          </p:cNvPr>
          <p:cNvSpPr/>
          <p:nvPr/>
        </p:nvSpPr>
        <p:spPr>
          <a:xfrm>
            <a:off x="2858210" y="3481593"/>
            <a:ext cx="3802022" cy="10995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9FEF6BE7-D6B5-4E9B-8164-2A0BDACFBCD4}"/>
              </a:ext>
            </a:extLst>
          </p:cNvPr>
          <p:cNvSpPr txBox="1"/>
          <p:nvPr/>
        </p:nvSpPr>
        <p:spPr>
          <a:xfrm>
            <a:off x="2934866" y="3576503"/>
            <a:ext cx="3658006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오징어를 모두         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4571977" y="3467100"/>
            <a:ext cx="595137" cy="537565"/>
            <a:chOff x="6018345" y="1660849"/>
            <a:chExt cx="595137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6018345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26112E7-1C5D-47E0-989A-9BC948AD0B2E}"/>
              </a:ext>
            </a:extLst>
          </p:cNvPr>
          <p:cNvGrpSpPr/>
          <p:nvPr/>
        </p:nvGrpSpPr>
        <p:grpSpPr>
          <a:xfrm>
            <a:off x="4168732" y="3909056"/>
            <a:ext cx="595137" cy="537565"/>
            <a:chOff x="6018345" y="1660849"/>
            <a:chExt cx="595137" cy="5375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CC8843C-AE90-4BCA-BF44-BB5D4CAF6F61}"/>
                </a:ext>
              </a:extLst>
            </p:cNvPr>
            <p:cNvSpPr/>
            <p:nvPr/>
          </p:nvSpPr>
          <p:spPr bwMode="auto">
            <a:xfrm>
              <a:off x="6018345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6FBB0A4-7C75-4C12-AA8C-6B500E841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5394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모서리가 둥근 사각형 설명선 57"/>
          <p:cNvSpPr/>
          <p:nvPr/>
        </p:nvSpPr>
        <p:spPr>
          <a:xfrm>
            <a:off x="1295636" y="2491289"/>
            <a:ext cx="3133755" cy="829699"/>
          </a:xfrm>
          <a:prstGeom prst="wedgeRoundRectCallout">
            <a:avLst>
              <a:gd name="adj1" fmla="val -34046"/>
              <a:gd name="adj2" fmla="val 6494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오징어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마리를 한 명에게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마리씩 나누어 줄게요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D5326617-053D-49AF-90FD-C2D37EE38C3A}"/>
              </a:ext>
            </a:extLst>
          </p:cNvPr>
          <p:cNvGrpSpPr/>
          <p:nvPr/>
        </p:nvGrpSpPr>
        <p:grpSpPr>
          <a:xfrm>
            <a:off x="491950" y="2493817"/>
            <a:ext cx="3595925" cy="2519359"/>
            <a:chOff x="654885" y="2369295"/>
            <a:chExt cx="3269023" cy="2290326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6D5B9DF-DEEB-4B94-9B37-9FA78EEB1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85" y="2369295"/>
              <a:ext cx="2895442" cy="2290326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8060F9B-C872-4E7B-B2C9-08FE148FB1AC}"/>
                </a:ext>
              </a:extLst>
            </p:cNvPr>
            <p:cNvSpPr/>
            <p:nvPr/>
          </p:nvSpPr>
          <p:spPr>
            <a:xfrm>
              <a:off x="2843808" y="3196485"/>
              <a:ext cx="1080100" cy="13126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EA4BD9D5-C4E6-42F4-B6F5-F59F06C90D99}"/>
              </a:ext>
            </a:extLst>
          </p:cNvPr>
          <p:cNvSpPr/>
          <p:nvPr/>
        </p:nvSpPr>
        <p:spPr>
          <a:xfrm>
            <a:off x="2858210" y="3481593"/>
            <a:ext cx="3802022" cy="10995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9FEF6BE7-D6B5-4E9B-8164-2A0BDACFBCD4}"/>
              </a:ext>
            </a:extLst>
          </p:cNvPr>
          <p:cNvSpPr txBox="1"/>
          <p:nvPr/>
        </p:nvSpPr>
        <p:spPr>
          <a:xfrm>
            <a:off x="2934866" y="3576503"/>
            <a:ext cx="3658006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오징어를 모두         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4571977" y="3467100"/>
            <a:ext cx="595137" cy="537565"/>
            <a:chOff x="6018345" y="1660849"/>
            <a:chExt cx="595137" cy="5375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6018345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26112E7-1C5D-47E0-989A-9BC948AD0B2E}"/>
              </a:ext>
            </a:extLst>
          </p:cNvPr>
          <p:cNvGrpSpPr/>
          <p:nvPr/>
        </p:nvGrpSpPr>
        <p:grpSpPr>
          <a:xfrm>
            <a:off x="4168732" y="3909056"/>
            <a:ext cx="595137" cy="537565"/>
            <a:chOff x="6018345" y="1660849"/>
            <a:chExt cx="595137" cy="53756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CC8843C-AE90-4BCA-BF44-BB5D4CAF6F61}"/>
                </a:ext>
              </a:extLst>
            </p:cNvPr>
            <p:cNvSpPr/>
            <p:nvPr/>
          </p:nvSpPr>
          <p:spPr bwMode="auto">
            <a:xfrm>
              <a:off x="6018345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46FBB0A4-7C75-4C12-AA8C-6B500E841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모서리가 둥근 사각형 설명선 96"/>
          <p:cNvSpPr/>
          <p:nvPr/>
        </p:nvSpPr>
        <p:spPr>
          <a:xfrm>
            <a:off x="1295636" y="2491289"/>
            <a:ext cx="3133755" cy="829699"/>
          </a:xfrm>
          <a:prstGeom prst="wedgeRoundRectCallout">
            <a:avLst>
              <a:gd name="adj1" fmla="val -34046"/>
              <a:gd name="adj2" fmla="val 6494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오징어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마리를 한 명에게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마리씩 나누어 줄게요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오징어를 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마리가 남는지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E96A6-EF2A-44A2-9C77-2FF079178B8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8E888ADE-86DF-4017-BE03-22E68D76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9908C1-E677-4498-8DD1-711C552C0FA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E5EAF3-0BAF-40E6-9492-46C13DE374D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3A25866-F7A6-4CA1-8BC2-08A4833EFB48}"/>
              </a:ext>
            </a:extLst>
          </p:cNvPr>
          <p:cNvGrpSpPr/>
          <p:nvPr/>
        </p:nvGrpSpPr>
        <p:grpSpPr>
          <a:xfrm>
            <a:off x="211371" y="3933056"/>
            <a:ext cx="6667165" cy="1304308"/>
            <a:chOff x="211371" y="3933056"/>
            <a:chExt cx="6667165" cy="130430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06361C-56B4-4FB2-B256-E839B37F9D4F}"/>
                </a:ext>
              </a:extLst>
            </p:cNvPr>
            <p:cNvSpPr/>
            <p:nvPr/>
          </p:nvSpPr>
          <p:spPr>
            <a:xfrm>
              <a:off x="211371" y="4079199"/>
              <a:ext cx="6667165" cy="970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15C010EB-A316-406F-B09B-0F148AF9BCA0}"/>
                </a:ext>
              </a:extLst>
            </p:cNvPr>
            <p:cNvSpPr/>
            <p:nvPr/>
          </p:nvSpPr>
          <p:spPr>
            <a:xfrm>
              <a:off x="370800" y="39330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97FAD7D6-57C3-4659-B7A8-E0E6ED03978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C7CA9E-05FE-47FD-BF02-8999F47D81C6}"/>
                </a:ext>
              </a:extLst>
            </p:cNvPr>
            <p:cNvSpPr txBox="1"/>
            <p:nvPr/>
          </p:nvSpPr>
          <p:spPr>
            <a:xfrm>
              <a:off x="370800" y="4329100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47÷3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15···2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오징어를 모두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나누어 줄 수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마리가 남습니다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7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979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6496" y="2068732"/>
            <a:ext cx="6341281" cy="326848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9A284D-8692-4788-84F9-E6D01980F2A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9D42AC2-AD2B-4EEE-AAE7-60E6F84671F3}"/>
              </a:ext>
            </a:extLst>
          </p:cNvPr>
          <p:cNvGrpSpPr/>
          <p:nvPr/>
        </p:nvGrpSpPr>
        <p:grpSpPr>
          <a:xfrm>
            <a:off x="4933295" y="3041859"/>
            <a:ext cx="842522" cy="566562"/>
            <a:chOff x="1077741" y="2605996"/>
            <a:chExt cx="842522" cy="56656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A342660-EA7D-4B99-9B2B-75EF5D81264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FA6D1C41-A594-45D6-AA78-D6A4A6DD3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모서리가 둥근 직사각형 64">
            <a:extLst>
              <a:ext uri="{FF2B5EF4-FFF2-40B4-BE49-F238E27FC236}">
                <a16:creationId xmlns:a16="http://schemas.microsoft.com/office/drawing/2014/main" id="{58FB8C09-E60E-40BB-BBEC-ACB89BBD84A0}"/>
              </a:ext>
            </a:extLst>
          </p:cNvPr>
          <p:cNvSpPr/>
          <p:nvPr/>
        </p:nvSpPr>
        <p:spPr>
          <a:xfrm>
            <a:off x="3995937" y="3240753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7" name="모서리가 둥근 직사각형 64">
            <a:extLst>
              <a:ext uri="{FF2B5EF4-FFF2-40B4-BE49-F238E27FC236}">
                <a16:creationId xmlns:a16="http://schemas.microsoft.com/office/drawing/2014/main" id="{4C8A774D-C720-47C8-BF99-2848F49BBF40}"/>
              </a:ext>
            </a:extLst>
          </p:cNvPr>
          <p:cNvSpPr/>
          <p:nvPr/>
        </p:nvSpPr>
        <p:spPr>
          <a:xfrm>
            <a:off x="3995936" y="3782612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ABCB65-3585-4DE4-825E-1ED7FFEEDE85}"/>
              </a:ext>
            </a:extLst>
          </p:cNvPr>
          <p:cNvGrpSpPr/>
          <p:nvPr/>
        </p:nvGrpSpPr>
        <p:grpSpPr>
          <a:xfrm>
            <a:off x="4933295" y="3582518"/>
            <a:ext cx="842522" cy="566562"/>
            <a:chOff x="1077741" y="2605996"/>
            <a:chExt cx="842522" cy="56656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1FBD97-6DDD-4521-AA5A-3A4410D6863A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19341408-D4B6-4968-B602-90EB421E7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03833"/>
              </p:ext>
            </p:extLst>
          </p:nvPr>
        </p:nvGraphicFramePr>
        <p:xfrm>
          <a:off x="982717" y="2583954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1289579" y="3173497"/>
            <a:ext cx="1294364" cy="454306"/>
            <a:chOff x="-1404664" y="742446"/>
            <a:chExt cx="1294364" cy="454306"/>
          </a:xfrm>
        </p:grpSpPr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390546" y="4187180"/>
            <a:ext cx="120520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2663891" y="3721767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76622"/>
              </p:ext>
            </p:extLst>
          </p:nvPr>
        </p:nvGraphicFramePr>
        <p:xfrm>
          <a:off x="4094990" y="2294620"/>
          <a:ext cx="1284027" cy="263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7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FADAD3E-FC12-4898-97EF-66E774B48063}"/>
              </a:ext>
            </a:extLst>
          </p:cNvPr>
          <p:cNvSpPr/>
          <p:nvPr/>
        </p:nvSpPr>
        <p:spPr>
          <a:xfrm>
            <a:off x="6432837" y="4873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F710EC-E8A4-44C4-A821-321AC266302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9D4CFEB0-8750-4ADD-B1FC-734915B4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2A55A8-E812-4234-84C0-D5990C52D0B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E4F1F3-2410-4C7E-9351-E1DC022B4D6F}"/>
              </a:ext>
            </a:extLst>
          </p:cNvPr>
          <p:cNvSpPr txBox="1"/>
          <p:nvPr/>
        </p:nvSpPr>
        <p:spPr>
          <a:xfrm>
            <a:off x="2484267" y="3211160"/>
            <a:ext cx="1151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···5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0C96C0-20C1-4BA4-9A42-F9B10B256D8F}"/>
              </a:ext>
            </a:extLst>
          </p:cNvPr>
          <p:cNvSpPr txBox="1"/>
          <p:nvPr/>
        </p:nvSpPr>
        <p:spPr>
          <a:xfrm>
            <a:off x="2508262" y="4008109"/>
            <a:ext cx="1151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···5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EA794D-9C98-4399-BD9D-7950ADCB8203}"/>
              </a:ext>
            </a:extLst>
          </p:cNvPr>
          <p:cNvSpPr txBox="1"/>
          <p:nvPr/>
        </p:nvSpPr>
        <p:spPr>
          <a:xfrm>
            <a:off x="3050418" y="3211995"/>
            <a:ext cx="4922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C617CD2-1BF9-47D1-B84D-AEB71171D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958" y="3090523"/>
            <a:ext cx="360000" cy="355000"/>
          </a:xfrm>
          <a:prstGeom prst="rect">
            <a:avLst/>
          </a:prstGeom>
        </p:spPr>
      </p:pic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9935"/>
              </p:ext>
            </p:extLst>
          </p:nvPr>
        </p:nvGraphicFramePr>
        <p:xfrm>
          <a:off x="1268048" y="2460707"/>
          <a:ext cx="12840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원호 86"/>
          <p:cNvSpPr/>
          <p:nvPr/>
        </p:nvSpPr>
        <p:spPr bwMode="auto">
          <a:xfrm rot="4173300">
            <a:off x="1167234" y="2729836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160849" y="2276872"/>
            <a:ext cx="604528" cy="525772"/>
            <a:chOff x="1675342" y="2124671"/>
            <a:chExt cx="604528" cy="52577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2147320" y="4248792"/>
            <a:ext cx="604528" cy="525772"/>
            <a:chOff x="1675342" y="2124671"/>
            <a:chExt cx="604528" cy="52577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원호 103"/>
          <p:cNvSpPr/>
          <p:nvPr/>
        </p:nvSpPr>
        <p:spPr bwMode="auto">
          <a:xfrm rot="4173300">
            <a:off x="3994176" y="263304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EA794D-9C98-4399-BD9D-7950ADCB8203}"/>
              </a:ext>
            </a:extLst>
          </p:cNvPr>
          <p:cNvSpPr txBox="1"/>
          <p:nvPr/>
        </p:nvSpPr>
        <p:spPr>
          <a:xfrm>
            <a:off x="3058251" y="4016387"/>
            <a:ext cx="4922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1C617CD2-1BF9-47D1-B84D-AEB71171D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791" y="3894915"/>
            <a:ext cx="360000" cy="355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4528684" y="3011240"/>
            <a:ext cx="604528" cy="525772"/>
            <a:chOff x="1675342" y="2124671"/>
            <a:chExt cx="604528" cy="52577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4939580" y="3011240"/>
            <a:ext cx="604528" cy="525772"/>
            <a:chOff x="1675342" y="2124671"/>
            <a:chExt cx="604528" cy="5257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527824" y="3501008"/>
            <a:ext cx="604528" cy="525772"/>
            <a:chOff x="1675342" y="2124671"/>
            <a:chExt cx="604528" cy="52577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4938720" y="3501008"/>
            <a:ext cx="604528" cy="525772"/>
            <a:chOff x="1675342" y="2124671"/>
            <a:chExt cx="604528" cy="5257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4526289" y="3933056"/>
            <a:ext cx="604528" cy="525772"/>
            <a:chOff x="1675342" y="2124671"/>
            <a:chExt cx="604528" cy="52577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4937185" y="3933056"/>
            <a:ext cx="604528" cy="525772"/>
            <a:chOff x="1675342" y="2124671"/>
            <a:chExt cx="604528" cy="52577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4528684" y="2160380"/>
            <a:ext cx="604528" cy="525772"/>
            <a:chOff x="1675342" y="2124671"/>
            <a:chExt cx="604528" cy="52577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4939580" y="2160380"/>
            <a:ext cx="604528" cy="525772"/>
            <a:chOff x="1675342" y="2124671"/>
            <a:chExt cx="604528" cy="52577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08E7FF-06E3-435A-A288-B72F5F03E0F8}"/>
                </a:ext>
              </a:extLst>
            </p:cNvPr>
            <p:cNvSpPr txBox="1"/>
            <p:nvPr/>
          </p:nvSpPr>
          <p:spPr>
            <a:xfrm>
              <a:off x="1675342" y="2265722"/>
              <a:ext cx="384195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713386D-36D5-4D56-8C78-8F216997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870" y="2124671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정답과 함께 해당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타원 98"/>
          <p:cNvSpPr/>
          <p:nvPr/>
        </p:nvSpPr>
        <p:spPr>
          <a:xfrm>
            <a:off x="6705136" y="5266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B2FFBF-EB62-4401-AB89-2D7A2CD63DCB}"/>
              </a:ext>
            </a:extLst>
          </p:cNvPr>
          <p:cNvSpPr txBox="1"/>
          <p:nvPr/>
        </p:nvSpPr>
        <p:spPr>
          <a:xfrm>
            <a:off x="1350270" y="2348880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81÷6</a:t>
            </a:r>
            <a:endParaRPr lang="ko-KR" altLang="en-US" sz="19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48330DC-1EF7-4A4F-B639-7F1AF918604E}"/>
              </a:ext>
            </a:extLst>
          </p:cNvPr>
          <p:cNvGrpSpPr/>
          <p:nvPr/>
        </p:nvGrpSpPr>
        <p:grpSpPr>
          <a:xfrm>
            <a:off x="1828121" y="4095477"/>
            <a:ext cx="842522" cy="566562"/>
            <a:chOff x="1077741" y="2605996"/>
            <a:chExt cx="842522" cy="56656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407E272-F079-4E85-B3DC-599D4B82B73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A181FBC0-9FFF-445B-91FD-F83AD9722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1AA8C8-06F9-4969-9C20-D45412B41F44}"/>
              </a:ext>
            </a:extLst>
          </p:cNvPr>
          <p:cNvGrpSpPr/>
          <p:nvPr/>
        </p:nvGrpSpPr>
        <p:grpSpPr>
          <a:xfrm>
            <a:off x="1828121" y="4554626"/>
            <a:ext cx="842522" cy="566562"/>
            <a:chOff x="1077741" y="2605996"/>
            <a:chExt cx="842522" cy="5665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C28A4B-1389-48D2-8DDE-A98721AD928A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id="{4F60DCC5-5016-4FE6-9A40-92E6BD047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9EEB8554-57FB-410B-B489-CC4D70B972F9}"/>
              </a:ext>
            </a:extLst>
          </p:cNvPr>
          <p:cNvSpPr/>
          <p:nvPr/>
        </p:nvSpPr>
        <p:spPr>
          <a:xfrm>
            <a:off x="4492875" y="531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94251-6AFA-419C-8A0C-23770646781F}"/>
              </a:ext>
            </a:extLst>
          </p:cNvPr>
          <p:cNvGrpSpPr/>
          <p:nvPr/>
        </p:nvGrpSpPr>
        <p:grpSpPr>
          <a:xfrm>
            <a:off x="5031546" y="4554626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1D4FE6-4A15-4006-A1FE-1BC348F8A9B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DFE57074-3C32-44FC-9EAC-094A44D24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952BFA1-C9C9-4831-A44E-4BFCD5CFEAF2}"/>
              </a:ext>
            </a:extLst>
          </p:cNvPr>
          <p:cNvGrpSpPr/>
          <p:nvPr/>
        </p:nvGrpSpPr>
        <p:grpSpPr>
          <a:xfrm>
            <a:off x="5031546" y="4095477"/>
            <a:ext cx="842522" cy="566562"/>
            <a:chOff x="1077741" y="2605996"/>
            <a:chExt cx="842522" cy="56656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37014D0-FE1F-47DB-93A8-5E0E1FD00733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id="{AF7EC4A7-BA62-4EFF-9A54-D78CC692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8" name="Picture 12">
            <a:extLst>
              <a:ext uri="{FF2B5EF4-FFF2-40B4-BE49-F238E27FC236}">
                <a16:creationId xmlns:a16="http://schemas.microsoft.com/office/drawing/2014/main" id="{6F33149A-E258-4B0B-8E5F-33944B70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8F7204-133A-4739-922B-62D169DFA50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8969B464-488B-4907-BEE2-ABA1DA5D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E6148-0570-4953-B0AB-42D91C163E7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91805"/>
              </p:ext>
            </p:extLst>
          </p:nvPr>
        </p:nvGraphicFramePr>
        <p:xfrm>
          <a:off x="4213041" y="198884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" name="원호 76"/>
          <p:cNvSpPr/>
          <p:nvPr/>
        </p:nvSpPr>
        <p:spPr bwMode="auto">
          <a:xfrm rot="4173300">
            <a:off x="4176826" y="225654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708018" y="1797723"/>
            <a:ext cx="1036658" cy="501013"/>
            <a:chOff x="5861112" y="1625606"/>
            <a:chExt cx="1036658" cy="501013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861112" y="1833284"/>
              <a:ext cx="856658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319448" y="2872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64">
            <a:extLst>
              <a:ext uri="{FF2B5EF4-FFF2-40B4-BE49-F238E27FC236}">
                <a16:creationId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094188" y="4290704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4" name="모서리가 둥근 직사각형 64">
            <a:extLst>
              <a:ext uri="{FF2B5EF4-FFF2-40B4-BE49-F238E27FC236}">
                <a16:creationId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094187" y="4751053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5" name="모서리가 둥근 직사각형 64">
            <a:extLst>
              <a:ext uri="{FF2B5EF4-FFF2-40B4-BE49-F238E27FC236}">
                <a16:creationId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935597" y="4285838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6" name="모서리가 둥근 직사각형 64">
            <a:extLst>
              <a:ext uri="{FF2B5EF4-FFF2-40B4-BE49-F238E27FC236}">
                <a16:creationId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935596" y="4746187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B2FFBF-EB62-4401-AB89-2D7A2CD63DCB}"/>
              </a:ext>
            </a:extLst>
          </p:cNvPr>
          <p:cNvSpPr txBox="1"/>
          <p:nvPr/>
        </p:nvSpPr>
        <p:spPr>
          <a:xfrm>
            <a:off x="1728924" y="2524074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81÷6</a:t>
            </a:r>
            <a:endParaRPr lang="ko-KR" altLang="en-US" sz="19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48330DC-1EF7-4A4F-B639-7F1AF918604E}"/>
              </a:ext>
            </a:extLst>
          </p:cNvPr>
          <p:cNvGrpSpPr/>
          <p:nvPr/>
        </p:nvGrpSpPr>
        <p:grpSpPr>
          <a:xfrm>
            <a:off x="2326364" y="2976657"/>
            <a:ext cx="842522" cy="566562"/>
            <a:chOff x="1077741" y="2605996"/>
            <a:chExt cx="842522" cy="56656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407E272-F079-4E85-B3DC-599D4B82B73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A181FBC0-9FFF-445B-91FD-F83AD9722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1AA8C8-06F9-4969-9C20-D45412B41F44}"/>
              </a:ext>
            </a:extLst>
          </p:cNvPr>
          <p:cNvGrpSpPr/>
          <p:nvPr/>
        </p:nvGrpSpPr>
        <p:grpSpPr>
          <a:xfrm>
            <a:off x="2326364" y="3517316"/>
            <a:ext cx="842522" cy="566562"/>
            <a:chOff x="1077741" y="2605996"/>
            <a:chExt cx="842522" cy="5665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C28A4B-1389-48D2-8DDE-A98721AD928A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id="{4F60DCC5-5016-4FE6-9A40-92E6BD047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94251-6AFA-419C-8A0C-23770646781F}"/>
              </a:ext>
            </a:extLst>
          </p:cNvPr>
          <p:cNvGrpSpPr/>
          <p:nvPr/>
        </p:nvGrpSpPr>
        <p:grpSpPr>
          <a:xfrm>
            <a:off x="5105595" y="3517316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1D4FE6-4A15-4006-A1FE-1BC348F8A9B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DFE57074-3C32-44FC-9EAC-094A44D24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CB1A8B8-515D-4F78-A4D5-6782F2C4AC7F}"/>
              </a:ext>
            </a:extLst>
          </p:cNvPr>
          <p:cNvGrpSpPr/>
          <p:nvPr/>
        </p:nvGrpSpPr>
        <p:grpSpPr>
          <a:xfrm>
            <a:off x="4593063" y="2537220"/>
            <a:ext cx="1168459" cy="496863"/>
            <a:chOff x="2905125" y="2843212"/>
            <a:chExt cx="3333750" cy="1171575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B635B30-6AFE-4173-B934-DA38C669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47F5855-67C8-4C42-AE6A-3ED19A836D0C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952BFA1-C9C9-4831-A44E-4BFCD5CFEAF2}"/>
              </a:ext>
            </a:extLst>
          </p:cNvPr>
          <p:cNvGrpSpPr/>
          <p:nvPr/>
        </p:nvGrpSpPr>
        <p:grpSpPr>
          <a:xfrm>
            <a:off x="5105595" y="2976657"/>
            <a:ext cx="842522" cy="566562"/>
            <a:chOff x="1077741" y="2605996"/>
            <a:chExt cx="842522" cy="56656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37014D0-FE1F-47DB-93A8-5E0E1FD00733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id="{AF7EC4A7-BA62-4EFF-9A54-D78CC692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8" name="Picture 12">
            <a:extLst>
              <a:ext uri="{FF2B5EF4-FFF2-40B4-BE49-F238E27FC236}">
                <a16:creationId xmlns:a16="http://schemas.microsoft.com/office/drawing/2014/main" id="{6F33149A-E258-4B0B-8E5F-33944B70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8F7204-133A-4739-922B-62D169DFA50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8969B464-488B-4907-BEE2-ABA1DA5D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E6148-0570-4953-B0AB-42D91C163E7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1BEB4A-E522-4A17-B2ED-65F295E1FB0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440CE8F-BB22-4650-B488-01AB0FFECEDA}"/>
              </a:ext>
            </a:extLst>
          </p:cNvPr>
          <p:cNvGrpSpPr/>
          <p:nvPr/>
        </p:nvGrpSpPr>
        <p:grpSpPr>
          <a:xfrm>
            <a:off x="211371" y="1958719"/>
            <a:ext cx="6667165" cy="3278645"/>
            <a:chOff x="211371" y="1958719"/>
            <a:chExt cx="6667165" cy="32786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9ABBC5F-37F6-48E9-91BD-105898099FEF}"/>
                </a:ext>
              </a:extLst>
            </p:cNvPr>
            <p:cNvSpPr/>
            <p:nvPr/>
          </p:nvSpPr>
          <p:spPr>
            <a:xfrm>
              <a:off x="211371" y="2107831"/>
              <a:ext cx="6667165" cy="2941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2809D397-12A4-43A1-B167-B30DFBEFBA95}"/>
                </a:ext>
              </a:extLst>
            </p:cNvPr>
            <p:cNvSpPr/>
            <p:nvPr/>
          </p:nvSpPr>
          <p:spPr>
            <a:xfrm>
              <a:off x="370800" y="195871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5FE6C897-9130-4872-B37A-62D85B810DC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753F8A6D-15BF-46DF-84D3-B25179530AD4}"/>
              </a:ext>
            </a:extLst>
          </p:cNvPr>
          <p:cNvSpPr txBox="1"/>
          <p:nvPr/>
        </p:nvSpPr>
        <p:spPr>
          <a:xfrm>
            <a:off x="3771086" y="2623437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01588B-DFD9-4E3C-8650-B8A011F58C65}"/>
              </a:ext>
            </a:extLst>
          </p:cNvPr>
          <p:cNvSpPr txBox="1"/>
          <p:nvPr/>
        </p:nvSpPr>
        <p:spPr>
          <a:xfrm>
            <a:off x="3758535" y="4403763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75114"/>
              </p:ext>
            </p:extLst>
          </p:nvPr>
        </p:nvGraphicFramePr>
        <p:xfrm>
          <a:off x="2385464" y="2600908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원호 103"/>
          <p:cNvSpPr/>
          <p:nvPr/>
        </p:nvSpPr>
        <p:spPr bwMode="auto">
          <a:xfrm rot="4173300">
            <a:off x="2349249" y="286861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255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F6C1477-0FAB-478A-A99B-24A9833AF703}"/>
              </a:ext>
            </a:extLst>
          </p:cNvPr>
          <p:cNvSpPr/>
          <p:nvPr/>
        </p:nvSpPr>
        <p:spPr>
          <a:xfrm>
            <a:off x="5155127" y="4817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EFD798D-1E26-46BF-ADCE-6AFA8B0AC303}"/>
              </a:ext>
            </a:extLst>
          </p:cNvPr>
          <p:cNvSpPr/>
          <p:nvPr/>
        </p:nvSpPr>
        <p:spPr>
          <a:xfrm>
            <a:off x="668348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3D505DB-7B6C-4CE3-BA9A-1E9D8C10EFB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8A4050-418F-4E50-9A2F-C081F1D378D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9D371659-86BC-4AB1-8472-00C14EE8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F894-7781-4ADE-A64D-DDF1D818B2F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DC054F-7896-4A7F-9ABE-F3F40F2EC1B6}"/>
              </a:ext>
            </a:extLst>
          </p:cNvPr>
          <p:cNvSpPr/>
          <p:nvPr/>
        </p:nvSpPr>
        <p:spPr>
          <a:xfrm>
            <a:off x="1043608" y="2794436"/>
            <a:ext cx="5042077" cy="9107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2389015" y="3964677"/>
            <a:ext cx="634812" cy="463898"/>
            <a:chOff x="1200653" y="2708660"/>
            <a:chExt cx="634812" cy="46389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9">
            <a:extLst>
              <a:ext uri="{FF2B5EF4-FFF2-40B4-BE49-F238E27FC236}">
                <a16:creationId xmlns:a16="http://schemas.microsoft.com/office/drawing/2014/main" id="{A5236BA8-6645-40EF-91C4-BA97BEF5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27" y="3107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>
            <a:extLst>
              <a:ext uri="{FF2B5EF4-FFF2-40B4-BE49-F238E27FC236}">
                <a16:creationId xmlns:a16="http://schemas.microsoft.com/office/drawing/2014/main" id="{E7A0DEDA-FF40-4E49-B620-34C02F1E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10735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id="{0A51D433-8A7B-4328-88B6-FD652577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83" y="310554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47899-DBD0-4056-9A70-E890AC2E92E3}"/>
              </a:ext>
            </a:extLst>
          </p:cNvPr>
          <p:cNvSpPr txBox="1"/>
          <p:nvPr/>
        </p:nvSpPr>
        <p:spPr>
          <a:xfrm>
            <a:off x="1608446" y="3065156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83÷5</a:t>
            </a:r>
            <a:endParaRPr lang="ko-KR" altLang="en-US" sz="1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A30BC-C293-43A2-A0F8-46534B8F1C31}"/>
              </a:ext>
            </a:extLst>
          </p:cNvPr>
          <p:cNvSpPr txBox="1"/>
          <p:nvPr/>
        </p:nvSpPr>
        <p:spPr>
          <a:xfrm>
            <a:off x="3236168" y="3065156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79÷3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67E51F-2E69-4556-9D19-F009A26AA6AE}"/>
              </a:ext>
            </a:extLst>
          </p:cNvPr>
          <p:cNvSpPr txBox="1"/>
          <p:nvPr/>
        </p:nvSpPr>
        <p:spPr>
          <a:xfrm>
            <a:off x="4864430" y="3065156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98÷8</a:t>
            </a:r>
            <a:endParaRPr lang="ko-KR" altLang="en-US" sz="19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4AF127-7C0C-4306-95C8-2FD867D7FD7D}"/>
              </a:ext>
            </a:extLst>
          </p:cNvPr>
          <p:cNvSpPr/>
          <p:nvPr/>
        </p:nvSpPr>
        <p:spPr>
          <a:xfrm>
            <a:off x="6071548" y="4817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1">
            <a:extLst>
              <a:ext uri="{FF2B5EF4-FFF2-40B4-BE49-F238E27FC236}">
                <a16:creationId xmlns:a16="http://schemas.microsoft.com/office/drawing/2014/main" id="{3CD49DB2-EAC7-4B75-BD20-8451221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11" y="40935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145100" y="3964677"/>
            <a:ext cx="634812" cy="463898"/>
            <a:chOff x="1200653" y="2708660"/>
            <a:chExt cx="634812" cy="4638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Picture 9">
            <a:extLst>
              <a:ext uri="{FF2B5EF4-FFF2-40B4-BE49-F238E27FC236}">
                <a16:creationId xmlns:a16="http://schemas.microsoft.com/office/drawing/2014/main" id="{6C1A5156-E84B-4D94-8D30-20E56B89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71" y="409058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937188" y="3964677"/>
            <a:ext cx="634812" cy="463898"/>
            <a:chOff x="1200653" y="2708660"/>
            <a:chExt cx="634812" cy="46389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10">
            <a:extLst>
              <a:ext uri="{FF2B5EF4-FFF2-40B4-BE49-F238E27FC236}">
                <a16:creationId xmlns:a16="http://schemas.microsoft.com/office/drawing/2014/main" id="{D76E2F88-BEC5-4CCE-8C0D-3BBC81AE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86" y="408401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900861" y="4084013"/>
            <a:ext cx="1935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660608" y="4088215"/>
            <a:ext cx="1935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38A4050-418F-4E50-9A2F-C081F1D378D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9D371659-86BC-4AB1-8472-00C14EE8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F894-7781-4ADE-A64D-DDF1D818B2F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DC054F-7896-4A7F-9ABE-F3F40F2EC1B6}"/>
              </a:ext>
            </a:extLst>
          </p:cNvPr>
          <p:cNvSpPr/>
          <p:nvPr/>
        </p:nvSpPr>
        <p:spPr>
          <a:xfrm>
            <a:off x="1043608" y="2348880"/>
            <a:ext cx="5042077" cy="9107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947899-DBD0-4056-9A70-E890AC2E92E3}"/>
              </a:ext>
            </a:extLst>
          </p:cNvPr>
          <p:cNvSpPr txBox="1"/>
          <p:nvPr/>
        </p:nvSpPr>
        <p:spPr>
          <a:xfrm>
            <a:off x="1608446" y="2600550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83÷5</a:t>
            </a:r>
            <a:endParaRPr lang="ko-KR" altLang="en-US" sz="1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E7A228-224B-4013-9B43-4B77F5A2A0B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FDEC240-EFD5-46C5-A9DC-F3995B2272C1}"/>
              </a:ext>
            </a:extLst>
          </p:cNvPr>
          <p:cNvGrpSpPr/>
          <p:nvPr/>
        </p:nvGrpSpPr>
        <p:grpSpPr>
          <a:xfrm>
            <a:off x="211371" y="1707330"/>
            <a:ext cx="6667165" cy="3530034"/>
            <a:chOff x="211371" y="1707330"/>
            <a:chExt cx="6667165" cy="353003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614D26-9F00-468F-A564-1E829A33A019}"/>
                </a:ext>
              </a:extLst>
            </p:cNvPr>
            <p:cNvSpPr/>
            <p:nvPr/>
          </p:nvSpPr>
          <p:spPr>
            <a:xfrm>
              <a:off x="211371" y="1854944"/>
              <a:ext cx="6667165" cy="3194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75F14949-F83A-411C-8B03-C55D5FDD40CA}"/>
                </a:ext>
              </a:extLst>
            </p:cNvPr>
            <p:cNvSpPr/>
            <p:nvPr/>
          </p:nvSpPr>
          <p:spPr>
            <a:xfrm>
              <a:off x="370800" y="170733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5CB794B2-8D16-4E1E-9E8E-4141403C7AB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58" name="Picture 9">
            <a:extLst>
              <a:ext uri="{FF2B5EF4-FFF2-40B4-BE49-F238E27FC236}">
                <a16:creationId xmlns:a16="http://schemas.microsoft.com/office/drawing/2014/main" id="{2F5AEC23-79AD-4CA0-B1CD-76C0FE37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48" y="210898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0">
            <a:extLst>
              <a:ext uri="{FF2B5EF4-FFF2-40B4-BE49-F238E27FC236}">
                <a16:creationId xmlns:a16="http://schemas.microsoft.com/office/drawing/2014/main" id="{6A7E67BD-599A-44A6-BF68-623B333D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53" y="210898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11">
            <a:extLst>
              <a:ext uri="{FF2B5EF4-FFF2-40B4-BE49-F238E27FC236}">
                <a16:creationId xmlns:a16="http://schemas.microsoft.com/office/drawing/2014/main" id="{D6769836-D50E-4432-A801-1D2F0E13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9" y="210717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31">
            <a:extLst>
              <a:ext uri="{FF2B5EF4-FFF2-40B4-BE49-F238E27FC236}">
                <a16:creationId xmlns:a16="http://schemas.microsoft.com/office/drawing/2014/main" id="{A78A88F1-3A09-4C7A-9F52-25AE67A1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4" y="458112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81687D3-3043-4CE8-AD31-6EA82ABEB0AF}"/>
              </a:ext>
            </a:extLst>
          </p:cNvPr>
          <p:cNvSpPr txBox="1"/>
          <p:nvPr/>
        </p:nvSpPr>
        <p:spPr>
          <a:xfrm>
            <a:off x="639441" y="4515350"/>
            <a:ext cx="616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큰 것부터 차례대로 기호를 쓰면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" name="Picture 11">
            <a:extLst>
              <a:ext uri="{FF2B5EF4-FFF2-40B4-BE49-F238E27FC236}">
                <a16:creationId xmlns:a16="http://schemas.microsoft.com/office/drawing/2014/main" id="{777BF684-CF84-4A5E-8E9B-C8CC9CDA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59" y="452861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9">
            <a:extLst>
              <a:ext uri="{FF2B5EF4-FFF2-40B4-BE49-F238E27FC236}">
                <a16:creationId xmlns:a16="http://schemas.microsoft.com/office/drawing/2014/main" id="{6609990D-BE57-437A-8072-BC0F3393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97" y="452566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10">
            <a:extLst>
              <a:ext uri="{FF2B5EF4-FFF2-40B4-BE49-F238E27FC236}">
                <a16:creationId xmlns:a16="http://schemas.microsoft.com/office/drawing/2014/main" id="{13505726-5163-4D8C-81F3-7B70C911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77" y="452528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84857"/>
              </p:ext>
            </p:extLst>
          </p:nvPr>
        </p:nvGraphicFramePr>
        <p:xfrm>
          <a:off x="648416" y="216886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원호 113"/>
          <p:cNvSpPr/>
          <p:nvPr/>
        </p:nvSpPr>
        <p:spPr bwMode="auto">
          <a:xfrm rot="4173300">
            <a:off x="612201" y="243656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2324"/>
              </p:ext>
            </p:extLst>
          </p:nvPr>
        </p:nvGraphicFramePr>
        <p:xfrm>
          <a:off x="2880664" y="217095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원호 115"/>
          <p:cNvSpPr/>
          <p:nvPr/>
        </p:nvSpPr>
        <p:spPr bwMode="auto">
          <a:xfrm rot="4173300">
            <a:off x="2844449" y="243866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1198"/>
              </p:ext>
            </p:extLst>
          </p:nvPr>
        </p:nvGraphicFramePr>
        <p:xfrm>
          <a:off x="5076908" y="2169939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원호 117"/>
          <p:cNvSpPr/>
          <p:nvPr/>
        </p:nvSpPr>
        <p:spPr bwMode="auto">
          <a:xfrm rot="4173300">
            <a:off x="5040693" y="243764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0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삭제하고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약물 사용하여 작성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들어가도록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FD2EB3-7A97-4FAB-A4B3-F2C261E333C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99B5984A-6B9E-433D-8B7F-39883D17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B7B09A-317B-4B11-A57D-20015E66CAC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suhi_h_0302_02_0007.html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018CA-9AEB-4F17-BA01-A4F487752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24" y="2178731"/>
            <a:ext cx="6424368" cy="267682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477AA7D-A6C1-4784-9F7C-7DD548429D2A}"/>
              </a:ext>
            </a:extLst>
          </p:cNvPr>
          <p:cNvSpPr/>
          <p:nvPr/>
        </p:nvSpPr>
        <p:spPr>
          <a:xfrm>
            <a:off x="534043" y="2276872"/>
            <a:ext cx="1769705" cy="8583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E5F9363-0BEB-4C6A-BF47-AC7C003CE35F}"/>
              </a:ext>
            </a:extLst>
          </p:cNvPr>
          <p:cNvSpPr/>
          <p:nvPr/>
        </p:nvSpPr>
        <p:spPr>
          <a:xfrm>
            <a:off x="2497366" y="2276872"/>
            <a:ext cx="1462566" cy="78032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989288C-E8A1-4E0B-AF96-6DFB8FDB6C6E}"/>
              </a:ext>
            </a:extLst>
          </p:cNvPr>
          <p:cNvSpPr/>
          <p:nvPr/>
        </p:nvSpPr>
        <p:spPr>
          <a:xfrm>
            <a:off x="4332254" y="2744924"/>
            <a:ext cx="998952" cy="5862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53C6E2-F4E3-4E4C-8D7F-8BCD4805847E}"/>
              </a:ext>
            </a:extLst>
          </p:cNvPr>
          <p:cNvSpPr/>
          <p:nvPr/>
        </p:nvSpPr>
        <p:spPr>
          <a:xfrm>
            <a:off x="5471243" y="2534075"/>
            <a:ext cx="1098847" cy="70939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E853F5F-EEDC-46C2-8324-92D0D09CC55C}"/>
              </a:ext>
            </a:extLst>
          </p:cNvPr>
          <p:cNvSpPr/>
          <p:nvPr/>
        </p:nvSpPr>
        <p:spPr>
          <a:xfrm>
            <a:off x="2303603" y="3894344"/>
            <a:ext cx="1608823" cy="4004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5155127" y="4965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4A815FF-C613-4BC4-AD88-939F4239F6D2}"/>
              </a:ext>
            </a:extLst>
          </p:cNvPr>
          <p:cNvSpPr/>
          <p:nvPr/>
        </p:nvSpPr>
        <p:spPr>
          <a:xfrm>
            <a:off x="6071548" y="4965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979AC82-2BD5-4B5C-920B-635088091237}"/>
              </a:ext>
            </a:extLst>
          </p:cNvPr>
          <p:cNvGrpSpPr/>
          <p:nvPr/>
        </p:nvGrpSpPr>
        <p:grpSpPr>
          <a:xfrm>
            <a:off x="3070984" y="4835651"/>
            <a:ext cx="1032924" cy="537565"/>
            <a:chOff x="5580558" y="1660849"/>
            <a:chExt cx="1032924" cy="53756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405EA17-BA85-4F6D-A18D-363C6C3F70DE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태양</a:t>
              </a: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97BA979-BB19-43EE-B6AF-DCA60EBC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3239852" y="4509120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태양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785640" y="4641839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796136" y="4185627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644499" y="1628800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말한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5514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모서리가 둥근 사각형 설명선 76"/>
          <p:cNvSpPr/>
          <p:nvPr/>
        </p:nvSpPr>
        <p:spPr>
          <a:xfrm>
            <a:off x="143508" y="2001223"/>
            <a:ext cx="1960871" cy="1150465"/>
          </a:xfrm>
          <a:prstGeom prst="wedgeRoundRectCallout">
            <a:avLst>
              <a:gd name="adj1" fmla="val 36343"/>
              <a:gd name="adj2" fmla="val 592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도토리 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</a:p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 포장하고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것은 먹자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7EED128-E79D-482F-9042-95912700FD5B}"/>
              </a:ext>
            </a:extLst>
          </p:cNvPr>
          <p:cNvSpPr/>
          <p:nvPr/>
        </p:nvSpPr>
        <p:spPr>
          <a:xfrm>
            <a:off x="715331" y="3167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1995536" y="3909090"/>
            <a:ext cx="1886317" cy="483356"/>
          </a:xfrm>
          <a:prstGeom prst="wedgeRoundRectCallout">
            <a:avLst>
              <a:gd name="adj1" fmla="val 40977"/>
              <a:gd name="adj2" fmla="val -6798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99÷6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계산해야 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4040772" y="2596504"/>
            <a:ext cx="1290433" cy="767460"/>
          </a:xfrm>
          <a:prstGeom prst="wedgeRoundRectCallout">
            <a:avLst>
              <a:gd name="adj1" fmla="val 8636"/>
              <a:gd name="adj2" fmla="val 6360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상자를 포장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할 수 있어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모서리가 둥근 사각형 설명선 81"/>
          <p:cNvSpPr/>
          <p:nvPr/>
        </p:nvSpPr>
        <p:spPr>
          <a:xfrm>
            <a:off x="2150776" y="2166029"/>
            <a:ext cx="1809156" cy="966711"/>
          </a:xfrm>
          <a:prstGeom prst="wedgeRoundRectCallout">
            <a:avLst>
              <a:gd name="adj1" fmla="val -20121"/>
              <a:gd name="adj2" fmla="val 601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상자를 포장할 수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있고 몇 개를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먹을 수 있지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모서리가 둥근 사각형 설명선 82"/>
          <p:cNvSpPr/>
          <p:nvPr/>
        </p:nvSpPr>
        <p:spPr>
          <a:xfrm>
            <a:off x="5405642" y="2420888"/>
            <a:ext cx="1324863" cy="873933"/>
          </a:xfrm>
          <a:prstGeom prst="wedgeRoundRectCallout">
            <a:avLst>
              <a:gd name="adj1" fmla="val -30485"/>
              <a:gd name="adj2" fmla="val 598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도토리 </a:t>
            </a:r>
          </a:p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</a:p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먹을 수 있어</a:t>
            </a:r>
            <a:r>
              <a: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42598</TotalTime>
  <Words>1117</Words>
  <Application>Microsoft Office PowerPoint</Application>
  <PresentationFormat>화면 슬라이드 쇼(4:3)</PresentationFormat>
  <Paragraphs>426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7528</cp:revision>
  <dcterms:created xsi:type="dcterms:W3CDTF">2008-07-15T12:19:11Z</dcterms:created>
  <dcterms:modified xsi:type="dcterms:W3CDTF">2022-06-27T22:44:38Z</dcterms:modified>
</cp:coreProperties>
</file>