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87" r:id="rId5"/>
    <p:sldId id="1415" r:id="rId6"/>
    <p:sldId id="1414" r:id="rId7"/>
    <p:sldId id="1416" r:id="rId8"/>
    <p:sldId id="1388" r:id="rId9"/>
    <p:sldId id="1417" r:id="rId10"/>
    <p:sldId id="1384" r:id="rId11"/>
    <p:sldId id="1418" r:id="rId12"/>
    <p:sldId id="1392" r:id="rId13"/>
    <p:sldId id="1419" r:id="rId14"/>
    <p:sldId id="1420" r:id="rId15"/>
    <p:sldId id="1394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7E9"/>
    <a:srgbClr val="00A0FF"/>
    <a:srgbClr val="C1E8EC"/>
    <a:srgbClr val="C3D69B"/>
    <a:srgbClr val="336600"/>
    <a:srgbClr val="FDDA8E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20788"/>
            <a:ext cx="6904095" cy="40962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34173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698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세자리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1), 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315AAC-59FC-4457-B547-3D0317B9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9"/>
          <a:stretch/>
        </p:blipFill>
        <p:spPr>
          <a:xfrm>
            <a:off x="690902" y="2278327"/>
            <a:ext cx="5608022" cy="249955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유리병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유리병 한 개에 몇 개씩 담아야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F6C1477-0FAB-478A-A99B-24A9833AF703}"/>
              </a:ext>
            </a:extLst>
          </p:cNvPr>
          <p:cNvSpPr/>
          <p:nvPr/>
        </p:nvSpPr>
        <p:spPr>
          <a:xfrm>
            <a:off x="5754511" y="4881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EFD798D-1E26-46BF-ADCE-6AFA8B0AC303}"/>
              </a:ext>
            </a:extLst>
          </p:cNvPr>
          <p:cNvSpPr/>
          <p:nvPr/>
        </p:nvSpPr>
        <p:spPr>
          <a:xfrm>
            <a:off x="4791396" y="4852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3D505DB-7B6C-4CE3-BA9A-1E9D8C10EFB1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177040" y="4683445"/>
            <a:ext cx="1004611" cy="545755"/>
            <a:chOff x="659935" y="2626803"/>
            <a:chExt cx="1004611" cy="5457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659935" y="2796357"/>
              <a:ext cx="96291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823" y="262680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FA35671-3D3A-4723-8264-18082A87BB5F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41B9EC70-203E-4381-B01C-DAFC1E216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FA3BD-434A-471A-AA5D-614FF4B1E977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8981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A1315AAC-59FC-4457-B547-3D0317B9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9"/>
          <a:stretch/>
        </p:blipFill>
        <p:spPr>
          <a:xfrm>
            <a:off x="690902" y="2278327"/>
            <a:ext cx="5608022" cy="249955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유리병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담으려면 유리병 한 개에 몇 개씩 담아야 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177040" y="4683445"/>
            <a:ext cx="1004611" cy="545755"/>
            <a:chOff x="659935" y="2626803"/>
            <a:chExt cx="1004611" cy="5457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659935" y="2796357"/>
              <a:ext cx="96291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823" y="262680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FA35671-3D3A-4723-8264-18082A87BB5F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41B9EC70-203E-4381-B01C-DAFC1E216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3E2103-403C-42E7-BB10-5C1461EF1F5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BAE542-FC57-492E-A08A-1A66EBA815EC}"/>
              </a:ext>
            </a:extLst>
          </p:cNvPr>
          <p:cNvGrpSpPr/>
          <p:nvPr/>
        </p:nvGrpSpPr>
        <p:grpSpPr>
          <a:xfrm>
            <a:off x="211371" y="4167082"/>
            <a:ext cx="6667165" cy="1070282"/>
            <a:chOff x="211371" y="4167082"/>
            <a:chExt cx="6667165" cy="107028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3A5CB9-545A-4F40-9929-D29907723937}"/>
                </a:ext>
              </a:extLst>
            </p:cNvPr>
            <p:cNvSpPr/>
            <p:nvPr/>
          </p:nvSpPr>
          <p:spPr>
            <a:xfrm>
              <a:off x="211371" y="4329100"/>
              <a:ext cx="6667165" cy="7201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EB8CAE87-FB3B-472C-BA6C-D1730EB501E1}"/>
                </a:ext>
              </a:extLst>
            </p:cNvPr>
            <p:cNvSpPr/>
            <p:nvPr/>
          </p:nvSpPr>
          <p:spPr>
            <a:xfrm>
              <a:off x="370800" y="41670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4663B203-C2BF-4BF4-A298-ADB9F2E62EA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E726AD-7104-4572-A29F-F6E30588763B}"/>
                </a:ext>
              </a:extLst>
            </p:cNvPr>
            <p:cNvSpPr txBox="1"/>
            <p:nvPr/>
          </p:nvSpPr>
          <p:spPr>
            <a:xfrm>
              <a:off x="370800" y="4545124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875÷5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유리병 한 개에 사탕을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담아야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0903A3-1E58-4CA8-89F1-AA1E868FC3FD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1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DA19FE-C95A-436F-9F2F-1E6250D8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" y="2142584"/>
            <a:ext cx="6781390" cy="2757834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EDB67CA-01EB-4459-BD86-60A7751E99E8}"/>
              </a:ext>
            </a:extLst>
          </p:cNvPr>
          <p:cNvSpPr/>
          <p:nvPr/>
        </p:nvSpPr>
        <p:spPr>
          <a:xfrm>
            <a:off x="5550337" y="4042629"/>
            <a:ext cx="1211756" cy="50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927÷7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D894845-9BD0-400C-8CB6-F0E64F942FEB}"/>
              </a:ext>
            </a:extLst>
          </p:cNvPr>
          <p:cNvSpPr/>
          <p:nvPr/>
        </p:nvSpPr>
        <p:spPr>
          <a:xfrm>
            <a:off x="290284" y="4042629"/>
            <a:ext cx="1175842" cy="50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298÷6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5679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나머지만큼 꽃잎을 그려 꽃을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도구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\lesson02\ops\2\2_7_4.html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414774" y="3896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4A815FF-C613-4BC4-AD88-939F4239F6D2}"/>
              </a:ext>
            </a:extLst>
          </p:cNvPr>
          <p:cNvSpPr/>
          <p:nvPr/>
        </p:nvSpPr>
        <p:spPr>
          <a:xfrm>
            <a:off x="6071548" y="4965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D9A0B6-B841-4D41-A566-BA92697B64F0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F5BBDD52-9872-4C3C-A3E7-E1A496CB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9419859-A502-457F-928D-92166C377D24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F1624A-04A4-4FDC-8329-14924D0A7F1B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5890378" y="2983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7" y="31290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54" y="31455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878205" y="2898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3365552" y="2974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895" y="2877442"/>
            <a:ext cx="1980456" cy="6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9239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A4DA19FE-C95A-436F-9F2F-1E6250D8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" y="2142584"/>
            <a:ext cx="6781390" cy="2757834"/>
          </a:xfrm>
          <a:prstGeom prst="rect">
            <a:avLst/>
          </a:prstGeom>
        </p:spPr>
      </p:pic>
      <p:sp>
        <p:nvSpPr>
          <p:cNvPr id="76" name="사각형: 둥근 모서리 71">
            <a:extLst>
              <a:ext uri="{FF2B5EF4-FFF2-40B4-BE49-F238E27FC236}">
                <a16:creationId xmlns:a16="http://schemas.microsoft.com/office/drawing/2014/main" id="{1EDB67CA-01EB-4459-BD86-60A7751E99E8}"/>
              </a:ext>
            </a:extLst>
          </p:cNvPr>
          <p:cNvSpPr/>
          <p:nvPr/>
        </p:nvSpPr>
        <p:spPr>
          <a:xfrm>
            <a:off x="5550337" y="4042629"/>
            <a:ext cx="1211756" cy="50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927÷7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4">
            <a:extLst>
              <a:ext uri="{FF2B5EF4-FFF2-40B4-BE49-F238E27FC236}">
                <a16:creationId xmlns:a16="http://schemas.microsoft.com/office/drawing/2014/main" id="{9D894845-9BD0-400C-8CB6-F0E64F942FEB}"/>
              </a:ext>
            </a:extLst>
          </p:cNvPr>
          <p:cNvSpPr/>
          <p:nvPr/>
        </p:nvSpPr>
        <p:spPr>
          <a:xfrm>
            <a:off x="290284" y="4042629"/>
            <a:ext cx="1175842" cy="50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298÷6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D6D553-DFB9-43BC-B3F1-FD09AFF40AE5}"/>
              </a:ext>
            </a:extLst>
          </p:cNvPr>
          <p:cNvSpPr/>
          <p:nvPr/>
        </p:nvSpPr>
        <p:spPr>
          <a:xfrm>
            <a:off x="414774" y="3896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77" y="31290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54" y="314551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56792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나머지만큼 꽃잎을 그려 꽃을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D9A0B6-B841-4D41-A566-BA92697B64F0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id="{F5BBDD52-9872-4C3C-A3E7-E1A496CB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4D04C6-0579-4004-8171-84E3C0BD357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A427D0-421F-4542-8705-A0E32FA27900}"/>
              </a:ext>
            </a:extLst>
          </p:cNvPr>
          <p:cNvGrpSpPr/>
          <p:nvPr/>
        </p:nvGrpSpPr>
        <p:grpSpPr>
          <a:xfrm>
            <a:off x="211371" y="3933056"/>
            <a:ext cx="6667165" cy="1304308"/>
            <a:chOff x="211371" y="3933056"/>
            <a:chExt cx="6667165" cy="13043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72C7D66-7EB1-47A7-8172-F1CB6CD90526}"/>
                </a:ext>
              </a:extLst>
            </p:cNvPr>
            <p:cNvSpPr/>
            <p:nvPr/>
          </p:nvSpPr>
          <p:spPr>
            <a:xfrm>
              <a:off x="211371" y="4079199"/>
              <a:ext cx="6667165" cy="970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47C090D7-F1D9-4658-8814-123EE08644F7}"/>
                </a:ext>
              </a:extLst>
            </p:cNvPr>
            <p:cNvSpPr/>
            <p:nvPr/>
          </p:nvSpPr>
          <p:spPr>
            <a:xfrm>
              <a:off x="370800" y="39330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508D325B-3B4D-4B1D-BF3F-A3FA5055D00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994282-46FD-45C5-BC6E-01397B005301}"/>
                </a:ext>
              </a:extLst>
            </p:cNvPr>
            <p:cNvSpPr txBox="1"/>
            <p:nvPr/>
          </p:nvSpPr>
          <p:spPr>
            <a:xfrm>
              <a:off x="488611" y="4329100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298÷6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49···4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꽃잎을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그립니다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927÷7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132···3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꽃잎을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그립니다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600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74E6AB4-A088-467F-B0A2-32E08FAADDB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0" y="441394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9" y="467863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90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7" y="1988840"/>
            <a:ext cx="2640409" cy="32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잘못된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바른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FDB07-4E00-4791-8C0C-9D5FA140D648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602359EB-2D83-46E4-AF42-B468DB57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533531-6449-473C-A1D9-1C8A36C5D423}"/>
              </a:ext>
            </a:extLst>
          </p:cNvPr>
          <p:cNvSpPr/>
          <p:nvPr/>
        </p:nvSpPr>
        <p:spPr bwMode="auto">
          <a:xfrm>
            <a:off x="4213270" y="3299365"/>
            <a:ext cx="588960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131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64">
            <a:extLst>
              <a:ext uri="{FF2B5EF4-FFF2-40B4-BE49-F238E27FC236}">
                <a16:creationId xmlns:a16="http://schemas.microsoft.com/office/drawing/2014/main" id="{2B2DE356-FE43-41B0-B9FB-289BA70378EE}"/>
              </a:ext>
            </a:extLst>
          </p:cNvPr>
          <p:cNvSpPr/>
          <p:nvPr/>
        </p:nvSpPr>
        <p:spPr>
          <a:xfrm>
            <a:off x="3707904" y="3314560"/>
            <a:ext cx="47753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66F3E-9814-43BB-B3A8-33DAEF54F4D6}"/>
              </a:ext>
            </a:extLst>
          </p:cNvPr>
          <p:cNvSpPr/>
          <p:nvPr/>
        </p:nvSpPr>
        <p:spPr bwMode="auto">
          <a:xfrm>
            <a:off x="5813734" y="3289345"/>
            <a:ext cx="588960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64">
            <a:extLst>
              <a:ext uri="{FF2B5EF4-FFF2-40B4-BE49-F238E27FC236}">
                <a16:creationId xmlns:a16="http://schemas.microsoft.com/office/drawing/2014/main" id="{4B0B01DD-4075-4497-AEA7-848938610CDB}"/>
              </a:ext>
            </a:extLst>
          </p:cNvPr>
          <p:cNvSpPr/>
          <p:nvPr/>
        </p:nvSpPr>
        <p:spPr>
          <a:xfrm>
            <a:off x="4934965" y="330265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8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759738" y="5176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6E79A5-EF6F-4B11-BBBF-9086C2DB30A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0463"/>
              </p:ext>
            </p:extLst>
          </p:nvPr>
        </p:nvGraphicFramePr>
        <p:xfrm>
          <a:off x="1398592" y="2098026"/>
          <a:ext cx="17120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0" name="원호 139"/>
          <p:cNvSpPr/>
          <p:nvPr/>
        </p:nvSpPr>
        <p:spPr bwMode="auto">
          <a:xfrm rot="4173300">
            <a:off x="1326359" y="236573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763632" y="2211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131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2741999" y="5322789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타원 84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4256777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48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5" y="1988840"/>
            <a:ext cx="2580809" cy="3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FDB07-4E00-4791-8C0C-9D5FA140D648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602359EB-2D83-46E4-AF42-B468DB57F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8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759738" y="5176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6E79A5-EF6F-4B11-BBBF-9086C2DB30AA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9547F44-F950-4552-8FB9-D35B4F792C77}"/>
              </a:ext>
            </a:extLst>
          </p:cNvPr>
          <p:cNvGrpSpPr/>
          <p:nvPr/>
        </p:nvGrpSpPr>
        <p:grpSpPr>
          <a:xfrm>
            <a:off x="4223654" y="3102560"/>
            <a:ext cx="813074" cy="566562"/>
            <a:chOff x="1107189" y="2605996"/>
            <a:chExt cx="813074" cy="566562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4533531-6449-473C-A1D9-1C8A36C5D423}"/>
                </a:ext>
              </a:extLst>
            </p:cNvPr>
            <p:cNvSpPr/>
            <p:nvPr/>
          </p:nvSpPr>
          <p:spPr bwMode="auto">
            <a:xfrm>
              <a:off x="1107189" y="2796357"/>
              <a:ext cx="58896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Picture 4">
              <a:extLst>
                <a:ext uri="{FF2B5EF4-FFF2-40B4-BE49-F238E27FC236}">
                  <a16:creationId xmlns:a16="http://schemas.microsoft.com/office/drawing/2014/main" id="{0C67CCA9-AC7B-4DDE-9000-38E7A769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D806E5-124E-4374-A64B-B962B9EFCEDB}"/>
              </a:ext>
            </a:extLst>
          </p:cNvPr>
          <p:cNvGrpSpPr/>
          <p:nvPr/>
        </p:nvGrpSpPr>
        <p:grpSpPr>
          <a:xfrm>
            <a:off x="5847158" y="3104964"/>
            <a:ext cx="813074" cy="566562"/>
            <a:chOff x="1107189" y="2605996"/>
            <a:chExt cx="813074" cy="566562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CF66F3E-9814-43BB-B3A8-33DAEF54F4D6}"/>
                </a:ext>
              </a:extLst>
            </p:cNvPr>
            <p:cNvSpPr/>
            <p:nvPr/>
          </p:nvSpPr>
          <p:spPr bwMode="auto">
            <a:xfrm>
              <a:off x="1107189" y="2796357"/>
              <a:ext cx="58896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Picture 4">
              <a:extLst>
                <a:ext uri="{FF2B5EF4-FFF2-40B4-BE49-F238E27FC236}">
                  <a16:creationId xmlns:a16="http://schemas.microsoft.com/office/drawing/2014/main" id="{72469114-0295-4EF4-A754-DF6F3B53E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90804"/>
              </p:ext>
            </p:extLst>
          </p:nvPr>
        </p:nvGraphicFramePr>
        <p:xfrm>
          <a:off x="1231889" y="2098026"/>
          <a:ext cx="1712036" cy="312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0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8" name="원호 177"/>
          <p:cNvSpPr/>
          <p:nvPr/>
        </p:nvSpPr>
        <p:spPr bwMode="auto">
          <a:xfrm rot="4173300">
            <a:off x="1159656" y="239221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395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\lesson02\ops\2\images\2_7\2_7_4.png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모서리가 둥근 직사각형 64">
            <a:extLst>
              <a:ext uri="{FF2B5EF4-FFF2-40B4-BE49-F238E27FC236}">
                <a16:creationId xmlns:a16="http://schemas.microsoft.com/office/drawing/2014/main" id="{2B2DE356-FE43-41B0-B9FB-289BA70378EE}"/>
              </a:ext>
            </a:extLst>
          </p:cNvPr>
          <p:cNvSpPr/>
          <p:nvPr/>
        </p:nvSpPr>
        <p:spPr>
          <a:xfrm>
            <a:off x="3707904" y="3314560"/>
            <a:ext cx="47753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5" name="모서리가 둥근 직사각형 64">
            <a:extLst>
              <a:ext uri="{FF2B5EF4-FFF2-40B4-BE49-F238E27FC236}">
                <a16:creationId xmlns:a16="http://schemas.microsoft.com/office/drawing/2014/main" id="{4B0B01DD-4075-4497-AEA7-848938610CDB}"/>
              </a:ext>
            </a:extLst>
          </p:cNvPr>
          <p:cNvSpPr/>
          <p:nvPr/>
        </p:nvSpPr>
        <p:spPr>
          <a:xfrm>
            <a:off x="4934965" y="3302654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86" name="그룹 85"/>
          <p:cNvGrpSpPr/>
          <p:nvPr/>
        </p:nvGrpSpPr>
        <p:grpSpPr>
          <a:xfrm rot="10800000">
            <a:off x="2741999" y="5322789"/>
            <a:ext cx="1637116" cy="263186"/>
            <a:chOff x="319554" y="1245924"/>
            <a:chExt cx="2636592" cy="423864"/>
          </a:xfrm>
        </p:grpSpPr>
        <p:pic>
          <p:nvPicPr>
            <p:cNvPr id="8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763632" y="2211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잘못된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바른 계산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깜박이는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해당 영역의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51" y="344530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2424736" y="349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41017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74658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9A284D-8692-4788-84F9-E6D01980F2A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29700"/>
              </p:ext>
            </p:extLst>
          </p:nvPr>
        </p:nvGraphicFramePr>
        <p:xfrm>
          <a:off x="4932040" y="2281292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01281"/>
              </p:ext>
            </p:extLst>
          </p:nvPr>
        </p:nvGraphicFramePr>
        <p:xfrm>
          <a:off x="215516" y="2278372"/>
          <a:ext cx="1662680" cy="2101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414170" y="3105691"/>
            <a:ext cx="1572036" cy="466752"/>
            <a:chOff x="-1404664" y="742446"/>
            <a:chExt cx="1835884" cy="454306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490591" y="3960262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1815711" y="3572443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36976"/>
              </p:ext>
            </p:extLst>
          </p:nvPr>
        </p:nvGraphicFramePr>
        <p:xfrm>
          <a:off x="2627784" y="2287170"/>
          <a:ext cx="1662680" cy="2942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5670">
                  <a:extLst>
                    <a:ext uri="{9D8B030D-6E8A-4147-A177-3AD203B41FA5}">
                      <a16:colId xmlns:a16="http://schemas.microsoft.com/office/drawing/2014/main" val="179962679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825745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545457965"/>
                    </a:ext>
                  </a:extLst>
                </a:gridCol>
                <a:gridCol w="4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6802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25567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5120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D9D21D-E5B1-493A-BD3C-77131F385D53}"/>
              </a:ext>
            </a:extLst>
          </p:cNvPr>
          <p:cNvSpPr/>
          <p:nvPr/>
        </p:nvSpPr>
        <p:spPr>
          <a:xfrm>
            <a:off x="4067944" y="4409333"/>
            <a:ext cx="1112431" cy="356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2840734" y="3111654"/>
            <a:ext cx="1572036" cy="466752"/>
            <a:chOff x="-1404664" y="742446"/>
            <a:chExt cx="1835884" cy="454306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17155" y="3966225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2922267" y="4801572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682BF7-C771-43F6-80B9-72E24B4DD3B7}"/>
              </a:ext>
            </a:extLst>
          </p:cNvPr>
          <p:cNvGrpSpPr/>
          <p:nvPr/>
        </p:nvGrpSpPr>
        <p:grpSpPr>
          <a:xfrm>
            <a:off x="5154560" y="3118909"/>
            <a:ext cx="1572036" cy="466752"/>
            <a:chOff x="-1404664" y="742446"/>
            <a:chExt cx="1835884" cy="454306"/>
          </a:xfrm>
        </p:grpSpPr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2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4672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0981" y="3973480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492810B-D373-4221-82B0-C4C838F81770}"/>
              </a:ext>
            </a:extLst>
          </p:cNvPr>
          <p:cNvCxnSpPr>
            <a:cxnSpLocks/>
          </p:cNvCxnSpPr>
          <p:nvPr/>
        </p:nvCxnSpPr>
        <p:spPr bwMode="auto">
          <a:xfrm>
            <a:off x="5236093" y="4780794"/>
            <a:ext cx="149561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83" y="3210390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23608"/>
            <a:ext cx="287886" cy="2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타원 136"/>
          <p:cNvSpPr/>
          <p:nvPr/>
        </p:nvSpPr>
        <p:spPr>
          <a:xfrm>
            <a:off x="2223657" y="2897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12506" y="2897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FADAD3E-FC12-4898-97EF-66E774B48063}"/>
              </a:ext>
            </a:extLst>
          </p:cNvPr>
          <p:cNvSpPr/>
          <p:nvPr/>
        </p:nvSpPr>
        <p:spPr>
          <a:xfrm>
            <a:off x="5325554" y="4873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B5752-C59B-4933-89B8-21AD6D635639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BF7AB961-5F2A-4D14-9D80-E6CCA0F2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35228B3-CC3F-4327-AD68-51B887D3E72E}"/>
              </a:ext>
            </a:extLst>
          </p:cNvPr>
          <p:cNvGrpSpPr/>
          <p:nvPr/>
        </p:nvGrpSpPr>
        <p:grpSpPr>
          <a:xfrm>
            <a:off x="1903046" y="3464993"/>
            <a:ext cx="842522" cy="566562"/>
            <a:chOff x="1077741" y="2605996"/>
            <a:chExt cx="842522" cy="56656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4F113D9-3BBB-492A-B458-258292B61F4C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id="{E5516B9E-342E-4022-97FB-96527D1D5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0" name="모서리가 둥근 직사각형 64">
            <a:extLst>
              <a:ext uri="{FF2B5EF4-FFF2-40B4-BE49-F238E27FC236}">
                <a16:creationId xmlns:a16="http://schemas.microsoft.com/office/drawing/2014/main" id="{83EA6668-1004-4358-8FD3-44D7245912C7}"/>
              </a:ext>
            </a:extLst>
          </p:cNvPr>
          <p:cNvSpPr/>
          <p:nvPr/>
        </p:nvSpPr>
        <p:spPr>
          <a:xfrm>
            <a:off x="968896" y="3668679"/>
            <a:ext cx="841092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E2D1582-7CAC-41F9-ACD1-74D3400E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464" y="2672916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92115B8-0CE1-4AC2-A1C0-2A2BD11B977C}"/>
              </a:ext>
            </a:extLst>
          </p:cNvPr>
          <p:cNvSpPr txBox="1"/>
          <p:nvPr/>
        </p:nvSpPr>
        <p:spPr>
          <a:xfrm>
            <a:off x="1477507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50F86F-5038-4A6D-B648-C78A2D1C04AE}"/>
              </a:ext>
            </a:extLst>
          </p:cNvPr>
          <p:cNvSpPr txBox="1"/>
          <p:nvPr/>
        </p:nvSpPr>
        <p:spPr>
          <a:xfrm>
            <a:off x="1827914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8CBFE4D-20CF-498B-AC42-CA28A41402EF}"/>
              </a:ext>
            </a:extLst>
          </p:cNvPr>
          <p:cNvSpPr txBox="1"/>
          <p:nvPr/>
        </p:nvSpPr>
        <p:spPr>
          <a:xfrm>
            <a:off x="1043608" y="2828244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4672AA-BC03-4F3A-9ECF-37E0BE738659}"/>
              </a:ext>
            </a:extLst>
          </p:cNvPr>
          <p:cNvSpPr txBox="1"/>
          <p:nvPr/>
        </p:nvSpPr>
        <p:spPr>
          <a:xfrm>
            <a:off x="2186161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C30451A-D72E-4EC5-9F2A-0EC3585F8809}"/>
              </a:ext>
            </a:extLst>
          </p:cNvPr>
          <p:cNvGrpSpPr/>
          <p:nvPr/>
        </p:nvGrpSpPr>
        <p:grpSpPr>
          <a:xfrm>
            <a:off x="1893274" y="3936637"/>
            <a:ext cx="842522" cy="566562"/>
            <a:chOff x="1077741" y="2605996"/>
            <a:chExt cx="842522" cy="56656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2200E3C-B5A0-4DAF-B2DB-D42D1C3C149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id="{0BF43CD2-B5A1-4164-952F-C83E02983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9" name="모서리가 둥근 직사각형 64">
            <a:extLst>
              <a:ext uri="{FF2B5EF4-FFF2-40B4-BE49-F238E27FC236}">
                <a16:creationId xmlns:a16="http://schemas.microsoft.com/office/drawing/2014/main" id="{36FD0723-AE06-410E-B449-904CBF008253}"/>
              </a:ext>
            </a:extLst>
          </p:cNvPr>
          <p:cNvSpPr/>
          <p:nvPr/>
        </p:nvSpPr>
        <p:spPr>
          <a:xfrm>
            <a:off x="968896" y="4140323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0E68DEB-44B9-4C6D-B1F7-D8C119F3D5C9}"/>
              </a:ext>
            </a:extLst>
          </p:cNvPr>
          <p:cNvGrpSpPr/>
          <p:nvPr/>
        </p:nvGrpSpPr>
        <p:grpSpPr>
          <a:xfrm>
            <a:off x="5025622" y="3464993"/>
            <a:ext cx="842522" cy="566562"/>
            <a:chOff x="1077741" y="2605996"/>
            <a:chExt cx="842522" cy="56656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C291EFE-8BEF-4D94-BAB5-EEA0CE55A6A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:a16="http://schemas.microsoft.com/office/drawing/2014/main" id="{E1BAD007-7008-426F-9180-035C7CEE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3" name="모서리가 둥근 직사각형 64">
            <a:extLst>
              <a:ext uri="{FF2B5EF4-FFF2-40B4-BE49-F238E27FC236}">
                <a16:creationId xmlns:a16="http://schemas.microsoft.com/office/drawing/2014/main" id="{8663F7B9-6F81-4782-969D-E8A03C00B14B}"/>
              </a:ext>
            </a:extLst>
          </p:cNvPr>
          <p:cNvSpPr/>
          <p:nvPr/>
        </p:nvSpPr>
        <p:spPr>
          <a:xfrm>
            <a:off x="4090948" y="3668679"/>
            <a:ext cx="841092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03E81F9-E4AC-435A-9A5D-8D3BEFC6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040" y="2672916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FB39EA0-0F82-43CA-BBA0-5BE1158491F0}"/>
              </a:ext>
            </a:extLst>
          </p:cNvPr>
          <p:cNvSpPr txBox="1"/>
          <p:nvPr/>
        </p:nvSpPr>
        <p:spPr>
          <a:xfrm>
            <a:off x="4600083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19668B-69FE-4C62-8CB0-313959070C95}"/>
              </a:ext>
            </a:extLst>
          </p:cNvPr>
          <p:cNvSpPr txBox="1"/>
          <p:nvPr/>
        </p:nvSpPr>
        <p:spPr>
          <a:xfrm>
            <a:off x="4950490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2D1603-DD26-4971-BFFC-7CA884990093}"/>
              </a:ext>
            </a:extLst>
          </p:cNvPr>
          <p:cNvSpPr txBox="1"/>
          <p:nvPr/>
        </p:nvSpPr>
        <p:spPr>
          <a:xfrm>
            <a:off x="4166184" y="2828244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28D586-5D2E-490E-9547-FD854522CC7D}"/>
              </a:ext>
            </a:extLst>
          </p:cNvPr>
          <p:cNvSpPr txBox="1"/>
          <p:nvPr/>
        </p:nvSpPr>
        <p:spPr>
          <a:xfrm>
            <a:off x="5308737" y="2828244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E6AEE47-023C-49E1-893D-FEBB75A13986}"/>
              </a:ext>
            </a:extLst>
          </p:cNvPr>
          <p:cNvGrpSpPr/>
          <p:nvPr/>
        </p:nvGrpSpPr>
        <p:grpSpPr>
          <a:xfrm>
            <a:off x="5015850" y="3936637"/>
            <a:ext cx="842522" cy="566562"/>
            <a:chOff x="1077741" y="2605996"/>
            <a:chExt cx="842522" cy="566562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4575B14-E62E-4F2A-9F4B-FBECDCE56AA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1" name="Picture 4">
              <a:extLst>
                <a:ext uri="{FF2B5EF4-FFF2-40B4-BE49-F238E27FC236}">
                  <a16:creationId xmlns:a16="http://schemas.microsoft.com/office/drawing/2014/main" id="{5668256F-345D-401B-A070-A1CCED222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2" name="모서리가 둥근 직사각형 64">
            <a:extLst>
              <a:ext uri="{FF2B5EF4-FFF2-40B4-BE49-F238E27FC236}">
                <a16:creationId xmlns:a16="http://schemas.microsoft.com/office/drawing/2014/main" id="{155FEB37-92D3-4441-895B-A5F5FC35A64B}"/>
              </a:ext>
            </a:extLst>
          </p:cNvPr>
          <p:cNvSpPr/>
          <p:nvPr/>
        </p:nvSpPr>
        <p:spPr>
          <a:xfrm>
            <a:off x="4091472" y="4140323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6A68EA21-628E-4110-945F-38A92E921766}"/>
              </a:ext>
            </a:extLst>
          </p:cNvPr>
          <p:cNvGrpSpPr/>
          <p:nvPr/>
        </p:nvGrpSpPr>
        <p:grpSpPr>
          <a:xfrm>
            <a:off x="2721621" y="5232236"/>
            <a:ext cx="1637116" cy="263186"/>
            <a:chOff x="319554" y="1245924"/>
            <a:chExt cx="2636592" cy="423864"/>
          </a:xfrm>
        </p:grpSpPr>
        <p:pic>
          <p:nvPicPr>
            <p:cNvPr id="184" name="Picture 11">
              <a:extLst>
                <a:ext uri="{FF2B5EF4-FFF2-40B4-BE49-F238E27FC236}">
                  <a16:creationId xmlns:a16="http://schemas.microsoft.com/office/drawing/2014/main" id="{DA385CE7-2FB6-4531-B2AE-0B4B447BE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5" name="Picture 12">
              <a:extLst>
                <a:ext uri="{FF2B5EF4-FFF2-40B4-BE49-F238E27FC236}">
                  <a16:creationId xmlns:a16="http://schemas.microsoft.com/office/drawing/2014/main" id="{0CD05B41-F9D7-40AD-8A16-6A4ECACF7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6" name="Picture 13">
              <a:extLst>
                <a:ext uri="{FF2B5EF4-FFF2-40B4-BE49-F238E27FC236}">
                  <a16:creationId xmlns:a16="http://schemas.microsoft.com/office/drawing/2014/main" id="{847A848B-1972-4033-A402-24B867026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14">
              <a:extLst>
                <a:ext uri="{FF2B5EF4-FFF2-40B4-BE49-F238E27FC236}">
                  <a16:creationId xmlns:a16="http://schemas.microsoft.com/office/drawing/2014/main" id="{83F09C34-DDD9-45F3-A836-72E2FDAC1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8" name="타원 187">
            <a:extLst>
              <a:ext uri="{FF2B5EF4-FFF2-40B4-BE49-F238E27FC236}">
                <a16:creationId xmlns:a16="http://schemas.microsoft.com/office/drawing/2014/main" id="{6C6F211D-D5FE-4557-93C3-21167E71E535}"/>
              </a:ext>
            </a:extLst>
          </p:cNvPr>
          <p:cNvSpPr/>
          <p:nvPr/>
        </p:nvSpPr>
        <p:spPr>
          <a:xfrm>
            <a:off x="2458665" y="5076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9" name="Picture 6">
            <a:extLst>
              <a:ext uri="{FF2B5EF4-FFF2-40B4-BE49-F238E27FC236}">
                <a16:creationId xmlns:a16="http://schemas.microsoft.com/office/drawing/2014/main" id="{121D50CA-D684-4D19-B008-3E3500C6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>
            <a:extLst>
              <a:ext uri="{FF2B5EF4-FFF2-40B4-BE49-F238E27FC236}">
                <a16:creationId xmlns:a16="http://schemas.microsoft.com/office/drawing/2014/main" id="{C9B0A76F-29F3-4AEA-9CBE-281E3EA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타원 190">
            <a:extLst>
              <a:ext uri="{FF2B5EF4-FFF2-40B4-BE49-F238E27FC236}">
                <a16:creationId xmlns:a16="http://schemas.microsoft.com/office/drawing/2014/main" id="{147B1A57-81BD-41CC-A50A-67BF26DC3BD8}"/>
              </a:ext>
            </a:extLst>
          </p:cNvPr>
          <p:cNvSpPr/>
          <p:nvPr/>
        </p:nvSpPr>
        <p:spPr>
          <a:xfrm>
            <a:off x="6220157" y="4873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BAA096-EE7D-4B34-9AE5-1C710DEE828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26" name="순서도: 대체 처리 12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65B5752-C59B-4933-89B8-21AD6D635639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BF7AB961-5F2A-4D14-9D80-E6CCA0F2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35228B3-CC3F-4327-AD68-51B887D3E72E}"/>
              </a:ext>
            </a:extLst>
          </p:cNvPr>
          <p:cNvGrpSpPr/>
          <p:nvPr/>
        </p:nvGrpSpPr>
        <p:grpSpPr>
          <a:xfrm>
            <a:off x="1893274" y="3526468"/>
            <a:ext cx="842522" cy="566562"/>
            <a:chOff x="1077741" y="2605996"/>
            <a:chExt cx="842522" cy="56656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4F113D9-3BBB-492A-B458-258292B61F4C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id="{E5516B9E-342E-4022-97FB-96527D1D5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0" name="모서리가 둥근 직사각형 64">
            <a:extLst>
              <a:ext uri="{FF2B5EF4-FFF2-40B4-BE49-F238E27FC236}">
                <a16:creationId xmlns:a16="http://schemas.microsoft.com/office/drawing/2014/main" id="{83EA6668-1004-4358-8FD3-44D7245912C7}"/>
              </a:ext>
            </a:extLst>
          </p:cNvPr>
          <p:cNvSpPr/>
          <p:nvPr/>
        </p:nvSpPr>
        <p:spPr>
          <a:xfrm>
            <a:off x="1074703" y="377258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E2D1582-7CAC-41F9-ACD1-74D3400E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67" y="259741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92115B8-0CE1-4AC2-A1C0-2A2BD11B977C}"/>
              </a:ext>
            </a:extLst>
          </p:cNvPr>
          <p:cNvSpPr txBox="1"/>
          <p:nvPr/>
        </p:nvSpPr>
        <p:spPr>
          <a:xfrm>
            <a:off x="1539610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50F86F-5038-4A6D-B648-C78A2D1C04AE}"/>
              </a:ext>
            </a:extLst>
          </p:cNvPr>
          <p:cNvSpPr txBox="1"/>
          <p:nvPr/>
        </p:nvSpPr>
        <p:spPr>
          <a:xfrm>
            <a:off x="1890017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8CBFE4D-20CF-498B-AC42-CA28A41402EF}"/>
              </a:ext>
            </a:extLst>
          </p:cNvPr>
          <p:cNvSpPr txBox="1"/>
          <p:nvPr/>
        </p:nvSpPr>
        <p:spPr>
          <a:xfrm>
            <a:off x="1105711" y="2752738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4672AA-BC03-4F3A-9ECF-37E0BE738659}"/>
              </a:ext>
            </a:extLst>
          </p:cNvPr>
          <p:cNvSpPr txBox="1"/>
          <p:nvPr/>
        </p:nvSpPr>
        <p:spPr>
          <a:xfrm>
            <a:off x="2248264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C30451A-D72E-4EC5-9F2A-0EC3585F8809}"/>
              </a:ext>
            </a:extLst>
          </p:cNvPr>
          <p:cNvGrpSpPr/>
          <p:nvPr/>
        </p:nvGrpSpPr>
        <p:grpSpPr>
          <a:xfrm>
            <a:off x="1893274" y="4188163"/>
            <a:ext cx="842522" cy="566562"/>
            <a:chOff x="1077741" y="2605996"/>
            <a:chExt cx="842522" cy="56656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2200E3C-B5A0-4DAF-B2DB-D42D1C3C149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id="{0BF43CD2-B5A1-4164-952F-C83E02983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9" name="모서리가 둥근 직사각형 64">
            <a:extLst>
              <a:ext uri="{FF2B5EF4-FFF2-40B4-BE49-F238E27FC236}">
                <a16:creationId xmlns:a16="http://schemas.microsoft.com/office/drawing/2014/main" id="{36FD0723-AE06-410E-B449-904CBF008253}"/>
              </a:ext>
            </a:extLst>
          </p:cNvPr>
          <p:cNvSpPr/>
          <p:nvPr/>
        </p:nvSpPr>
        <p:spPr>
          <a:xfrm>
            <a:off x="968896" y="4434276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0E68DEB-44B9-4C6D-B1F7-D8C119F3D5C9}"/>
              </a:ext>
            </a:extLst>
          </p:cNvPr>
          <p:cNvGrpSpPr/>
          <p:nvPr/>
        </p:nvGrpSpPr>
        <p:grpSpPr>
          <a:xfrm>
            <a:off x="5015850" y="3526468"/>
            <a:ext cx="842522" cy="566562"/>
            <a:chOff x="1077741" y="2605996"/>
            <a:chExt cx="842522" cy="56656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C291EFE-8BEF-4D94-BAB5-EEA0CE55A6A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:a16="http://schemas.microsoft.com/office/drawing/2014/main" id="{E1BAD007-7008-426F-9180-035C7CEE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3" name="모서리가 둥근 직사각형 64">
            <a:extLst>
              <a:ext uri="{FF2B5EF4-FFF2-40B4-BE49-F238E27FC236}">
                <a16:creationId xmlns:a16="http://schemas.microsoft.com/office/drawing/2014/main" id="{8663F7B9-6F81-4782-969D-E8A03C00B14B}"/>
              </a:ext>
            </a:extLst>
          </p:cNvPr>
          <p:cNvSpPr/>
          <p:nvPr/>
        </p:nvSpPr>
        <p:spPr>
          <a:xfrm>
            <a:off x="4197279" y="377258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03E81F9-E4AC-435A-9A5D-8D3BEFC6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3" y="259741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FB39EA0-0F82-43CA-BBA0-5BE1158491F0}"/>
              </a:ext>
            </a:extLst>
          </p:cNvPr>
          <p:cNvSpPr txBox="1"/>
          <p:nvPr/>
        </p:nvSpPr>
        <p:spPr>
          <a:xfrm>
            <a:off x="4662186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19668B-69FE-4C62-8CB0-313959070C95}"/>
              </a:ext>
            </a:extLst>
          </p:cNvPr>
          <p:cNvSpPr txBox="1"/>
          <p:nvPr/>
        </p:nvSpPr>
        <p:spPr>
          <a:xfrm>
            <a:off x="5012593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2D1603-DD26-4971-BFFC-7CA884990093}"/>
              </a:ext>
            </a:extLst>
          </p:cNvPr>
          <p:cNvSpPr txBox="1"/>
          <p:nvPr/>
        </p:nvSpPr>
        <p:spPr>
          <a:xfrm>
            <a:off x="4228287" y="2752738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28D586-5D2E-490E-9547-FD854522CC7D}"/>
              </a:ext>
            </a:extLst>
          </p:cNvPr>
          <p:cNvSpPr txBox="1"/>
          <p:nvPr/>
        </p:nvSpPr>
        <p:spPr>
          <a:xfrm>
            <a:off x="5370840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E6AEE47-023C-49E1-893D-FEBB75A13986}"/>
              </a:ext>
            </a:extLst>
          </p:cNvPr>
          <p:cNvGrpSpPr/>
          <p:nvPr/>
        </p:nvGrpSpPr>
        <p:grpSpPr>
          <a:xfrm>
            <a:off x="5015850" y="4188163"/>
            <a:ext cx="842522" cy="566562"/>
            <a:chOff x="1077741" y="2605996"/>
            <a:chExt cx="842522" cy="566562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4575B14-E62E-4F2A-9F4B-FBECDCE56AA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1" name="Picture 4">
              <a:extLst>
                <a:ext uri="{FF2B5EF4-FFF2-40B4-BE49-F238E27FC236}">
                  <a16:creationId xmlns:a16="http://schemas.microsoft.com/office/drawing/2014/main" id="{5668256F-345D-401B-A070-A1CCED222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2" name="모서리가 둥근 직사각형 64">
            <a:extLst>
              <a:ext uri="{FF2B5EF4-FFF2-40B4-BE49-F238E27FC236}">
                <a16:creationId xmlns:a16="http://schemas.microsoft.com/office/drawing/2014/main" id="{155FEB37-92D3-4441-895B-A5F5FC35A64B}"/>
              </a:ext>
            </a:extLst>
          </p:cNvPr>
          <p:cNvSpPr/>
          <p:nvPr/>
        </p:nvSpPr>
        <p:spPr>
          <a:xfrm>
            <a:off x="4091472" y="4434276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6A68EA21-628E-4110-945F-38A92E921766}"/>
              </a:ext>
            </a:extLst>
          </p:cNvPr>
          <p:cNvGrpSpPr/>
          <p:nvPr/>
        </p:nvGrpSpPr>
        <p:grpSpPr>
          <a:xfrm>
            <a:off x="2721621" y="5232236"/>
            <a:ext cx="1637116" cy="263186"/>
            <a:chOff x="319554" y="1245924"/>
            <a:chExt cx="2636592" cy="423864"/>
          </a:xfrm>
        </p:grpSpPr>
        <p:pic>
          <p:nvPicPr>
            <p:cNvPr id="184" name="Picture 11">
              <a:extLst>
                <a:ext uri="{FF2B5EF4-FFF2-40B4-BE49-F238E27FC236}">
                  <a16:creationId xmlns:a16="http://schemas.microsoft.com/office/drawing/2014/main" id="{DA385CE7-2FB6-4531-B2AE-0B4B447BE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5" name="Picture 12">
              <a:extLst>
                <a:ext uri="{FF2B5EF4-FFF2-40B4-BE49-F238E27FC236}">
                  <a16:creationId xmlns:a16="http://schemas.microsoft.com/office/drawing/2014/main" id="{0CD05B41-F9D7-40AD-8A16-6A4ECACF7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6" name="Picture 13">
              <a:extLst>
                <a:ext uri="{FF2B5EF4-FFF2-40B4-BE49-F238E27FC236}">
                  <a16:creationId xmlns:a16="http://schemas.microsoft.com/office/drawing/2014/main" id="{847A848B-1972-4033-A402-24B867026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" name="Picture 14">
              <a:extLst>
                <a:ext uri="{FF2B5EF4-FFF2-40B4-BE49-F238E27FC236}">
                  <a16:creationId xmlns:a16="http://schemas.microsoft.com/office/drawing/2014/main" id="{83F09C34-DDD9-45F3-A836-72E2FDAC1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9" name="Picture 6">
            <a:extLst>
              <a:ext uri="{FF2B5EF4-FFF2-40B4-BE49-F238E27FC236}">
                <a16:creationId xmlns:a16="http://schemas.microsoft.com/office/drawing/2014/main" id="{121D50CA-D684-4D19-B008-3E3500C6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2">
            <a:extLst>
              <a:ext uri="{FF2B5EF4-FFF2-40B4-BE49-F238E27FC236}">
                <a16:creationId xmlns:a16="http://schemas.microsoft.com/office/drawing/2014/main" id="{C9B0A76F-29F3-4AEA-9CBE-281E3EA3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B65E717-1937-493E-8601-837D9966DDA9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94B1565-B9A7-4EE4-879E-EC627919EEC6}"/>
              </a:ext>
            </a:extLst>
          </p:cNvPr>
          <p:cNvGrpSpPr/>
          <p:nvPr/>
        </p:nvGrpSpPr>
        <p:grpSpPr>
          <a:xfrm>
            <a:off x="211371" y="2202583"/>
            <a:ext cx="6667165" cy="3278645"/>
            <a:chOff x="211371" y="1958719"/>
            <a:chExt cx="6667165" cy="32786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2EAFC6F-F11B-463E-A98B-27F132D5DA41}"/>
                </a:ext>
              </a:extLst>
            </p:cNvPr>
            <p:cNvSpPr/>
            <p:nvPr/>
          </p:nvSpPr>
          <p:spPr>
            <a:xfrm>
              <a:off x="211371" y="2107831"/>
              <a:ext cx="6667165" cy="2941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E5A83569-41D6-4572-ABCF-3B7DB7F68183}"/>
                </a:ext>
              </a:extLst>
            </p:cNvPr>
            <p:cNvSpPr/>
            <p:nvPr/>
          </p:nvSpPr>
          <p:spPr>
            <a:xfrm>
              <a:off x="370800" y="195871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1598E15D-BDF6-4B78-85D1-54BBE7361A0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6EB7954-6AD8-4D60-9797-E7AA457E9B9B}"/>
              </a:ext>
            </a:extLst>
          </p:cNvPr>
          <p:cNvSpPr txBox="1"/>
          <p:nvPr/>
        </p:nvSpPr>
        <p:spPr>
          <a:xfrm>
            <a:off x="2222914" y="2528900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CE95B5-7F43-4319-9468-35427BB55FBE}"/>
              </a:ext>
            </a:extLst>
          </p:cNvPr>
          <p:cNvSpPr txBox="1"/>
          <p:nvPr/>
        </p:nvSpPr>
        <p:spPr>
          <a:xfrm>
            <a:off x="2222914" y="4257092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12FAF4-F134-4227-AE2B-44111A55E1AA}"/>
              </a:ext>
            </a:extLst>
          </p:cNvPr>
          <p:cNvSpPr txBox="1"/>
          <p:nvPr/>
        </p:nvSpPr>
        <p:spPr>
          <a:xfrm>
            <a:off x="5319508" y="2550386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49B5F3-0150-4E24-B4C9-B1AEA54E8907}"/>
              </a:ext>
            </a:extLst>
          </p:cNvPr>
          <p:cNvSpPr txBox="1"/>
          <p:nvPr/>
        </p:nvSpPr>
        <p:spPr>
          <a:xfrm>
            <a:off x="5328084" y="4913227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382662B-8FA0-42CB-AB76-AEB249833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20" y="2738942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D099293-A320-487F-860A-4F1ED7732DAD}"/>
              </a:ext>
            </a:extLst>
          </p:cNvPr>
          <p:cNvSpPr txBox="1"/>
          <p:nvPr/>
        </p:nvSpPr>
        <p:spPr>
          <a:xfrm>
            <a:off x="1181363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CE7608-6406-4CF3-9DFE-DF4CD9C33776}"/>
              </a:ext>
            </a:extLst>
          </p:cNvPr>
          <p:cNvSpPr txBox="1"/>
          <p:nvPr/>
        </p:nvSpPr>
        <p:spPr>
          <a:xfrm>
            <a:off x="1531770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5F69FE-48EC-4A58-B335-1B6D6933A52C}"/>
              </a:ext>
            </a:extLst>
          </p:cNvPr>
          <p:cNvSpPr txBox="1"/>
          <p:nvPr/>
        </p:nvSpPr>
        <p:spPr>
          <a:xfrm>
            <a:off x="747464" y="2894270"/>
            <a:ext cx="2886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B6993D-07FC-4052-B3CD-35396EDE11C3}"/>
              </a:ext>
            </a:extLst>
          </p:cNvPr>
          <p:cNvSpPr txBox="1"/>
          <p:nvPr/>
        </p:nvSpPr>
        <p:spPr>
          <a:xfrm>
            <a:off x="1890017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BF3252-0EC1-4A6F-90ED-7678FC6CE800}"/>
              </a:ext>
            </a:extLst>
          </p:cNvPr>
          <p:cNvSpPr txBox="1"/>
          <p:nvPr/>
        </p:nvSpPr>
        <p:spPr>
          <a:xfrm>
            <a:off x="1181363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B46D7C-87C4-44D8-9765-9C6CC0DC7AE6}"/>
              </a:ext>
            </a:extLst>
          </p:cNvPr>
          <p:cNvSpPr txBox="1"/>
          <p:nvPr/>
        </p:nvSpPr>
        <p:spPr>
          <a:xfrm>
            <a:off x="1531770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C2B6E0-1BC3-49A4-856D-36366622B722}"/>
              </a:ext>
            </a:extLst>
          </p:cNvPr>
          <p:cNvSpPr txBox="1"/>
          <p:nvPr/>
        </p:nvSpPr>
        <p:spPr>
          <a:xfrm>
            <a:off x="1890017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1EB160-9BFA-4990-B88B-19D3ACCEEAD1}"/>
              </a:ext>
            </a:extLst>
          </p:cNvPr>
          <p:cNvSpPr txBox="1"/>
          <p:nvPr/>
        </p:nvSpPr>
        <p:spPr>
          <a:xfrm>
            <a:off x="1181363" y="324073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471255-290F-443A-A5C1-2DB326DF0042}"/>
              </a:ext>
            </a:extLst>
          </p:cNvPr>
          <p:cNvSpPr txBox="1"/>
          <p:nvPr/>
        </p:nvSpPr>
        <p:spPr>
          <a:xfrm>
            <a:off x="1531770" y="324073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E9EFEE-CF26-4C3E-A164-917DE2834869}"/>
              </a:ext>
            </a:extLst>
          </p:cNvPr>
          <p:cNvSpPr txBox="1"/>
          <p:nvPr/>
        </p:nvSpPr>
        <p:spPr>
          <a:xfrm>
            <a:off x="1890017" y="324073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CF1BD00-5720-4961-A703-359AF2E3CF0F}"/>
              </a:ext>
            </a:extLst>
          </p:cNvPr>
          <p:cNvCxnSpPr/>
          <p:nvPr/>
        </p:nvCxnSpPr>
        <p:spPr bwMode="auto">
          <a:xfrm>
            <a:off x="1095233" y="3579288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C99A14-7931-4433-820A-C91B5AD598C5}"/>
              </a:ext>
            </a:extLst>
          </p:cNvPr>
          <p:cNvSpPr txBox="1"/>
          <p:nvPr/>
        </p:nvSpPr>
        <p:spPr>
          <a:xfrm>
            <a:off x="1181363" y="3637546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B8335F-699F-417C-8A79-F19CD28E2012}"/>
              </a:ext>
            </a:extLst>
          </p:cNvPr>
          <p:cNvSpPr txBox="1"/>
          <p:nvPr/>
        </p:nvSpPr>
        <p:spPr>
          <a:xfrm>
            <a:off x="1531770" y="3637546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95046F-1B5F-4A94-8772-3CFADA4BBE03}"/>
              </a:ext>
            </a:extLst>
          </p:cNvPr>
          <p:cNvSpPr txBox="1"/>
          <p:nvPr/>
        </p:nvSpPr>
        <p:spPr>
          <a:xfrm>
            <a:off x="1890017" y="3637546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6BC07F-1785-47DC-89BB-5BFFA6E50079}"/>
              </a:ext>
            </a:extLst>
          </p:cNvPr>
          <p:cNvSpPr txBox="1"/>
          <p:nvPr/>
        </p:nvSpPr>
        <p:spPr>
          <a:xfrm>
            <a:off x="1181363" y="3921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3F12A9-7A79-4510-B612-AEFC50C5021E}"/>
              </a:ext>
            </a:extLst>
          </p:cNvPr>
          <p:cNvSpPr txBox="1"/>
          <p:nvPr/>
        </p:nvSpPr>
        <p:spPr>
          <a:xfrm>
            <a:off x="1531770" y="3921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D1C714-03BA-4C4D-817A-EE6504E6C185}"/>
              </a:ext>
            </a:extLst>
          </p:cNvPr>
          <p:cNvSpPr txBox="1"/>
          <p:nvPr/>
        </p:nvSpPr>
        <p:spPr>
          <a:xfrm>
            <a:off x="1890017" y="3921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B81F2B-A9D5-4C1F-BEAA-9D9547898D88}"/>
              </a:ext>
            </a:extLst>
          </p:cNvPr>
          <p:cNvSpPr txBox="1"/>
          <p:nvPr/>
        </p:nvSpPr>
        <p:spPr>
          <a:xfrm>
            <a:off x="1890017" y="4315986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DCA7E08-D2EC-4A3F-A611-9C5CC5AD9171}"/>
              </a:ext>
            </a:extLst>
          </p:cNvPr>
          <p:cNvCxnSpPr/>
          <p:nvPr/>
        </p:nvCxnSpPr>
        <p:spPr bwMode="auto">
          <a:xfrm>
            <a:off x="1095233" y="4259824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E12724-F1AF-4445-9B29-4305C4870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997" y="2738942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7A74DD6D-B085-49A8-874D-1F3128ABB675}"/>
              </a:ext>
            </a:extLst>
          </p:cNvPr>
          <p:cNvSpPr txBox="1"/>
          <p:nvPr/>
        </p:nvSpPr>
        <p:spPr>
          <a:xfrm>
            <a:off x="4272040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40EF6E-345F-45DD-9E1B-CE7B373CC136}"/>
              </a:ext>
            </a:extLst>
          </p:cNvPr>
          <p:cNvSpPr txBox="1"/>
          <p:nvPr/>
        </p:nvSpPr>
        <p:spPr>
          <a:xfrm>
            <a:off x="4622447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635EE5-D7A6-465B-9FD6-AF81BBB60E4B}"/>
              </a:ext>
            </a:extLst>
          </p:cNvPr>
          <p:cNvSpPr txBox="1"/>
          <p:nvPr/>
        </p:nvSpPr>
        <p:spPr>
          <a:xfrm>
            <a:off x="3838141" y="2894270"/>
            <a:ext cx="2886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F97050-3F7B-4AD4-BABF-AE79B9D7157D}"/>
              </a:ext>
            </a:extLst>
          </p:cNvPr>
          <p:cNvSpPr txBox="1"/>
          <p:nvPr/>
        </p:nvSpPr>
        <p:spPr>
          <a:xfrm>
            <a:off x="4980694" y="289427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513051-D01A-4008-8080-2C92351C0DB2}"/>
              </a:ext>
            </a:extLst>
          </p:cNvPr>
          <p:cNvSpPr txBox="1"/>
          <p:nvPr/>
        </p:nvSpPr>
        <p:spPr>
          <a:xfrm>
            <a:off x="4272040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377221-69B1-4454-817A-E6C966F52D14}"/>
              </a:ext>
            </a:extLst>
          </p:cNvPr>
          <p:cNvSpPr txBox="1"/>
          <p:nvPr/>
        </p:nvSpPr>
        <p:spPr>
          <a:xfrm>
            <a:off x="4622447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AC0EDE3-3BB1-4D25-B54F-1C54C6C8E3FB}"/>
              </a:ext>
            </a:extLst>
          </p:cNvPr>
          <p:cNvSpPr txBox="1"/>
          <p:nvPr/>
        </p:nvSpPr>
        <p:spPr>
          <a:xfrm>
            <a:off x="4980694" y="2508317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EDE3E2-3167-4257-A321-68F29DC462A5}"/>
              </a:ext>
            </a:extLst>
          </p:cNvPr>
          <p:cNvSpPr txBox="1"/>
          <p:nvPr/>
        </p:nvSpPr>
        <p:spPr>
          <a:xfrm>
            <a:off x="4272040" y="323012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2A74F-EE31-4FEF-9B44-CF7129CFC69C}"/>
              </a:ext>
            </a:extLst>
          </p:cNvPr>
          <p:cNvSpPr txBox="1"/>
          <p:nvPr/>
        </p:nvSpPr>
        <p:spPr>
          <a:xfrm>
            <a:off x="4622447" y="323012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DCAE2D-7AAC-49C2-87A6-4E1ECB0FCA37}"/>
              </a:ext>
            </a:extLst>
          </p:cNvPr>
          <p:cNvSpPr txBox="1"/>
          <p:nvPr/>
        </p:nvSpPr>
        <p:spPr>
          <a:xfrm>
            <a:off x="4980694" y="323012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18FBA1C-7184-4493-BED4-3D39F34EB231}"/>
              </a:ext>
            </a:extLst>
          </p:cNvPr>
          <p:cNvCxnSpPr/>
          <p:nvPr/>
        </p:nvCxnSpPr>
        <p:spPr bwMode="auto">
          <a:xfrm>
            <a:off x="4223483" y="3579288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5877BAE-AAE4-44B6-841D-E97C3B930BAF}"/>
              </a:ext>
            </a:extLst>
          </p:cNvPr>
          <p:cNvCxnSpPr/>
          <p:nvPr/>
        </p:nvCxnSpPr>
        <p:spPr bwMode="auto">
          <a:xfrm>
            <a:off x="4223483" y="4257092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4AE6C5E-D97A-4472-BF06-B7E9B2DDA9E9}"/>
              </a:ext>
            </a:extLst>
          </p:cNvPr>
          <p:cNvSpPr txBox="1"/>
          <p:nvPr/>
        </p:nvSpPr>
        <p:spPr>
          <a:xfrm>
            <a:off x="4622447" y="362931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20A97B-B576-4C6D-AB14-8151AB7A1CE6}"/>
              </a:ext>
            </a:extLst>
          </p:cNvPr>
          <p:cNvSpPr txBox="1"/>
          <p:nvPr/>
        </p:nvSpPr>
        <p:spPr>
          <a:xfrm>
            <a:off x="4980694" y="362931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E455680-04C8-4D10-83CD-5BB0A3099C3B}"/>
              </a:ext>
            </a:extLst>
          </p:cNvPr>
          <p:cNvSpPr txBox="1"/>
          <p:nvPr/>
        </p:nvSpPr>
        <p:spPr>
          <a:xfrm>
            <a:off x="4622447" y="3882534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D5EF02-5714-422E-BAD9-02BC359FFED8}"/>
              </a:ext>
            </a:extLst>
          </p:cNvPr>
          <p:cNvSpPr txBox="1"/>
          <p:nvPr/>
        </p:nvSpPr>
        <p:spPr>
          <a:xfrm>
            <a:off x="4980694" y="3882534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C89F70-9A13-4C48-9F47-835402221EEC}"/>
              </a:ext>
            </a:extLst>
          </p:cNvPr>
          <p:cNvSpPr txBox="1"/>
          <p:nvPr/>
        </p:nvSpPr>
        <p:spPr>
          <a:xfrm>
            <a:off x="4622447" y="4285731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619395F-1C34-400A-B38D-899D2BCA2204}"/>
              </a:ext>
            </a:extLst>
          </p:cNvPr>
          <p:cNvSpPr txBox="1"/>
          <p:nvPr/>
        </p:nvSpPr>
        <p:spPr>
          <a:xfrm>
            <a:off x="4980694" y="4285731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D5D470-61D4-4FD9-8DE1-34883A7FA58A}"/>
              </a:ext>
            </a:extLst>
          </p:cNvPr>
          <p:cNvSpPr txBox="1"/>
          <p:nvPr/>
        </p:nvSpPr>
        <p:spPr>
          <a:xfrm>
            <a:off x="4622447" y="4538953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37160E-B4AF-4E56-B764-E2B7CA5FFE08}"/>
              </a:ext>
            </a:extLst>
          </p:cNvPr>
          <p:cNvSpPr txBox="1"/>
          <p:nvPr/>
        </p:nvSpPr>
        <p:spPr>
          <a:xfrm>
            <a:off x="4980694" y="4538953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A4CACCA-698C-42D1-8293-7A01FB7DA747}"/>
              </a:ext>
            </a:extLst>
          </p:cNvPr>
          <p:cNvCxnSpPr/>
          <p:nvPr/>
        </p:nvCxnSpPr>
        <p:spPr bwMode="auto">
          <a:xfrm>
            <a:off x="4223483" y="4877507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9492FFC-16FC-4F34-9E88-3199473322F5}"/>
              </a:ext>
            </a:extLst>
          </p:cNvPr>
          <p:cNvSpPr txBox="1"/>
          <p:nvPr/>
        </p:nvSpPr>
        <p:spPr>
          <a:xfrm>
            <a:off x="4980694" y="4926231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43FA86-5A2E-41E4-A94F-2B8A1A130DA0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208" name="순서도: 대체 처리 207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223" name="순서도: 대체 처리 2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221" name="순서도: 대체 처리 2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219" name="순서도: 대체 처리 2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217" name="순서도: 대체 처리 2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215" name="순서도: 대체 처리 2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56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65B5752-C59B-4933-89B8-21AD6D635639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BF7AB961-5F2A-4D14-9D80-E6CCA0F2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E2D1582-7CAC-41F9-ACD1-74D3400ED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64" y="259741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92115B8-0CE1-4AC2-A1C0-2A2BD11B977C}"/>
              </a:ext>
            </a:extLst>
          </p:cNvPr>
          <p:cNvSpPr txBox="1"/>
          <p:nvPr/>
        </p:nvSpPr>
        <p:spPr>
          <a:xfrm>
            <a:off x="1477507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50F86F-5038-4A6D-B648-C78A2D1C04AE}"/>
              </a:ext>
            </a:extLst>
          </p:cNvPr>
          <p:cNvSpPr txBox="1"/>
          <p:nvPr/>
        </p:nvSpPr>
        <p:spPr>
          <a:xfrm>
            <a:off x="1827914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8CBFE4D-20CF-498B-AC42-CA28A41402EF}"/>
              </a:ext>
            </a:extLst>
          </p:cNvPr>
          <p:cNvSpPr txBox="1"/>
          <p:nvPr/>
        </p:nvSpPr>
        <p:spPr>
          <a:xfrm>
            <a:off x="1043608" y="2752738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4672AA-BC03-4F3A-9ECF-37E0BE738659}"/>
              </a:ext>
            </a:extLst>
          </p:cNvPr>
          <p:cNvSpPr txBox="1"/>
          <p:nvPr/>
        </p:nvSpPr>
        <p:spPr>
          <a:xfrm>
            <a:off x="2186161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03E81F9-E4AC-435A-9A5D-8D3BEFC64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040" y="259741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FB39EA0-0F82-43CA-BBA0-5BE1158491F0}"/>
              </a:ext>
            </a:extLst>
          </p:cNvPr>
          <p:cNvSpPr txBox="1"/>
          <p:nvPr/>
        </p:nvSpPr>
        <p:spPr>
          <a:xfrm>
            <a:off x="4600083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19668B-69FE-4C62-8CB0-313959070C95}"/>
              </a:ext>
            </a:extLst>
          </p:cNvPr>
          <p:cNvSpPr txBox="1"/>
          <p:nvPr/>
        </p:nvSpPr>
        <p:spPr>
          <a:xfrm>
            <a:off x="4950490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2D1603-DD26-4971-BFFC-7CA884990093}"/>
              </a:ext>
            </a:extLst>
          </p:cNvPr>
          <p:cNvSpPr txBox="1"/>
          <p:nvPr/>
        </p:nvSpPr>
        <p:spPr>
          <a:xfrm>
            <a:off x="4166184" y="2752738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28D586-5D2E-490E-9547-FD854522CC7D}"/>
              </a:ext>
            </a:extLst>
          </p:cNvPr>
          <p:cNvSpPr txBox="1"/>
          <p:nvPr/>
        </p:nvSpPr>
        <p:spPr>
          <a:xfrm>
            <a:off x="5308737" y="2752738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16A8C1-538D-41B8-A1D2-6A9F495AAEF7}"/>
              </a:ext>
            </a:extLst>
          </p:cNvPr>
          <p:cNvGrpSpPr/>
          <p:nvPr/>
        </p:nvGrpSpPr>
        <p:grpSpPr>
          <a:xfrm>
            <a:off x="2668511" y="5291524"/>
            <a:ext cx="1654859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82710FAF-6B33-4A62-B762-0AAE8636E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id="{7A8A6A59-B017-4A8C-AE7C-6E769A3F2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id="{52FBC2E0-3D65-4F54-BCF6-74994C374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>
              <a:extLst>
                <a:ext uri="{FF2B5EF4-FFF2-40B4-BE49-F238E27FC236}">
                  <a16:creationId xmlns:a16="http://schemas.microsoft.com/office/drawing/2014/main" id="{E8B1EB39-B682-4003-8167-E79535B4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24839875-B5BC-40AB-BBE5-4649EEA7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EABBED1-3126-497C-994D-13CCFFA5CF56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2F33EA4-6FEF-4724-A160-BD51FDCC3507}"/>
              </a:ext>
            </a:extLst>
          </p:cNvPr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1FBE9F-FDBA-4497-9505-2C272D32F6CC}"/>
              </a:ext>
            </a:extLst>
          </p:cNvPr>
          <p:cNvSpPr/>
          <p:nvPr/>
        </p:nvSpPr>
        <p:spPr>
          <a:xfrm>
            <a:off x="4979246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EE75A422-A794-4328-A2DE-E891ADA7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FE10FF9-5F82-4A7B-A427-8AB83FD82998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35228B3-CC3F-4327-AD68-51B887D3E72E}"/>
              </a:ext>
            </a:extLst>
          </p:cNvPr>
          <p:cNvGrpSpPr/>
          <p:nvPr/>
        </p:nvGrpSpPr>
        <p:grpSpPr>
          <a:xfrm>
            <a:off x="1903046" y="3464993"/>
            <a:ext cx="842522" cy="566562"/>
            <a:chOff x="1077741" y="2605996"/>
            <a:chExt cx="842522" cy="56656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4F113D9-3BBB-492A-B458-258292B61F4C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131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E5516B9E-342E-4022-97FB-96527D1D5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모서리가 둥근 직사각형 64">
            <a:extLst>
              <a:ext uri="{FF2B5EF4-FFF2-40B4-BE49-F238E27FC236}">
                <a16:creationId xmlns:a16="http://schemas.microsoft.com/office/drawing/2014/main" id="{83EA6668-1004-4358-8FD3-44D7245912C7}"/>
              </a:ext>
            </a:extLst>
          </p:cNvPr>
          <p:cNvSpPr/>
          <p:nvPr/>
        </p:nvSpPr>
        <p:spPr>
          <a:xfrm>
            <a:off x="968896" y="3668679"/>
            <a:ext cx="841092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C30451A-D72E-4EC5-9F2A-0EC3585F8809}"/>
              </a:ext>
            </a:extLst>
          </p:cNvPr>
          <p:cNvGrpSpPr/>
          <p:nvPr/>
        </p:nvGrpSpPr>
        <p:grpSpPr>
          <a:xfrm>
            <a:off x="1893274" y="3936637"/>
            <a:ext cx="842522" cy="566562"/>
            <a:chOff x="1077741" y="2605996"/>
            <a:chExt cx="842522" cy="5665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200E3C-B5A0-4DAF-B2DB-D42D1C3C149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0BF43CD2-B5A1-4164-952F-C83E02983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모서리가 둥근 직사각형 64">
            <a:extLst>
              <a:ext uri="{FF2B5EF4-FFF2-40B4-BE49-F238E27FC236}">
                <a16:creationId xmlns:a16="http://schemas.microsoft.com/office/drawing/2014/main" id="{36FD0723-AE06-410E-B449-904CBF008253}"/>
              </a:ext>
            </a:extLst>
          </p:cNvPr>
          <p:cNvSpPr/>
          <p:nvPr/>
        </p:nvSpPr>
        <p:spPr>
          <a:xfrm>
            <a:off x="968896" y="4140323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0E68DEB-44B9-4C6D-B1F7-D8C119F3D5C9}"/>
              </a:ext>
            </a:extLst>
          </p:cNvPr>
          <p:cNvGrpSpPr/>
          <p:nvPr/>
        </p:nvGrpSpPr>
        <p:grpSpPr>
          <a:xfrm>
            <a:off x="5025622" y="3464993"/>
            <a:ext cx="842522" cy="566562"/>
            <a:chOff x="1077741" y="2605996"/>
            <a:chExt cx="842522" cy="56656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291EFE-8BEF-4D94-BAB5-EEA0CE55A6A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E1BAD007-7008-426F-9180-035C7CEE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" name="모서리가 둥근 직사각형 64">
            <a:extLst>
              <a:ext uri="{FF2B5EF4-FFF2-40B4-BE49-F238E27FC236}">
                <a16:creationId xmlns:a16="http://schemas.microsoft.com/office/drawing/2014/main" id="{8663F7B9-6F81-4782-969D-E8A03C00B14B}"/>
              </a:ext>
            </a:extLst>
          </p:cNvPr>
          <p:cNvSpPr/>
          <p:nvPr/>
        </p:nvSpPr>
        <p:spPr>
          <a:xfrm>
            <a:off x="4090948" y="3668679"/>
            <a:ext cx="841092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E6AEE47-023C-49E1-893D-FEBB75A13986}"/>
              </a:ext>
            </a:extLst>
          </p:cNvPr>
          <p:cNvGrpSpPr/>
          <p:nvPr/>
        </p:nvGrpSpPr>
        <p:grpSpPr>
          <a:xfrm>
            <a:off x="5015850" y="3936637"/>
            <a:ext cx="842522" cy="566562"/>
            <a:chOff x="1077741" y="2605996"/>
            <a:chExt cx="842522" cy="56656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4575B14-E62E-4F2A-9F4B-FBECDCE56AA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5668256F-345D-401B-A070-A1CCED222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모서리가 둥근 직사각형 64">
            <a:extLst>
              <a:ext uri="{FF2B5EF4-FFF2-40B4-BE49-F238E27FC236}">
                <a16:creationId xmlns:a16="http://schemas.microsoft.com/office/drawing/2014/main" id="{155FEB37-92D3-4441-895B-A5F5FC35A64B}"/>
              </a:ext>
            </a:extLst>
          </p:cNvPr>
          <p:cNvSpPr/>
          <p:nvPr/>
        </p:nvSpPr>
        <p:spPr>
          <a:xfrm>
            <a:off x="4091472" y="4140323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58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65B5752-C59B-4933-89B8-21AD6D635639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BF7AB961-5F2A-4D14-9D80-E6CCA0F2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35228B3-CC3F-4327-AD68-51B887D3E72E}"/>
              </a:ext>
            </a:extLst>
          </p:cNvPr>
          <p:cNvGrpSpPr/>
          <p:nvPr/>
        </p:nvGrpSpPr>
        <p:grpSpPr>
          <a:xfrm>
            <a:off x="1893274" y="3371981"/>
            <a:ext cx="842522" cy="566562"/>
            <a:chOff x="1077741" y="2605996"/>
            <a:chExt cx="842522" cy="566562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4F113D9-3BBB-492A-B458-258292B61F4C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id="{E5516B9E-342E-4022-97FB-96527D1D5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0" name="모서리가 둥근 직사각형 64">
            <a:extLst>
              <a:ext uri="{FF2B5EF4-FFF2-40B4-BE49-F238E27FC236}">
                <a16:creationId xmlns:a16="http://schemas.microsoft.com/office/drawing/2014/main" id="{83EA6668-1004-4358-8FD3-44D7245912C7}"/>
              </a:ext>
            </a:extLst>
          </p:cNvPr>
          <p:cNvSpPr/>
          <p:nvPr/>
        </p:nvSpPr>
        <p:spPr>
          <a:xfrm>
            <a:off x="1074703" y="3618094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E2D1582-7CAC-41F9-ACD1-74D3400ED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67" y="2442923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92115B8-0CE1-4AC2-A1C0-2A2BD11B977C}"/>
              </a:ext>
            </a:extLst>
          </p:cNvPr>
          <p:cNvSpPr txBox="1"/>
          <p:nvPr/>
        </p:nvSpPr>
        <p:spPr>
          <a:xfrm>
            <a:off x="1539610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50F86F-5038-4A6D-B648-C78A2D1C04AE}"/>
              </a:ext>
            </a:extLst>
          </p:cNvPr>
          <p:cNvSpPr txBox="1"/>
          <p:nvPr/>
        </p:nvSpPr>
        <p:spPr>
          <a:xfrm>
            <a:off x="1890017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8CBFE4D-20CF-498B-AC42-CA28A41402EF}"/>
              </a:ext>
            </a:extLst>
          </p:cNvPr>
          <p:cNvSpPr txBox="1"/>
          <p:nvPr/>
        </p:nvSpPr>
        <p:spPr>
          <a:xfrm>
            <a:off x="1105711" y="2598251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4672AA-BC03-4F3A-9ECF-37E0BE738659}"/>
              </a:ext>
            </a:extLst>
          </p:cNvPr>
          <p:cNvSpPr txBox="1"/>
          <p:nvPr/>
        </p:nvSpPr>
        <p:spPr>
          <a:xfrm>
            <a:off x="2248264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C30451A-D72E-4EC5-9F2A-0EC3585F8809}"/>
              </a:ext>
            </a:extLst>
          </p:cNvPr>
          <p:cNvGrpSpPr/>
          <p:nvPr/>
        </p:nvGrpSpPr>
        <p:grpSpPr>
          <a:xfrm>
            <a:off x="1893274" y="4033676"/>
            <a:ext cx="842522" cy="566562"/>
            <a:chOff x="1077741" y="2605996"/>
            <a:chExt cx="842522" cy="56656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2200E3C-B5A0-4DAF-B2DB-D42D1C3C149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Picture 4">
              <a:extLst>
                <a:ext uri="{FF2B5EF4-FFF2-40B4-BE49-F238E27FC236}">
                  <a16:creationId xmlns:a16="http://schemas.microsoft.com/office/drawing/2014/main" id="{0BF43CD2-B5A1-4164-952F-C83E02983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9" name="모서리가 둥근 직사각형 64">
            <a:extLst>
              <a:ext uri="{FF2B5EF4-FFF2-40B4-BE49-F238E27FC236}">
                <a16:creationId xmlns:a16="http://schemas.microsoft.com/office/drawing/2014/main" id="{36FD0723-AE06-410E-B449-904CBF008253}"/>
              </a:ext>
            </a:extLst>
          </p:cNvPr>
          <p:cNvSpPr/>
          <p:nvPr/>
        </p:nvSpPr>
        <p:spPr>
          <a:xfrm>
            <a:off x="968896" y="4279789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0E68DEB-44B9-4C6D-B1F7-D8C119F3D5C9}"/>
              </a:ext>
            </a:extLst>
          </p:cNvPr>
          <p:cNvGrpSpPr/>
          <p:nvPr/>
        </p:nvGrpSpPr>
        <p:grpSpPr>
          <a:xfrm>
            <a:off x="5015850" y="3371981"/>
            <a:ext cx="842522" cy="566562"/>
            <a:chOff x="1077741" y="2605996"/>
            <a:chExt cx="842522" cy="56656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C291EFE-8BEF-4D94-BAB5-EEA0CE55A6A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4">
              <a:extLst>
                <a:ext uri="{FF2B5EF4-FFF2-40B4-BE49-F238E27FC236}">
                  <a16:creationId xmlns:a16="http://schemas.microsoft.com/office/drawing/2014/main" id="{E1BAD007-7008-426F-9180-035C7CEE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3" name="모서리가 둥근 직사각형 64">
            <a:extLst>
              <a:ext uri="{FF2B5EF4-FFF2-40B4-BE49-F238E27FC236}">
                <a16:creationId xmlns:a16="http://schemas.microsoft.com/office/drawing/2014/main" id="{8663F7B9-6F81-4782-969D-E8A03C00B14B}"/>
              </a:ext>
            </a:extLst>
          </p:cNvPr>
          <p:cNvSpPr/>
          <p:nvPr/>
        </p:nvSpPr>
        <p:spPr>
          <a:xfrm>
            <a:off x="4197279" y="3618094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A03E81F9-E4AC-435A-9A5D-8D3BEFC6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143" y="2442923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FB39EA0-0F82-43CA-BBA0-5BE1158491F0}"/>
              </a:ext>
            </a:extLst>
          </p:cNvPr>
          <p:cNvSpPr txBox="1"/>
          <p:nvPr/>
        </p:nvSpPr>
        <p:spPr>
          <a:xfrm>
            <a:off x="4662186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19668B-69FE-4C62-8CB0-313959070C95}"/>
              </a:ext>
            </a:extLst>
          </p:cNvPr>
          <p:cNvSpPr txBox="1"/>
          <p:nvPr/>
        </p:nvSpPr>
        <p:spPr>
          <a:xfrm>
            <a:off x="5012593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2D1603-DD26-4971-BFFC-7CA884990093}"/>
              </a:ext>
            </a:extLst>
          </p:cNvPr>
          <p:cNvSpPr txBox="1"/>
          <p:nvPr/>
        </p:nvSpPr>
        <p:spPr>
          <a:xfrm>
            <a:off x="4228287" y="2598251"/>
            <a:ext cx="28865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28D586-5D2E-490E-9547-FD854522CC7D}"/>
              </a:ext>
            </a:extLst>
          </p:cNvPr>
          <p:cNvSpPr txBox="1"/>
          <p:nvPr/>
        </p:nvSpPr>
        <p:spPr>
          <a:xfrm>
            <a:off x="5370840" y="2598251"/>
            <a:ext cx="3841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E6AEE47-023C-49E1-893D-FEBB75A13986}"/>
              </a:ext>
            </a:extLst>
          </p:cNvPr>
          <p:cNvGrpSpPr/>
          <p:nvPr/>
        </p:nvGrpSpPr>
        <p:grpSpPr>
          <a:xfrm>
            <a:off x="5015850" y="4033676"/>
            <a:ext cx="842522" cy="566562"/>
            <a:chOff x="1077741" y="2605996"/>
            <a:chExt cx="842522" cy="566562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4575B14-E62E-4F2A-9F4B-FBECDCE56AA8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1" name="Picture 4">
              <a:extLst>
                <a:ext uri="{FF2B5EF4-FFF2-40B4-BE49-F238E27FC236}">
                  <a16:creationId xmlns:a16="http://schemas.microsoft.com/office/drawing/2014/main" id="{5668256F-345D-401B-A070-A1CCED222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2" name="모서리가 둥근 직사각형 64">
            <a:extLst>
              <a:ext uri="{FF2B5EF4-FFF2-40B4-BE49-F238E27FC236}">
                <a16:creationId xmlns:a16="http://schemas.microsoft.com/office/drawing/2014/main" id="{155FEB37-92D3-4441-895B-A5F5FC35A64B}"/>
              </a:ext>
            </a:extLst>
          </p:cNvPr>
          <p:cNvSpPr/>
          <p:nvPr/>
        </p:nvSpPr>
        <p:spPr>
          <a:xfrm>
            <a:off x="4091472" y="4279789"/>
            <a:ext cx="850933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16A8C1-538D-41B8-A1D2-6A9F495AAEF7}"/>
              </a:ext>
            </a:extLst>
          </p:cNvPr>
          <p:cNvGrpSpPr/>
          <p:nvPr/>
        </p:nvGrpSpPr>
        <p:grpSpPr>
          <a:xfrm>
            <a:off x="2668511" y="5291524"/>
            <a:ext cx="1654859" cy="269100"/>
            <a:chOff x="290979" y="2009759"/>
            <a:chExt cx="2665167" cy="433388"/>
          </a:xfrm>
        </p:grpSpPr>
        <p:pic>
          <p:nvPicPr>
            <p:cNvPr id="67" name="Picture 15">
              <a:extLst>
                <a:ext uri="{FF2B5EF4-FFF2-40B4-BE49-F238E27FC236}">
                  <a16:creationId xmlns:a16="http://schemas.microsoft.com/office/drawing/2014/main" id="{82710FAF-6B33-4A62-B762-0AAE8636E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id="{7A8A6A59-B017-4A8C-AE7C-6E769A3F2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id="{52FBC2E0-3D65-4F54-BCF6-74994C374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>
              <a:extLst>
                <a:ext uri="{FF2B5EF4-FFF2-40B4-BE49-F238E27FC236}">
                  <a16:creationId xmlns:a16="http://schemas.microsoft.com/office/drawing/2014/main" id="{E8B1EB39-B682-4003-8167-E79535B4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24839875-B5BC-40AB-BBE5-4649EEA7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EE75A422-A794-4328-A2DE-E891ADA7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600E420-EE6F-48EB-867C-812CA6B1AA1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14AF92E-F610-46A3-A306-4AD6B460D8F3}"/>
              </a:ext>
            </a:extLst>
          </p:cNvPr>
          <p:cNvGrpSpPr/>
          <p:nvPr/>
        </p:nvGrpSpPr>
        <p:grpSpPr>
          <a:xfrm>
            <a:off x="211371" y="1945813"/>
            <a:ext cx="6667165" cy="3535415"/>
            <a:chOff x="211371" y="1701949"/>
            <a:chExt cx="6667165" cy="353541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4FE31D3-DE1B-448B-B98C-4BE4B66B6E79}"/>
                </a:ext>
              </a:extLst>
            </p:cNvPr>
            <p:cNvSpPr/>
            <p:nvPr/>
          </p:nvSpPr>
          <p:spPr>
            <a:xfrm>
              <a:off x="211371" y="1863967"/>
              <a:ext cx="6667165" cy="31852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54AA14E9-41FC-4557-944B-8BD81740F254}"/>
                </a:ext>
              </a:extLst>
            </p:cNvPr>
            <p:cNvSpPr/>
            <p:nvPr/>
          </p:nvSpPr>
          <p:spPr>
            <a:xfrm>
              <a:off x="370800" y="17019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26919BA9-DE05-4D20-A249-8CCFD48090C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6B06FF9-3B74-4298-9159-BED4C354FE07}"/>
              </a:ext>
            </a:extLst>
          </p:cNvPr>
          <p:cNvSpPr txBox="1"/>
          <p:nvPr/>
        </p:nvSpPr>
        <p:spPr>
          <a:xfrm>
            <a:off x="2375756" y="2301725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699361-80EC-49F0-8393-99D3299628F7}"/>
              </a:ext>
            </a:extLst>
          </p:cNvPr>
          <p:cNvSpPr txBox="1"/>
          <p:nvPr/>
        </p:nvSpPr>
        <p:spPr>
          <a:xfrm>
            <a:off x="2375756" y="4890646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CFEB144-7E41-4CDD-8988-D2858713E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48" y="251844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47B9942-7A1F-4151-871B-939DE46C31B3}"/>
              </a:ext>
            </a:extLst>
          </p:cNvPr>
          <p:cNvSpPr txBox="1"/>
          <p:nvPr/>
        </p:nvSpPr>
        <p:spPr>
          <a:xfrm>
            <a:off x="1333491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5CD297-027F-434F-963B-0FCF73D018F5}"/>
              </a:ext>
            </a:extLst>
          </p:cNvPr>
          <p:cNvSpPr txBox="1"/>
          <p:nvPr/>
        </p:nvSpPr>
        <p:spPr>
          <a:xfrm>
            <a:off x="1683898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2F6DFC-AF31-4913-A789-B183C0903A7E}"/>
              </a:ext>
            </a:extLst>
          </p:cNvPr>
          <p:cNvSpPr txBox="1"/>
          <p:nvPr/>
        </p:nvSpPr>
        <p:spPr>
          <a:xfrm>
            <a:off x="899592" y="2673768"/>
            <a:ext cx="2886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E64610-11D9-45CA-A572-5ACA5B6B537E}"/>
              </a:ext>
            </a:extLst>
          </p:cNvPr>
          <p:cNvSpPr txBox="1"/>
          <p:nvPr/>
        </p:nvSpPr>
        <p:spPr>
          <a:xfrm>
            <a:off x="2042145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FE3A41E7-4228-4C9B-82FC-DE72A240A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024" y="2518440"/>
            <a:ext cx="1529054" cy="5400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04F8CD0-2EAA-44D9-A334-CCD8DE25739F}"/>
              </a:ext>
            </a:extLst>
          </p:cNvPr>
          <p:cNvSpPr txBox="1"/>
          <p:nvPr/>
        </p:nvSpPr>
        <p:spPr>
          <a:xfrm>
            <a:off x="4456067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347C7C-08A9-4099-95C6-334935F484D4}"/>
              </a:ext>
            </a:extLst>
          </p:cNvPr>
          <p:cNvSpPr txBox="1"/>
          <p:nvPr/>
        </p:nvSpPr>
        <p:spPr>
          <a:xfrm>
            <a:off x="4806474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45974E-EFB8-45DA-B91B-C590863442B7}"/>
              </a:ext>
            </a:extLst>
          </p:cNvPr>
          <p:cNvSpPr txBox="1"/>
          <p:nvPr/>
        </p:nvSpPr>
        <p:spPr>
          <a:xfrm>
            <a:off x="4022168" y="2673768"/>
            <a:ext cx="2886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493406-009B-45EE-8DCF-D15F92245B36}"/>
              </a:ext>
            </a:extLst>
          </p:cNvPr>
          <p:cNvSpPr txBox="1"/>
          <p:nvPr/>
        </p:nvSpPr>
        <p:spPr>
          <a:xfrm>
            <a:off x="5164721" y="267376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940623-19F2-44B3-8D71-813BE7BFF047}"/>
              </a:ext>
            </a:extLst>
          </p:cNvPr>
          <p:cNvSpPr txBox="1"/>
          <p:nvPr/>
        </p:nvSpPr>
        <p:spPr>
          <a:xfrm>
            <a:off x="1333491" y="227810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8A5F75-E998-4555-A230-E77E642E2E20}"/>
              </a:ext>
            </a:extLst>
          </p:cNvPr>
          <p:cNvSpPr txBox="1"/>
          <p:nvPr/>
        </p:nvSpPr>
        <p:spPr>
          <a:xfrm>
            <a:off x="1683898" y="227810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946E1C-62B5-411F-A2EE-C14B8E5215B9}"/>
              </a:ext>
            </a:extLst>
          </p:cNvPr>
          <p:cNvSpPr txBox="1"/>
          <p:nvPr/>
        </p:nvSpPr>
        <p:spPr>
          <a:xfrm>
            <a:off x="2042145" y="227810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C3E255-B402-49CA-BE44-FFF570C9969A}"/>
              </a:ext>
            </a:extLst>
          </p:cNvPr>
          <p:cNvSpPr txBox="1"/>
          <p:nvPr/>
        </p:nvSpPr>
        <p:spPr>
          <a:xfrm>
            <a:off x="4806474" y="227810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9D2F3F5-25E6-4974-A343-B2DF60C631CF}"/>
              </a:ext>
            </a:extLst>
          </p:cNvPr>
          <p:cNvSpPr txBox="1"/>
          <p:nvPr/>
        </p:nvSpPr>
        <p:spPr>
          <a:xfrm>
            <a:off x="5164721" y="227810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A7AD53-1E13-43CE-B965-5468FE36D231}"/>
              </a:ext>
            </a:extLst>
          </p:cNvPr>
          <p:cNvSpPr txBox="1"/>
          <p:nvPr/>
        </p:nvSpPr>
        <p:spPr>
          <a:xfrm>
            <a:off x="1333491" y="304930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68469-3D2A-4F1A-A06C-341180E8187B}"/>
              </a:ext>
            </a:extLst>
          </p:cNvPr>
          <p:cNvSpPr txBox="1"/>
          <p:nvPr/>
        </p:nvSpPr>
        <p:spPr>
          <a:xfrm>
            <a:off x="1683898" y="304930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D85780-8B45-43BD-9FB1-6F080D92AE9F}"/>
              </a:ext>
            </a:extLst>
          </p:cNvPr>
          <p:cNvSpPr txBox="1"/>
          <p:nvPr/>
        </p:nvSpPr>
        <p:spPr>
          <a:xfrm>
            <a:off x="2042145" y="3049304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D75FFCB-6727-4978-A6DE-5604FAE7A4DD}"/>
              </a:ext>
            </a:extLst>
          </p:cNvPr>
          <p:cNvCxnSpPr/>
          <p:nvPr/>
        </p:nvCxnSpPr>
        <p:spPr bwMode="auto">
          <a:xfrm>
            <a:off x="1253035" y="3415589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B69B5F6-AF9C-4A0F-B187-0F4D04F26966}"/>
              </a:ext>
            </a:extLst>
          </p:cNvPr>
          <p:cNvSpPr txBox="1"/>
          <p:nvPr/>
        </p:nvSpPr>
        <p:spPr>
          <a:xfrm>
            <a:off x="1333491" y="3425828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3A2891-C2FE-4926-9F63-015FC5F3566D}"/>
              </a:ext>
            </a:extLst>
          </p:cNvPr>
          <p:cNvSpPr txBox="1"/>
          <p:nvPr/>
        </p:nvSpPr>
        <p:spPr>
          <a:xfrm>
            <a:off x="1683898" y="3425828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86FD06-9506-445A-AD79-F25EE57665BF}"/>
              </a:ext>
            </a:extLst>
          </p:cNvPr>
          <p:cNvSpPr txBox="1"/>
          <p:nvPr/>
        </p:nvSpPr>
        <p:spPr>
          <a:xfrm>
            <a:off x="2042145" y="3425828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A9058E-8AB5-45B7-A00C-A76863F297AB}"/>
              </a:ext>
            </a:extLst>
          </p:cNvPr>
          <p:cNvSpPr txBox="1"/>
          <p:nvPr/>
        </p:nvSpPr>
        <p:spPr>
          <a:xfrm>
            <a:off x="1333491" y="3801364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775DE6-07A3-4E4C-A0B6-DA9D1D307AE8}"/>
              </a:ext>
            </a:extLst>
          </p:cNvPr>
          <p:cNvSpPr txBox="1"/>
          <p:nvPr/>
        </p:nvSpPr>
        <p:spPr>
          <a:xfrm>
            <a:off x="1683898" y="3801364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26621A-8D95-4E4D-858A-775D59BF5919}"/>
              </a:ext>
            </a:extLst>
          </p:cNvPr>
          <p:cNvSpPr txBox="1"/>
          <p:nvPr/>
        </p:nvSpPr>
        <p:spPr>
          <a:xfrm>
            <a:off x="2042145" y="3801364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85B170A-D410-413E-B912-D78DD23F30B3}"/>
              </a:ext>
            </a:extLst>
          </p:cNvPr>
          <p:cNvCxnSpPr/>
          <p:nvPr/>
        </p:nvCxnSpPr>
        <p:spPr bwMode="auto">
          <a:xfrm>
            <a:off x="1253035" y="4153994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60C7E12-117E-4A5A-871F-5D2E7A3CB1B5}"/>
              </a:ext>
            </a:extLst>
          </p:cNvPr>
          <p:cNvSpPr txBox="1"/>
          <p:nvPr/>
        </p:nvSpPr>
        <p:spPr>
          <a:xfrm>
            <a:off x="2042145" y="4138586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9EE2263-420E-4196-ABA9-DACFE6261D4B}"/>
              </a:ext>
            </a:extLst>
          </p:cNvPr>
          <p:cNvSpPr txBox="1"/>
          <p:nvPr/>
        </p:nvSpPr>
        <p:spPr>
          <a:xfrm>
            <a:off x="2042145" y="4473116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2A0B67E-0E6B-497F-9F25-C2FBD4A1E62F}"/>
              </a:ext>
            </a:extLst>
          </p:cNvPr>
          <p:cNvCxnSpPr/>
          <p:nvPr/>
        </p:nvCxnSpPr>
        <p:spPr bwMode="auto">
          <a:xfrm>
            <a:off x="1253035" y="4839401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7FF8CC8-64F9-451F-A667-8535C406701E}"/>
              </a:ext>
            </a:extLst>
          </p:cNvPr>
          <p:cNvSpPr txBox="1"/>
          <p:nvPr/>
        </p:nvSpPr>
        <p:spPr>
          <a:xfrm>
            <a:off x="2042145" y="4869160"/>
            <a:ext cx="3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8FF61A-536A-4348-8C1B-D48D54BB43B2}"/>
              </a:ext>
            </a:extLst>
          </p:cNvPr>
          <p:cNvSpPr txBox="1"/>
          <p:nvPr/>
        </p:nvSpPr>
        <p:spPr>
          <a:xfrm>
            <a:off x="5499278" y="2301725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6EE0A9-0352-463B-A582-7A22618ACB03}"/>
              </a:ext>
            </a:extLst>
          </p:cNvPr>
          <p:cNvSpPr txBox="1"/>
          <p:nvPr/>
        </p:nvSpPr>
        <p:spPr>
          <a:xfrm>
            <a:off x="5544108" y="4113076"/>
            <a:ext cx="98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46AF5D7-7743-4671-A470-246187FBE861}"/>
              </a:ext>
            </a:extLst>
          </p:cNvPr>
          <p:cNvCxnSpPr/>
          <p:nvPr/>
        </p:nvCxnSpPr>
        <p:spPr bwMode="auto">
          <a:xfrm>
            <a:off x="4413730" y="3415589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BDD3832-D08B-462E-8489-06A3E87C44F9}"/>
              </a:ext>
            </a:extLst>
          </p:cNvPr>
          <p:cNvSpPr txBox="1"/>
          <p:nvPr/>
        </p:nvSpPr>
        <p:spPr>
          <a:xfrm>
            <a:off x="4456067" y="298904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15D6D4D-E642-48CC-99B4-95074CFF6538}"/>
              </a:ext>
            </a:extLst>
          </p:cNvPr>
          <p:cNvSpPr txBox="1"/>
          <p:nvPr/>
        </p:nvSpPr>
        <p:spPr>
          <a:xfrm>
            <a:off x="4806474" y="298904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C6B85C-4047-4E9B-A384-72F4E1100792}"/>
              </a:ext>
            </a:extLst>
          </p:cNvPr>
          <p:cNvSpPr txBox="1"/>
          <p:nvPr/>
        </p:nvSpPr>
        <p:spPr>
          <a:xfrm>
            <a:off x="5164721" y="2989048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BD88595-4914-410F-BAA9-34E9C71955BA}"/>
              </a:ext>
            </a:extLst>
          </p:cNvPr>
          <p:cNvSpPr txBox="1"/>
          <p:nvPr/>
        </p:nvSpPr>
        <p:spPr>
          <a:xfrm>
            <a:off x="5164721" y="343776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FBAA8A-3CEE-497F-8C3F-C7B852538515}"/>
              </a:ext>
            </a:extLst>
          </p:cNvPr>
          <p:cNvSpPr txBox="1"/>
          <p:nvPr/>
        </p:nvSpPr>
        <p:spPr>
          <a:xfrm>
            <a:off x="5164721" y="3753040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FDA742C-9536-4287-84CC-DEECDE4149E4}"/>
              </a:ext>
            </a:extLst>
          </p:cNvPr>
          <p:cNvCxnSpPr/>
          <p:nvPr/>
        </p:nvCxnSpPr>
        <p:spPr bwMode="auto">
          <a:xfrm>
            <a:off x="4413730" y="4112391"/>
            <a:ext cx="117330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6AA4EFC-30BC-4DAE-9B85-E7FF69DAFA6D}"/>
              </a:ext>
            </a:extLst>
          </p:cNvPr>
          <p:cNvSpPr txBox="1"/>
          <p:nvPr/>
        </p:nvSpPr>
        <p:spPr>
          <a:xfrm>
            <a:off x="5164721" y="4134562"/>
            <a:ext cx="3841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A2792B-ABAA-4E3B-B429-863E361BC88F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49" name="순서도: 대체 처리 14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5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A7645-ACB8-4A4F-A623-52B482A43FDE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9596D120-AF61-4A72-9A21-F5B172F2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F59ACE75-CED0-48CA-A216-615F875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5225001-2A9C-4BD9-AC79-828F84FCC9A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>
            <a:extLst>
              <a:ext uri="{FF2B5EF4-FFF2-40B4-BE49-F238E27FC236}">
                <a16:creationId xmlns:a16="http://schemas.microsoft.com/office/drawing/2014/main" id="{F910C986-C36A-4FDC-A4C9-2F9E8185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2A0C2B42-352E-407A-995C-FAEDC0ED34B2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id="{576B79BB-8497-46CC-9337-A4E5DAA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650B48CA-E0B1-4BE3-8425-31123C3C4FD3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D83626E-F221-47A2-96C2-F1E65A149924}"/>
              </a:ext>
            </a:extLst>
          </p:cNvPr>
          <p:cNvSpPr/>
          <p:nvPr/>
        </p:nvSpPr>
        <p:spPr>
          <a:xfrm>
            <a:off x="1223628" y="2952176"/>
            <a:ext cx="4690979" cy="67661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619D9A3-B0CE-4F75-B805-C6F1DDB553CB}"/>
              </a:ext>
            </a:extLst>
          </p:cNvPr>
          <p:cNvSpPr/>
          <p:nvPr/>
        </p:nvSpPr>
        <p:spPr>
          <a:xfrm>
            <a:off x="1295400" y="2594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9">
            <a:extLst>
              <a:ext uri="{FF2B5EF4-FFF2-40B4-BE49-F238E27FC236}">
                <a16:creationId xmlns:a16="http://schemas.microsoft.com/office/drawing/2014/main" id="{18AA4156-29A1-4598-AD9C-1DC6A76B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97" y="31247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>
            <a:extLst>
              <a:ext uri="{FF2B5EF4-FFF2-40B4-BE49-F238E27FC236}">
                <a16:creationId xmlns:a16="http://schemas.microsoft.com/office/drawing/2014/main" id="{30E680F3-0A45-4C8F-82EF-41A68287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91" y="312473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:a16="http://schemas.microsoft.com/office/drawing/2014/main" id="{6D8FA82A-A9F8-4FEE-8802-7379B941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5" y="312292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id="{A2982A46-97E6-4BE6-8919-F6AE254BD0DD}"/>
              </a:ext>
            </a:extLst>
          </p:cNvPr>
          <p:cNvSpPr txBox="1"/>
          <p:nvPr/>
        </p:nvSpPr>
        <p:spPr>
          <a:xfrm>
            <a:off x="1948553" y="3114617"/>
            <a:ext cx="862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478÷8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4CA1D174-9FC4-45EC-9B3C-B8F11F5CA5CB}"/>
              </a:ext>
            </a:extLst>
          </p:cNvPr>
          <p:cNvSpPr txBox="1"/>
          <p:nvPr/>
        </p:nvSpPr>
        <p:spPr>
          <a:xfrm>
            <a:off x="3346858" y="3114617"/>
            <a:ext cx="862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302÷2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ED8954F9-8E5F-4B1B-AA1F-9213DA7F3E03}"/>
              </a:ext>
            </a:extLst>
          </p:cNvPr>
          <p:cNvSpPr txBox="1"/>
          <p:nvPr/>
        </p:nvSpPr>
        <p:spPr>
          <a:xfrm>
            <a:off x="4822473" y="3114617"/>
            <a:ext cx="862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987÷7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4B93F9-3A59-4745-A948-218A43686155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2389015" y="3876436"/>
            <a:ext cx="634812" cy="463898"/>
            <a:chOff x="1200653" y="2708660"/>
            <a:chExt cx="634812" cy="46389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11">
            <a:extLst>
              <a:ext uri="{FF2B5EF4-FFF2-40B4-BE49-F238E27FC236}">
                <a16:creationId xmlns:a16="http://schemas.microsoft.com/office/drawing/2014/main" id="{3CD49DB2-EAC7-4B75-BD20-8451221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6" y="400529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145100" y="3876436"/>
            <a:ext cx="634812" cy="463898"/>
            <a:chOff x="1200653" y="2708660"/>
            <a:chExt cx="634812" cy="46389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" name="Picture 9">
            <a:extLst>
              <a:ext uri="{FF2B5EF4-FFF2-40B4-BE49-F238E27FC236}">
                <a16:creationId xmlns:a16="http://schemas.microsoft.com/office/drawing/2014/main" id="{6C1A5156-E84B-4D94-8D30-20E56B89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71" y="400233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B09C26-C5DB-4B01-96A1-71A407CFD2F4}"/>
              </a:ext>
            </a:extLst>
          </p:cNvPr>
          <p:cNvGrpSpPr/>
          <p:nvPr/>
        </p:nvGrpSpPr>
        <p:grpSpPr>
          <a:xfrm>
            <a:off x="3937188" y="3876436"/>
            <a:ext cx="634812" cy="463898"/>
            <a:chOff x="1200653" y="2708660"/>
            <a:chExt cx="634812" cy="463898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2C05A2E-2A4D-4046-8FC3-2A0CAFD0C6A4}"/>
                </a:ext>
              </a:extLst>
            </p:cNvPr>
            <p:cNvSpPr/>
            <p:nvPr/>
          </p:nvSpPr>
          <p:spPr bwMode="auto">
            <a:xfrm>
              <a:off x="1200653" y="2796357"/>
              <a:ext cx="524943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Picture 4">
              <a:extLst>
                <a:ext uri="{FF2B5EF4-FFF2-40B4-BE49-F238E27FC236}">
                  <a16:creationId xmlns:a16="http://schemas.microsoft.com/office/drawing/2014/main" id="{B825DE68-2D6D-4AE1-8B1E-3938DDE2E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742" y="27086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98"/>
          <p:cNvSpPr/>
          <p:nvPr/>
        </p:nvSpPr>
        <p:spPr bwMode="auto">
          <a:xfrm>
            <a:off x="2900861" y="3995772"/>
            <a:ext cx="1935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660608" y="3999974"/>
            <a:ext cx="1935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10">
            <a:extLst>
              <a:ext uri="{FF2B5EF4-FFF2-40B4-BE49-F238E27FC236}">
                <a16:creationId xmlns:a16="http://schemas.microsoft.com/office/drawing/2014/main" id="{D76E2F88-BEC5-4CCE-8C0D-3BBC81AE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0" y="399577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큰 것부터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A7645-ACB8-4A4F-A623-52B482A43FDE}"/>
              </a:ext>
            </a:extLst>
          </p:cNvPr>
          <p:cNvSpPr txBox="1"/>
          <p:nvPr/>
        </p:nvSpPr>
        <p:spPr>
          <a:xfrm>
            <a:off x="1583668" y="1043154"/>
            <a:ext cx="4038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(1), 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9596D120-AF61-4A72-9A21-F5B172F2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0008 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F59ACE75-CED0-48CA-A216-615F875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>
            <a:extLst>
              <a:ext uri="{FF2B5EF4-FFF2-40B4-BE49-F238E27FC236}">
                <a16:creationId xmlns:a16="http://schemas.microsoft.com/office/drawing/2014/main" id="{F910C986-C36A-4FDC-A4C9-2F9E8185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576B79BB-8497-46CC-9337-A4E5DAA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D83626E-F221-47A2-96C2-F1E65A149924}"/>
              </a:ext>
            </a:extLst>
          </p:cNvPr>
          <p:cNvSpPr/>
          <p:nvPr/>
        </p:nvSpPr>
        <p:spPr>
          <a:xfrm>
            <a:off x="1112576" y="2877272"/>
            <a:ext cx="4802031" cy="1002905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9">
            <a:extLst>
              <a:ext uri="{FF2B5EF4-FFF2-40B4-BE49-F238E27FC236}">
                <a16:creationId xmlns:a16="http://schemas.microsoft.com/office/drawing/2014/main" id="{18AA4156-29A1-4598-AD9C-1DC6A76B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97" y="321297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>
            <a:extLst>
              <a:ext uri="{FF2B5EF4-FFF2-40B4-BE49-F238E27FC236}">
                <a16:creationId xmlns:a16="http://schemas.microsoft.com/office/drawing/2014/main" id="{30E680F3-0A45-4C8F-82EF-41A68287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91" y="321297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:a16="http://schemas.microsoft.com/office/drawing/2014/main" id="{6D8FA82A-A9F8-4FEE-8802-7379B941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25" y="321116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id="{A2982A46-97E6-4BE6-8919-F6AE254BD0DD}"/>
              </a:ext>
            </a:extLst>
          </p:cNvPr>
          <p:cNvSpPr txBox="1"/>
          <p:nvPr/>
        </p:nvSpPr>
        <p:spPr>
          <a:xfrm>
            <a:off x="1948553" y="3202858"/>
            <a:ext cx="862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478÷8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4CA1D174-9FC4-45EC-9B3C-B8F11F5CA5CB}"/>
              </a:ext>
            </a:extLst>
          </p:cNvPr>
          <p:cNvSpPr txBox="1"/>
          <p:nvPr/>
        </p:nvSpPr>
        <p:spPr>
          <a:xfrm>
            <a:off x="3346858" y="3202858"/>
            <a:ext cx="862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302÷2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ED8954F9-8E5F-4B1B-AA1F-9213DA7F3E03}"/>
              </a:ext>
            </a:extLst>
          </p:cNvPr>
          <p:cNvSpPr txBox="1"/>
          <p:nvPr/>
        </p:nvSpPr>
        <p:spPr>
          <a:xfrm>
            <a:off x="4822473" y="3202858"/>
            <a:ext cx="862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987÷7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D795E42-E5FE-4914-BB94-5A2B01B69709}"/>
              </a:ext>
            </a:extLst>
          </p:cNvPr>
          <p:cNvGrpSpPr/>
          <p:nvPr/>
        </p:nvGrpSpPr>
        <p:grpSpPr>
          <a:xfrm>
            <a:off x="2501205" y="4052578"/>
            <a:ext cx="2250815" cy="506192"/>
            <a:chOff x="1085355" y="2666366"/>
            <a:chExt cx="2250815" cy="50619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101C8E4-BC80-47CF-9280-7935E778801C}"/>
                </a:ext>
              </a:extLst>
            </p:cNvPr>
            <p:cNvSpPr/>
            <p:nvPr/>
          </p:nvSpPr>
          <p:spPr bwMode="auto">
            <a:xfrm>
              <a:off x="1085355" y="2796357"/>
              <a:ext cx="209147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      ,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id="{CDA174EB-BC0B-450B-A34D-B9327EED6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447" y="266636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10">
            <a:extLst>
              <a:ext uri="{FF2B5EF4-FFF2-40B4-BE49-F238E27FC236}">
                <a16:creationId xmlns:a16="http://schemas.microsoft.com/office/drawing/2014/main" id="{3F056CB9-2ADD-4617-86B5-B18785DF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18" y="421835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9">
            <a:extLst>
              <a:ext uri="{FF2B5EF4-FFF2-40B4-BE49-F238E27FC236}">
                <a16:creationId xmlns:a16="http://schemas.microsoft.com/office/drawing/2014/main" id="{1D9C02CA-8A66-46EB-BC26-3F50FD7C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3" y="421835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1">
            <a:extLst>
              <a:ext uri="{FF2B5EF4-FFF2-40B4-BE49-F238E27FC236}">
                <a16:creationId xmlns:a16="http://schemas.microsoft.com/office/drawing/2014/main" id="{DA92C4D3-024F-4837-8C4C-F07439E3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42161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B9BEF6D-E667-4B5D-86F7-EDCC3EC3E57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A2B24E3-B39D-4E9F-9E23-9D5C66041F97}"/>
              </a:ext>
            </a:extLst>
          </p:cNvPr>
          <p:cNvGrpSpPr/>
          <p:nvPr/>
        </p:nvGrpSpPr>
        <p:grpSpPr>
          <a:xfrm>
            <a:off x="211371" y="2877272"/>
            <a:ext cx="6667165" cy="2360092"/>
            <a:chOff x="211371" y="2877272"/>
            <a:chExt cx="6667165" cy="236009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A091475-DBA9-42FC-A57F-376133CC9F5C}"/>
                </a:ext>
              </a:extLst>
            </p:cNvPr>
            <p:cNvSpPr/>
            <p:nvPr/>
          </p:nvSpPr>
          <p:spPr>
            <a:xfrm>
              <a:off x="211371" y="3065252"/>
              <a:ext cx="6667165" cy="1984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28B54A9F-7E06-4686-B724-FB5C4F0393D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A32024A9-9EEC-4F4D-9DDD-6B5C94617B32}"/>
                </a:ext>
              </a:extLst>
            </p:cNvPr>
            <p:cNvSpPr/>
            <p:nvPr/>
          </p:nvSpPr>
          <p:spPr>
            <a:xfrm>
              <a:off x="431540" y="287727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90" name="Picture 9">
            <a:extLst>
              <a:ext uri="{FF2B5EF4-FFF2-40B4-BE49-F238E27FC236}">
                <a16:creationId xmlns:a16="http://schemas.microsoft.com/office/drawing/2014/main" id="{32CDFAB5-3481-460E-A60B-9EA80DA5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1" y="421392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>
            <a:extLst>
              <a:ext uri="{FF2B5EF4-FFF2-40B4-BE49-F238E27FC236}">
                <a16:creationId xmlns:a16="http://schemas.microsoft.com/office/drawing/2014/main" id="{7825D5BF-3AEE-40DD-9828-39482875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1" y="3822645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1">
            <a:extLst>
              <a:ext uri="{FF2B5EF4-FFF2-40B4-BE49-F238E27FC236}">
                <a16:creationId xmlns:a16="http://schemas.microsoft.com/office/drawing/2014/main" id="{12CCE63A-ACC5-4049-A81E-A49DFC68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41" y="342755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id="{F65C2316-80AC-473E-B766-55651AE01BD6}"/>
              </a:ext>
            </a:extLst>
          </p:cNvPr>
          <p:cNvSpPr txBox="1"/>
          <p:nvPr/>
        </p:nvSpPr>
        <p:spPr>
          <a:xfrm>
            <a:off x="755338" y="3419246"/>
            <a:ext cx="2016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478÷8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59···6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B7E089B2-759A-4EDB-AB9E-758C1FB0B7AF}"/>
              </a:ext>
            </a:extLst>
          </p:cNvPr>
          <p:cNvSpPr txBox="1"/>
          <p:nvPr/>
        </p:nvSpPr>
        <p:spPr>
          <a:xfrm>
            <a:off x="744519" y="3812527"/>
            <a:ext cx="21712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302÷2</a:t>
            </a:r>
            <a:r>
              <a:rPr lang="ko-KR" altLang="en-US" dirty="0"/>
              <a:t>＝</a:t>
            </a:r>
            <a:r>
              <a:rPr lang="en-US" altLang="ko-KR" dirty="0"/>
              <a:t>151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CA02827A-9291-4E80-9FA3-8302EBABE279}"/>
              </a:ext>
            </a:extLst>
          </p:cNvPr>
          <p:cNvSpPr txBox="1"/>
          <p:nvPr/>
        </p:nvSpPr>
        <p:spPr>
          <a:xfrm>
            <a:off x="755576" y="4203807"/>
            <a:ext cx="20473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987÷7</a:t>
            </a:r>
            <a:r>
              <a:rPr lang="ko-KR" altLang="en-US" dirty="0"/>
              <a:t>＝</a:t>
            </a:r>
            <a:r>
              <a:rPr lang="en-US" altLang="ko-KR" dirty="0"/>
              <a:t>141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D361D545-1BE2-401B-AEF9-9C6985E0E7DB}"/>
              </a:ext>
            </a:extLst>
          </p:cNvPr>
          <p:cNvSpPr txBox="1"/>
          <p:nvPr/>
        </p:nvSpPr>
        <p:spPr>
          <a:xfrm>
            <a:off x="688493" y="4583846"/>
            <a:ext cx="60132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몫이 큰 것부터 차례대로 기호를 쓰면  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9" name="Picture 10">
            <a:extLst>
              <a:ext uri="{FF2B5EF4-FFF2-40B4-BE49-F238E27FC236}">
                <a16:creationId xmlns:a16="http://schemas.microsoft.com/office/drawing/2014/main" id="{A0485507-E264-4797-BFB1-B5CAFA0C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93" y="458384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>
            <a:extLst>
              <a:ext uri="{FF2B5EF4-FFF2-40B4-BE49-F238E27FC236}">
                <a16:creationId xmlns:a16="http://schemas.microsoft.com/office/drawing/2014/main" id="{E06AC12D-8208-4C89-A2C5-5F1E80E8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21" y="457310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1">
            <a:extLst>
              <a:ext uri="{FF2B5EF4-FFF2-40B4-BE49-F238E27FC236}">
                <a16:creationId xmlns:a16="http://schemas.microsoft.com/office/drawing/2014/main" id="{1092742E-4155-446E-846A-F40038FA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87" y="458112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1">
            <a:extLst>
              <a:ext uri="{FF2B5EF4-FFF2-40B4-BE49-F238E27FC236}">
                <a16:creationId xmlns:a16="http://schemas.microsoft.com/office/drawing/2014/main" id="{E9BCBAC6-B863-4B1F-B125-DE1282EE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8" y="46491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DD75ECD-4589-4003-98F8-12571F43C82E}"/>
              </a:ext>
            </a:extLst>
          </p:cNvPr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suhi_h_0302_02_0809.html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942405" y="1210417"/>
            <a:ext cx="2054703" cy="346375"/>
            <a:chOff x="4359786" y="3761874"/>
            <a:chExt cx="2054703" cy="346375"/>
          </a:xfrm>
        </p:grpSpPr>
        <p:sp>
          <p:nvSpPr>
            <p:cNvPr id="77" name="순서도: 대체 처리 76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55430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42583</TotalTime>
  <Words>1543</Words>
  <Application>Microsoft Office PowerPoint</Application>
  <PresentationFormat>화면 슬라이드 쇼(4:3)</PresentationFormat>
  <Paragraphs>591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7556</cp:revision>
  <dcterms:created xsi:type="dcterms:W3CDTF">2008-07-15T12:19:11Z</dcterms:created>
  <dcterms:modified xsi:type="dcterms:W3CDTF">2022-06-27T22:46:38Z</dcterms:modified>
</cp:coreProperties>
</file>