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358" r:id="rId10"/>
    <p:sldId id="1289" r:id="rId11"/>
    <p:sldId id="1359" r:id="rId12"/>
    <p:sldId id="1315" r:id="rId13"/>
    <p:sldId id="1352" r:id="rId14"/>
    <p:sldId id="135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67C4F0"/>
    <a:srgbClr val="FCD5B5"/>
    <a:srgbClr val="8BCF24"/>
    <a:srgbClr val="DD6567"/>
    <a:srgbClr val="E4A20A"/>
    <a:srgbClr val="D96165"/>
    <a:srgbClr val="67C5F0"/>
    <a:srgbClr val="8CD024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yuni4856&amp;classa=A8-C1-31-MM-MM-04-07-01-0-0-0-0&amp;classno=MM_31_04/suh_0301_06_0001/suh_0301_06_0001_1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31-MM-MM-04-07-01-0-0-0-0&amp;classno=MM_31_04/suh_0301_06_0001/suh_0301_06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355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317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506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16732"/>
            <a:ext cx="6886099" cy="46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0647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40987"/>
              </p:ext>
            </p:extLst>
          </p:nvPr>
        </p:nvGraphicFramePr>
        <p:xfrm>
          <a:off x="6981934" y="404394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audio_01.mp3~audio_13.mp3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\app\resource\contents\lesson06\ops\lesson06\audio\mm_31_6_00_02_01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99883" y="5045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12157" y="4869160"/>
            <a:ext cx="19752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+mn-ea"/>
                <a:ea typeface="+mn-ea"/>
              </a:rPr>
              <a:t>색종이는 마법사</a:t>
            </a:r>
            <a:endParaRPr lang="en-US" altLang="ko-KR" sz="19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769" y="728700"/>
            <a:ext cx="5461338" cy="50629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색종이는 마법사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색종이는 마법사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초록 색종이는 종이 개구리가 되고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분홍 색종이는 종이 별이 되지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색종이는 마법사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노란 색종이는 </a:t>
            </a:r>
            <a:r>
              <a:rPr lang="ko-KR" altLang="en-US" sz="1900" dirty="0" err="1" smtClean="0">
                <a:latin typeface="+mn-ea"/>
                <a:ea typeface="+mn-ea"/>
              </a:rPr>
              <a:t>네잎클로버가</a:t>
            </a:r>
            <a:r>
              <a:rPr lang="ko-KR" altLang="en-US" sz="1900" dirty="0" smtClean="0">
                <a:latin typeface="+mn-ea"/>
                <a:ea typeface="+mn-ea"/>
              </a:rPr>
              <a:t> 되고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초록 색종이는 딱지가 되지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색종이를 반으로 나누고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다시 반의 반으로 나누면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err="1" smtClean="0">
                <a:latin typeface="+mn-ea"/>
                <a:ea typeface="+mn-ea"/>
              </a:rPr>
              <a:t>빙글뱅글</a:t>
            </a:r>
            <a:r>
              <a:rPr lang="ko-KR" altLang="en-US" sz="1900" dirty="0" smtClean="0">
                <a:latin typeface="+mn-ea"/>
                <a:ea typeface="+mn-ea"/>
              </a:rPr>
              <a:t> 돌아가는 바람개비가 되지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우리 모두 색종이를 나누어 갖고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마법사가 되어 </a:t>
            </a:r>
            <a:r>
              <a:rPr lang="ko-KR" altLang="en-US" sz="1900" smtClean="0">
                <a:latin typeface="+mn-ea"/>
                <a:ea typeface="+mn-ea"/>
              </a:rPr>
              <a:t>보자</a:t>
            </a:r>
            <a:r>
              <a:rPr lang="en-US" altLang="ko-KR" sz="1900" smtClean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너는 이 색종이로 무얼 접을래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cdata2.tsherpa.co.kr/tsherpa/MultiMedia/Flash/2020/curri/index.html?flashxmlnum=yuni4856&amp;classa=A8-C1-31-MM-MM-04-07-01-0-0-0-0&amp;classno=MM_31_04/suh_0301_06_0001/suh_0301_06_0001_101_1.html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똑같이 나누는 방법을 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1916832"/>
            <a:ext cx="2832178" cy="1257510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종이를 똑같이 나누었을 때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그중 한 조각을 수로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나타내는 방법을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똑같이 나누는 방법을 배울 것 같아요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uh_p_0301_06_0001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/>
              <a:t>종이를 똑같이 나누었을 때</a:t>
            </a:r>
            <a:r>
              <a:rPr lang="en-US" altLang="ko-KR" sz="1000" smtClean="0"/>
              <a:t>,</a:t>
            </a:r>
            <a:r>
              <a:rPr lang="ko-KR" altLang="en-US" sz="1000" smtClean="0"/>
              <a:t>그중 </a:t>
            </a:r>
            <a:r>
              <a:rPr lang="ko-KR" altLang="en-US" sz="1000"/>
              <a:t>한 조각을 </a:t>
            </a:r>
            <a:r>
              <a:rPr lang="ko-KR" altLang="en-US" sz="1000" smtClean="0"/>
              <a:t>수로 나타내는 </a:t>
            </a:r>
            <a:r>
              <a:rPr lang="ko-KR" altLang="en-US" sz="1000"/>
              <a:t>방법을 </a:t>
            </a:r>
            <a:r>
              <a:rPr lang="ko-KR" altLang="en-US" sz="1000" smtClean="0"/>
              <a:t>배울 </a:t>
            </a:r>
            <a:r>
              <a:rPr lang="ko-KR" altLang="en-US" sz="1000"/>
              <a:t>것 같아요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08703" y="2960948"/>
            <a:ext cx="26953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91" y="3091397"/>
            <a:ext cx="62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114~115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4060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바람개비를 만들자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4" y="1160748"/>
            <a:ext cx="6843397" cy="420663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cdata2.tsherpa.co.kr/tsherpa/MultiMedia/Flash/2020/curri/index.html?flashxmlnum=yuni4856&amp;classa=A8-C1-31-MM-MM-04-07-01-0-0-0-0&amp;classno=MM_31_04/suh_0301_06_0001/suh_0301_06_0001_101_1.html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31" name="타원 30"/>
          <p:cNvSpPr/>
          <p:nvPr/>
        </p:nvSpPr>
        <p:spPr>
          <a:xfrm>
            <a:off x="179512" y="1222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703" y="3562278"/>
            <a:ext cx="5472100" cy="1951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94522"/>
            <a:ext cx="6912768" cy="473072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4522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바람개비를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만들자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34308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8166" y="2312876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바람개비를 만들어 돌리고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07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친구들은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31" y="526520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147" y="2625024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0643" y="1823667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2785" y="1532879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5347" y="1554908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52736"/>
            <a:ext cx="6886099" cy="46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48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4" y="2348880"/>
            <a:ext cx="31305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동생과 종이 개구리를 만들어 본 적이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친구들처럼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종이접기를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93" y="526520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64" y="267344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19353" y="3104964"/>
            <a:ext cx="31305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종이배를 접어 보았습니다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495" y="3121070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49" name="직사각형 48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94170" y="2602649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길이를 똑같이 나누어 접습니다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종이접기를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할 때 모양과 크기가 똑같게 나누어 접으려면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750" y="292503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34" name="직사각형 33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77824" y="3394226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반씩 접습니다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404" y="3392996"/>
            <a:ext cx="360000" cy="355000"/>
          </a:xfrm>
          <a:prstGeom prst="rect">
            <a:avLst/>
          </a:prstGeom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3216" y="2602649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작게 씁니다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종이를 똑같이 나눈 것 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조각처럼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수는 어떻게 나타낼까요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108590" y="5001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769" y="2600431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34" name="직사각형 33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</p:grpSp>
      <p:sp>
        <p:nvSpPr>
          <p:cNvPr id="51" name="타원 50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3216" y="312827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숫자를 만들어야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890" y="3442632"/>
            <a:ext cx="360000" cy="355000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5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41519</TotalTime>
  <Words>893</Words>
  <Application>Microsoft Office PowerPoint</Application>
  <PresentationFormat>화면 슬라이드 쇼(4:3)</PresentationFormat>
  <Paragraphs>332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7222</cp:revision>
  <dcterms:created xsi:type="dcterms:W3CDTF">2008-07-15T12:19:11Z</dcterms:created>
  <dcterms:modified xsi:type="dcterms:W3CDTF">2022-03-08T05:38:51Z</dcterms:modified>
</cp:coreProperties>
</file>