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097" r:id="rId8"/>
    <p:sldId id="1386" r:id="rId9"/>
    <p:sldId id="1398" r:id="rId10"/>
    <p:sldId id="1399" r:id="rId11"/>
    <p:sldId id="1400" r:id="rId12"/>
    <p:sldId id="1387" r:id="rId13"/>
    <p:sldId id="1377" r:id="rId14"/>
    <p:sldId id="1401" r:id="rId15"/>
    <p:sldId id="1394" r:id="rId16"/>
    <p:sldId id="1402" r:id="rId17"/>
    <p:sldId id="1360" r:id="rId18"/>
    <p:sldId id="1313" r:id="rId19"/>
    <p:sldId id="1374" r:id="rId20"/>
    <p:sldId id="1315" r:id="rId21"/>
    <p:sldId id="1316" r:id="rId22"/>
    <p:sldId id="1322" r:id="rId23"/>
    <p:sldId id="1375" r:id="rId24"/>
    <p:sldId id="1323" r:id="rId25"/>
    <p:sldId id="1324" r:id="rId26"/>
    <p:sldId id="1317" r:id="rId27"/>
    <p:sldId id="1403" r:id="rId28"/>
    <p:sldId id="1319" r:id="rId29"/>
    <p:sldId id="1318" r:id="rId30"/>
    <p:sldId id="1404" r:id="rId31"/>
    <p:sldId id="1348" r:id="rId32"/>
    <p:sldId id="1405" r:id="rId33"/>
    <p:sldId id="1396" r:id="rId3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C1E8EC"/>
    <a:srgbClr val="DD5758"/>
    <a:srgbClr val="F496C0"/>
    <a:srgbClr val="EE509C"/>
    <a:srgbClr val="01A9DA"/>
    <a:srgbClr val="599DD1"/>
    <a:srgbClr val="FEF2D9"/>
    <a:srgbClr val="BADECA"/>
    <a:srgbClr val="136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35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35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510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510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7.png"/><Relationship Id="rId5" Type="http://schemas.openxmlformats.org/officeDocument/2006/relationships/image" Target="../media/image25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24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2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2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6.png"/><Relationship Id="rId7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7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6.png"/><Relationship Id="rId7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12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9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.png"/><Relationship Id="rId7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.png"/><Relationship Id="rId7" Type="http://schemas.openxmlformats.org/officeDocument/2006/relationships/image" Target="../media/image6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6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60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cdata2.tsherpa.co.kr/tsherpa/multimedia/Flash/2022/curri/index_jr.html?flashxmlnum=yuni4856tsherpa&amp;classno=E-curri03-math-P_2022/31/suh_p_0301_01_0010/suh_p_0301_01_0010_501_1.html&amp;id=1440468&amp;classa=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8798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3302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181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33211" y="926704"/>
            <a:ext cx="2159732" cy="490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처음에는 파란 선과 색칠된 부분이 안 보이다가 그림 클릭하면 예 약물과 함께 파란 선이 나타나게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캐릭터가 좌측으로 이동하고 우측에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72823" y="168492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부분은 전체의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7" y="18153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16116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45" name="TextBox 43"/>
          <p:cNvSpPr txBox="1"/>
          <p:nvPr/>
        </p:nvSpPr>
        <p:spPr>
          <a:xfrm>
            <a:off x="2161259" y="2941958"/>
            <a:ext cx="42109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부분은 전체를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똑같이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로 </a:t>
            </a:r>
            <a:endParaRPr lang="en-US" altLang="ko-KR" sz="19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나눈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것 중의        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579451" y="1025401"/>
            <a:ext cx="963025" cy="313457"/>
            <a:chOff x="3425431" y="1016290"/>
            <a:chExt cx="963025" cy="313457"/>
          </a:xfrm>
        </p:grpSpPr>
        <p:pic>
          <p:nvPicPr>
            <p:cNvPr id="74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431" y="1016290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3557488" y="10527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</a:p>
          </p:txBody>
        </p:sp>
      </p:grpSp>
      <p:sp>
        <p:nvSpPr>
          <p:cNvPr id="76" name="타원 75"/>
          <p:cNvSpPr/>
          <p:nvPr/>
        </p:nvSpPr>
        <p:spPr>
          <a:xfrm>
            <a:off x="1130051" y="2271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954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32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413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직사각형 35"/>
          <p:cNvSpPr/>
          <p:nvPr/>
        </p:nvSpPr>
        <p:spPr>
          <a:xfrm>
            <a:off x="5295987" y="2941958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69099" y="3248599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34902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77" y="27534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316" y="2571087"/>
            <a:ext cx="1429063" cy="1480406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1" y="2204864"/>
            <a:ext cx="402558" cy="32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40" y="1963738"/>
            <a:ext cx="1131993" cy="111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54" y="4212219"/>
            <a:ext cx="1034627" cy="103462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3034185" y="4167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279" y="4031309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53366"/>
              </p:ext>
            </p:extLst>
          </p:nvPr>
        </p:nvGraphicFramePr>
        <p:xfrm>
          <a:off x="115384" y="6129300"/>
          <a:ext cx="7228924" cy="304800"/>
        </p:xfrm>
        <a:graphic>
          <a:graphicData uri="http://schemas.openxmlformats.org/drawingml/2006/table">
            <a:tbl>
              <a:tblPr/>
              <a:tblGrid>
                <a:gridCol w="927387"/>
                <a:gridCol w="6301537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  <a:r>
                        <a:rPr kumimoji="0" lang="en-US" altLang="ko-KR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72823" y="168492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부분은 전체의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7" y="18153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616116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45" name="TextBox 43"/>
          <p:cNvSpPr txBox="1"/>
          <p:nvPr/>
        </p:nvSpPr>
        <p:spPr>
          <a:xfrm>
            <a:off x="2161259" y="2941958"/>
            <a:ext cx="42109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부분은 전체를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똑같이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로 </a:t>
            </a:r>
            <a:endParaRPr lang="en-US" altLang="ko-KR" sz="19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나눈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것 중의        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579451" y="1025401"/>
            <a:ext cx="963025" cy="313457"/>
            <a:chOff x="3425431" y="1016290"/>
            <a:chExt cx="963025" cy="313457"/>
          </a:xfrm>
        </p:grpSpPr>
        <p:pic>
          <p:nvPicPr>
            <p:cNvPr id="74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431" y="1016290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3557488" y="10527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954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32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413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직사각형 35"/>
          <p:cNvSpPr/>
          <p:nvPr/>
        </p:nvSpPr>
        <p:spPr>
          <a:xfrm>
            <a:off x="5295987" y="2941958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69099" y="3248599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34902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77" y="27534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316" y="2571087"/>
            <a:ext cx="1429063" cy="1480406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1" y="2204864"/>
            <a:ext cx="402558" cy="32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4212219"/>
            <a:ext cx="1034627" cy="103462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사각형 55"/>
          <p:cNvSpPr>
            <a:spLocks noChangeArrowheads="1"/>
          </p:cNvSpPr>
          <p:nvPr/>
        </p:nvSpPr>
        <p:spPr bwMode="auto">
          <a:xfrm>
            <a:off x="7065202" y="2693809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직접 색종이를 똑같이 나누고 색칠해 보자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348001" y="4290424"/>
            <a:ext cx="3232111" cy="866768"/>
            <a:chOff x="1844691" y="4653136"/>
            <a:chExt cx="3536323" cy="79208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2066320" y="4653136"/>
              <a:ext cx="3314694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599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직접 색종이를 똑같이 나누고 </a:t>
              </a:r>
              <a:endPara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색칠해 보자</a:t>
              </a:r>
              <a:r>
                <a:rPr lang="en-US" altLang="ko-KR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2" name="직각 삼각형 61"/>
            <p:cNvSpPr/>
            <p:nvPr/>
          </p:nvSpPr>
          <p:spPr>
            <a:xfrm rot="5400000" flipV="1">
              <a:off x="1866307" y="5131040"/>
              <a:ext cx="195359" cy="238591"/>
            </a:xfrm>
            <a:prstGeom prst="rtTriangle">
              <a:avLst/>
            </a:prstGeom>
            <a:solidFill>
              <a:srgbClr val="599DD1"/>
            </a:solidFill>
            <a:ln w="3175">
              <a:solidFill>
                <a:srgbClr val="599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타원 63"/>
          <p:cNvSpPr/>
          <p:nvPr/>
        </p:nvSpPr>
        <p:spPr>
          <a:xfrm>
            <a:off x="829883" y="3946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119455" y="3946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62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16116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440395" y="2110745"/>
            <a:ext cx="623307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전체를 나타내는 수와 부분을 나타내는 수를 한 번에 나타내면 좋을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08" y="24760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616116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87455" y="138196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6" name="TextBox 43"/>
          <p:cNvSpPr txBox="1"/>
          <p:nvPr/>
        </p:nvSpPr>
        <p:spPr>
          <a:xfrm>
            <a:off x="372823" y="168492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부분을 어떻게 나타내면 좋을까요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7" y="18153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579451" y="1025401"/>
            <a:ext cx="963025" cy="313457"/>
            <a:chOff x="3425431" y="1016290"/>
            <a:chExt cx="963025" cy="313457"/>
          </a:xfrm>
        </p:grpSpPr>
        <p:pic>
          <p:nvPicPr>
            <p:cNvPr id="41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431" y="1016290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3557488" y="10527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</a:p>
          </p:txBody>
        </p:sp>
      </p:grp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52" y="214411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431540" y="2852936"/>
            <a:ext cx="623307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전체를 똑같이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것 중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‘8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중의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4’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나타냅니다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453" y="32182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97" y="288630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86421" y="1775428"/>
            <a:ext cx="641782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 쓰고               이라고 읽습니다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상단에 말풍선이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58" y="2171772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83" y="19168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78043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5652120" y="1844824"/>
            <a:ext cx="9372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09674" y="1607790"/>
            <a:ext cx="342472" cy="2775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64" y="2944404"/>
            <a:ext cx="4481492" cy="18293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53410" y="3429000"/>
            <a:ext cx="545755" cy="7667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753078" y="3501008"/>
            <a:ext cx="6373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solidFill>
                  <a:srgbClr val="EE509C"/>
                </a:solidFill>
                <a:latin typeface="맑은 고딕" pitchFamily="50" charset="-127"/>
                <a:ea typeface="맑은 고딕" pitchFamily="50" charset="-127"/>
              </a:rPr>
              <a:t>분자</a:t>
            </a:r>
            <a:endParaRPr lang="en-US" altLang="ko-KR" sz="1900" spc="-150" dirty="0">
              <a:solidFill>
                <a:srgbClr val="EE509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54603" y="3913311"/>
            <a:ext cx="6373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solidFill>
                  <a:srgbClr val="01A9DA"/>
                </a:solidFill>
                <a:latin typeface="맑은 고딕" pitchFamily="50" charset="-127"/>
                <a:ea typeface="맑은 고딕" pitchFamily="50" charset="-127"/>
              </a:rPr>
              <a:t>분모</a:t>
            </a:r>
            <a:endParaRPr lang="en-US" altLang="ko-KR" sz="1900" spc="-150" dirty="0">
              <a:solidFill>
                <a:srgbClr val="01A9D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905" y="3894787"/>
            <a:ext cx="978107" cy="97810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018" y="368460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5421158" y="3926504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1980090" y="5024762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28035"/>
              </p:ext>
            </p:extLst>
          </p:nvPr>
        </p:nvGraphicFramePr>
        <p:xfrm>
          <a:off x="115384" y="6129300"/>
          <a:ext cx="7354774" cy="304800"/>
        </p:xfrm>
        <a:graphic>
          <a:graphicData uri="http://schemas.openxmlformats.org/drawingml/2006/table">
            <a:tbl>
              <a:tblPr/>
              <a:tblGrid>
                <a:gridCol w="943533"/>
                <a:gridCol w="6411241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103948" y="1738553"/>
            <a:ext cx="468052" cy="646331"/>
            <a:chOff x="1389230" y="3499201"/>
            <a:chExt cx="468052" cy="646331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9138" y="1554303"/>
            <a:ext cx="342472" cy="277521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4278788" y="1547012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697699" y="5130853"/>
            <a:ext cx="1637116" cy="263186"/>
            <a:chOff x="319554" y="1245924"/>
            <a:chExt cx="2636592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8" name="Picture 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994" y="368460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96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86421" y="1775428"/>
            <a:ext cx="641782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 쓰고               이라고 읽습니다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83" y="19168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5652120" y="1844824"/>
            <a:ext cx="9372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9674" y="1607790"/>
            <a:ext cx="342472" cy="2775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64" y="2944404"/>
            <a:ext cx="4481492" cy="18293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53410" y="3429000"/>
            <a:ext cx="545755" cy="7667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753078" y="3501008"/>
            <a:ext cx="6373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solidFill>
                  <a:srgbClr val="EE509C"/>
                </a:solidFill>
                <a:latin typeface="맑은 고딕" pitchFamily="50" charset="-127"/>
                <a:ea typeface="맑은 고딕" pitchFamily="50" charset="-127"/>
              </a:rPr>
              <a:t>분자</a:t>
            </a:r>
            <a:endParaRPr lang="en-US" altLang="ko-KR" sz="1900" spc="-150" dirty="0">
              <a:solidFill>
                <a:srgbClr val="EE509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54603" y="3913311"/>
            <a:ext cx="6373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solidFill>
                  <a:srgbClr val="01A9DA"/>
                </a:solidFill>
                <a:latin typeface="맑은 고딕" pitchFamily="50" charset="-127"/>
                <a:ea typeface="맑은 고딕" pitchFamily="50" charset="-127"/>
              </a:rPr>
              <a:t>분모</a:t>
            </a:r>
            <a:endParaRPr lang="en-US" altLang="ko-KR" sz="1900" spc="-150" dirty="0">
              <a:solidFill>
                <a:srgbClr val="01A9D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905" y="3894787"/>
            <a:ext cx="978107" cy="97810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103948" y="1738553"/>
            <a:ext cx="468052" cy="646331"/>
            <a:chOff x="1389230" y="3499201"/>
            <a:chExt cx="468052" cy="646331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9138" y="1554303"/>
            <a:ext cx="342472" cy="277521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2697699" y="5130853"/>
            <a:ext cx="1637116" cy="263186"/>
            <a:chOff x="319554" y="1245924"/>
            <a:chExt cx="2636592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8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994" y="368460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캐릭터는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상단으로 말풍선이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7065202" y="2693809"/>
            <a:ext cx="1971702" cy="7617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_201_2_1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가 분모이고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 분자야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387596" y="2693809"/>
            <a:ext cx="1358728" cy="1080546"/>
            <a:chOff x="5612721" y="3259021"/>
            <a:chExt cx="1486613" cy="987447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612721" y="3259021"/>
              <a:ext cx="1486613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분모이고</a:t>
              </a:r>
              <a:endPara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 분자야</a:t>
              </a:r>
              <a:r>
                <a:rPr lang="en-US" altLang="ko-KR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9" name="직각 삼각형 58"/>
            <p:cNvSpPr/>
            <p:nvPr/>
          </p:nvSpPr>
          <p:spPr>
            <a:xfrm rot="5400000" flipV="1">
              <a:off x="5939314" y="4029493"/>
              <a:ext cx="195359" cy="238591"/>
            </a:xfrm>
            <a:prstGeom prst="rtTriangle">
              <a:avLst/>
            </a:prstGeom>
            <a:solidFill>
              <a:srgbClr val="F496C0"/>
            </a:solidFill>
            <a:ln w="3175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타원 70"/>
          <p:cNvSpPr/>
          <p:nvPr/>
        </p:nvSpPr>
        <p:spPr>
          <a:xfrm>
            <a:off x="6113760" y="36756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6396315" y="36756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15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7460" y="1671837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8" y="2804002"/>
            <a:ext cx="4329694" cy="1741122"/>
          </a:xfrm>
          <a:prstGeom prst="rect">
            <a:avLst/>
          </a:prstGeom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86421" y="1811432"/>
            <a:ext cx="634581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 쓰고               이라고 읽습니다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상단에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58" y="2171772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83" y="20090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89138" y="1554303"/>
            <a:ext cx="342472" cy="277521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78043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5623819" y="1885311"/>
            <a:ext cx="9372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2464" y="1607790"/>
            <a:ext cx="342472" cy="277521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4339377" y="1461738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790" y="3290302"/>
            <a:ext cx="672790" cy="78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491880" y="3248980"/>
            <a:ext cx="7011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solidFill>
                  <a:srgbClr val="EE509C"/>
                </a:solidFill>
                <a:latin typeface="맑은 고딕" pitchFamily="50" charset="-127"/>
                <a:ea typeface="맑은 고딕" pitchFamily="50" charset="-127"/>
              </a:rPr>
              <a:t>분자</a:t>
            </a:r>
            <a:endParaRPr lang="en-US" altLang="ko-KR" sz="1900" spc="-150" dirty="0">
              <a:solidFill>
                <a:srgbClr val="EE509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91880" y="3687996"/>
            <a:ext cx="7011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solidFill>
                  <a:srgbClr val="01A9DA"/>
                </a:solidFill>
                <a:latin typeface="맑은 고딕" pitchFamily="50" charset="-127"/>
                <a:ea typeface="맑은 고딕" pitchFamily="50" charset="-127"/>
              </a:rPr>
              <a:t>분모</a:t>
            </a:r>
            <a:endParaRPr lang="en-US" altLang="ko-KR" sz="1900" spc="-150" dirty="0">
              <a:solidFill>
                <a:srgbClr val="01A9D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510" y="346240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94585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/>
                <a:gridCol w="6238766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077" y="3719537"/>
            <a:ext cx="980032" cy="98003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5516256" y="3636873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4877DD41-2FE4-41DB-ABB4-7A79EDC300B9}"/>
              </a:ext>
            </a:extLst>
          </p:cNvPr>
          <p:cNvSpPr txBox="1"/>
          <p:nvPr/>
        </p:nvSpPr>
        <p:spPr>
          <a:xfrm>
            <a:off x="606315" y="4617132"/>
            <a:ext cx="3713657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8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ko-KR" altLang="en-US" sz="18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수를           라고 합니다</a:t>
            </a:r>
            <a:r>
              <a:rPr lang="en-US" altLang="ko-KR" sz="18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7" y="48061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2323012" y="4712459"/>
            <a:ext cx="60223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분수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71681" y="5077589"/>
            <a:ext cx="342472" cy="277521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4463722" y="5163315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103948" y="1738553"/>
            <a:ext cx="468052" cy="646331"/>
            <a:chOff x="1389230" y="3499201"/>
            <a:chExt cx="468052" cy="646331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그룹 49"/>
          <p:cNvGrpSpPr/>
          <p:nvPr/>
        </p:nvGrpSpPr>
        <p:grpSpPr>
          <a:xfrm>
            <a:off x="2808863" y="5121915"/>
            <a:ext cx="1654859" cy="269100"/>
            <a:chOff x="290979" y="2009759"/>
            <a:chExt cx="2665167" cy="433388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6" name="그룹 75"/>
          <p:cNvGrpSpPr/>
          <p:nvPr/>
        </p:nvGrpSpPr>
        <p:grpSpPr>
          <a:xfrm>
            <a:off x="899592" y="4546865"/>
            <a:ext cx="468052" cy="646331"/>
            <a:chOff x="1389230" y="3490730"/>
            <a:chExt cx="468052" cy="646331"/>
          </a:xfrm>
        </p:grpSpPr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073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그룹 78"/>
          <p:cNvGrpSpPr/>
          <p:nvPr/>
        </p:nvGrpSpPr>
        <p:grpSpPr>
          <a:xfrm>
            <a:off x="395536" y="4545124"/>
            <a:ext cx="468052" cy="646331"/>
            <a:chOff x="1389230" y="3490730"/>
            <a:chExt cx="468052" cy="646331"/>
          </a:xfrm>
        </p:grpSpPr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073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2274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7460" y="1671837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8" y="2804002"/>
            <a:ext cx="4329694" cy="1741122"/>
          </a:xfrm>
          <a:prstGeom prst="rect">
            <a:avLst/>
          </a:prstGeom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86421" y="1811432"/>
            <a:ext cx="634581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 쓰고               이라고 읽습니다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83" y="20090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9138" y="1554303"/>
            <a:ext cx="342472" cy="27752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5623819" y="1885311"/>
            <a:ext cx="9372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2464" y="1607790"/>
            <a:ext cx="342472" cy="2775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24790" y="3290302"/>
            <a:ext cx="672790" cy="78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491880" y="3248980"/>
            <a:ext cx="7011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solidFill>
                  <a:srgbClr val="EE509C"/>
                </a:solidFill>
                <a:latin typeface="맑은 고딕" pitchFamily="50" charset="-127"/>
                <a:ea typeface="맑은 고딕" pitchFamily="50" charset="-127"/>
              </a:rPr>
              <a:t>분자</a:t>
            </a:r>
            <a:endParaRPr lang="en-US" altLang="ko-KR" sz="1900" spc="-150" dirty="0">
              <a:solidFill>
                <a:srgbClr val="EE509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91880" y="3687996"/>
            <a:ext cx="7011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solidFill>
                  <a:srgbClr val="01A9DA"/>
                </a:solidFill>
                <a:latin typeface="맑은 고딕" pitchFamily="50" charset="-127"/>
                <a:ea typeface="맑은 고딕" pitchFamily="50" charset="-127"/>
              </a:rPr>
              <a:t>분모</a:t>
            </a:r>
            <a:endParaRPr lang="en-US" altLang="ko-KR" sz="1900" spc="-150" dirty="0">
              <a:solidFill>
                <a:srgbClr val="01A9D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077" y="3719537"/>
            <a:ext cx="980032" cy="98003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4877DD41-2FE4-41DB-ABB4-7A79EDC300B9}"/>
              </a:ext>
            </a:extLst>
          </p:cNvPr>
          <p:cNvSpPr txBox="1"/>
          <p:nvPr/>
        </p:nvSpPr>
        <p:spPr>
          <a:xfrm>
            <a:off x="606315" y="4617132"/>
            <a:ext cx="3713657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8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ko-KR" altLang="en-US" sz="18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수를           라고 합니다</a:t>
            </a:r>
            <a:r>
              <a:rPr lang="en-US" altLang="ko-KR" sz="18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7" y="48061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2323012" y="4712459"/>
            <a:ext cx="60223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분수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71681" y="5077589"/>
            <a:ext cx="342472" cy="277521"/>
          </a:xfrm>
          <a:prstGeom prst="rect">
            <a:avLst/>
          </a:prstGeom>
        </p:spPr>
      </p:pic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103948" y="1738553"/>
            <a:ext cx="468052" cy="646331"/>
            <a:chOff x="1389230" y="3499201"/>
            <a:chExt cx="468052" cy="646331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그룹 49"/>
          <p:cNvGrpSpPr/>
          <p:nvPr/>
        </p:nvGrpSpPr>
        <p:grpSpPr>
          <a:xfrm>
            <a:off x="2808863" y="5121915"/>
            <a:ext cx="1654859" cy="269100"/>
            <a:chOff x="290979" y="2009759"/>
            <a:chExt cx="2665167" cy="433388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6" name="그룹 75"/>
          <p:cNvGrpSpPr/>
          <p:nvPr/>
        </p:nvGrpSpPr>
        <p:grpSpPr>
          <a:xfrm>
            <a:off x="899592" y="4546865"/>
            <a:ext cx="468052" cy="646331"/>
            <a:chOff x="1389230" y="3490730"/>
            <a:chExt cx="468052" cy="646331"/>
          </a:xfrm>
        </p:grpSpPr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073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그룹 78"/>
          <p:cNvGrpSpPr/>
          <p:nvPr/>
        </p:nvGrpSpPr>
        <p:grpSpPr>
          <a:xfrm>
            <a:off x="395536" y="4545124"/>
            <a:ext cx="468052" cy="646331"/>
            <a:chOff x="1389230" y="3490730"/>
            <a:chExt cx="468052" cy="646331"/>
          </a:xfrm>
        </p:grpSpPr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073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캐릭터는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상단으로 말풍선이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7065202" y="2693809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_201_2_2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전체에 대한 부분을 나타내는 수가 분수야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11659" y="2596945"/>
            <a:ext cx="1928593" cy="1120085"/>
            <a:chOff x="2066320" y="4653136"/>
            <a:chExt cx="3314694" cy="982139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066320" y="4653136"/>
              <a:ext cx="3314694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DD5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전체에 대한 부분을</a:t>
              </a:r>
              <a:endPara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나타내는 수가 분수야</a:t>
              </a:r>
              <a:r>
                <a:rPr lang="en-US" altLang="ko-KR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2" name="직각 삼각형 71"/>
            <p:cNvSpPr/>
            <p:nvPr/>
          </p:nvSpPr>
          <p:spPr>
            <a:xfrm rot="5400000" flipV="1">
              <a:off x="3291216" y="5418300"/>
              <a:ext cx="195359" cy="238591"/>
            </a:xfrm>
            <a:prstGeom prst="rtTriangle">
              <a:avLst/>
            </a:prstGeom>
            <a:solidFill>
              <a:srgbClr val="DD5758"/>
            </a:solidFill>
            <a:ln w="3175">
              <a:solidFill>
                <a:srgbClr val="DD5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3677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43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수나 말을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2445330" y="2242337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라 쓰고  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90509"/>
              </p:ext>
            </p:extLst>
          </p:nvPr>
        </p:nvGraphicFramePr>
        <p:xfrm>
          <a:off x="115384" y="6129300"/>
          <a:ext cx="7084908" cy="304800"/>
        </p:xfrm>
        <a:graphic>
          <a:graphicData uri="http://schemas.openxmlformats.org/drawingml/2006/table">
            <a:tbl>
              <a:tblPr/>
              <a:tblGrid>
                <a:gridCol w="908912"/>
                <a:gridCol w="6175996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2035581" y="2523255"/>
            <a:ext cx="4351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45" y="1957146"/>
            <a:ext cx="1360311" cy="993147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 bwMode="auto">
          <a:xfrm>
            <a:off x="2038003" y="2455234"/>
            <a:ext cx="4325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039238" y="2024455"/>
            <a:ext cx="4351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69" y="18859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455" y="24640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3726349" y="2239210"/>
            <a:ext cx="10484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61" y="20833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3524135"/>
            <a:ext cx="1393086" cy="1309021"/>
          </a:xfrm>
          <a:prstGeom prst="rect">
            <a:avLst/>
          </a:prstGeom>
        </p:spPr>
      </p:pic>
      <p:sp>
        <p:nvSpPr>
          <p:cNvPr id="46" name="TextBox 43"/>
          <p:cNvSpPr txBox="1"/>
          <p:nvPr/>
        </p:nvSpPr>
        <p:spPr>
          <a:xfrm>
            <a:off x="2445329" y="4010800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라 쓰고                 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035581" y="3654202"/>
            <a:ext cx="524869" cy="963924"/>
            <a:chOff x="1760782" y="3439836"/>
            <a:chExt cx="524869" cy="963924"/>
          </a:xfrm>
        </p:grpSpPr>
        <p:grpSp>
          <p:nvGrpSpPr>
            <p:cNvPr id="11" name="그룹 10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41" name="직선 연결선 40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직사각형 41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3690345" y="3857157"/>
            <a:ext cx="1057942" cy="519848"/>
            <a:chOff x="3627243" y="3642791"/>
            <a:chExt cx="1057942" cy="519848"/>
          </a:xfrm>
        </p:grpSpPr>
        <p:sp>
          <p:nvSpPr>
            <p:cNvPr id="47" name="직사각형 46"/>
            <p:cNvSpPr/>
            <p:nvPr/>
          </p:nvSpPr>
          <p:spPr>
            <a:xfrm>
              <a:off x="3627243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35" y="1025109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부분을 분수로 쓰고 읽어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1321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/>
                <a:gridCol w="6238766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 / answer_03.svg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12911" y="2903706"/>
            <a:ext cx="1625389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951698" y="2875679"/>
            <a:ext cx="1908212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950906" y="3366006"/>
            <a:ext cx="1908212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950907" y="2356769"/>
            <a:ext cx="1349286" cy="107223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43"/>
          <p:cNvSpPr txBox="1"/>
          <p:nvPr/>
        </p:nvSpPr>
        <p:spPr>
          <a:xfrm>
            <a:off x="727060" y="3215123"/>
            <a:ext cx="15446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도로 표지판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1048959" y="3503745"/>
            <a:ext cx="7846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 km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12" y="1711294"/>
            <a:ext cx="6444208" cy="1644065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503548" y="3632888"/>
            <a:ext cx="524869" cy="963924"/>
            <a:chOff x="1760782" y="3439836"/>
            <a:chExt cx="524869" cy="963924"/>
          </a:xfrm>
        </p:grpSpPr>
        <p:grpSp>
          <p:nvGrpSpPr>
            <p:cNvPr id="36" name="그룹 35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43" name="직선 연결선 42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직사각형 44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1052840" y="4075090"/>
            <a:ext cx="1089620" cy="519848"/>
            <a:chOff x="3595565" y="3642791"/>
            <a:chExt cx="1089620" cy="519848"/>
          </a:xfrm>
        </p:grpSpPr>
        <p:sp>
          <p:nvSpPr>
            <p:cNvPr id="48" name="직사각형 47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0" name="그룹 49"/>
          <p:cNvGrpSpPr/>
          <p:nvPr/>
        </p:nvGrpSpPr>
        <p:grpSpPr>
          <a:xfrm>
            <a:off x="2560684" y="3610360"/>
            <a:ext cx="524869" cy="963924"/>
            <a:chOff x="1760782" y="3439836"/>
            <a:chExt cx="524869" cy="963924"/>
          </a:xfrm>
        </p:grpSpPr>
        <p:grpSp>
          <p:nvGrpSpPr>
            <p:cNvPr id="51" name="그룹 50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63" name="직선 연결선 62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직사각형 63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7" name="그룹 66"/>
          <p:cNvGrpSpPr/>
          <p:nvPr/>
        </p:nvGrpSpPr>
        <p:grpSpPr>
          <a:xfrm>
            <a:off x="3109976" y="4052562"/>
            <a:ext cx="1089620" cy="519848"/>
            <a:chOff x="3595565" y="3642791"/>
            <a:chExt cx="1089620" cy="519848"/>
          </a:xfrm>
        </p:grpSpPr>
        <p:sp>
          <p:nvSpPr>
            <p:cNvPr id="68" name="직사각형 67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0" name="그룹 69"/>
          <p:cNvGrpSpPr/>
          <p:nvPr/>
        </p:nvGrpSpPr>
        <p:grpSpPr>
          <a:xfrm>
            <a:off x="4767435" y="3595062"/>
            <a:ext cx="524869" cy="963924"/>
            <a:chOff x="1760782" y="3439836"/>
            <a:chExt cx="524869" cy="963924"/>
          </a:xfrm>
        </p:grpSpPr>
        <p:grpSp>
          <p:nvGrpSpPr>
            <p:cNvPr id="71" name="그룹 70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74" name="직선 연결선 73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직사각형 74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5316727" y="4037264"/>
            <a:ext cx="1089620" cy="519848"/>
            <a:chOff x="3595565" y="3642791"/>
            <a:chExt cx="1089620" cy="519848"/>
          </a:xfrm>
        </p:grpSpPr>
        <p:sp>
          <p:nvSpPr>
            <p:cNvPr id="79" name="직사각형 78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1" name="타원 80"/>
          <p:cNvSpPr/>
          <p:nvPr/>
        </p:nvSpPr>
        <p:spPr>
          <a:xfrm>
            <a:off x="1104145" y="36409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26" y="3824699"/>
            <a:ext cx="557213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76" y="3783390"/>
            <a:ext cx="557213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34" y="3750218"/>
            <a:ext cx="557213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88503" y="2096852"/>
            <a:ext cx="63877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전체를 똑같이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나눈 것 중의 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라 쓰고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분의       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cdata2.tsherpa.co.kr/tsherpa/MultiMedia/Flash/2020/curri/index.html?flashxmlnum=yuni4856&amp;classa=A8-C1-31-MM-MM-04-07-03-0-0-0-0&amp;classno=MM_31_04/suh_0301_06_0003/suh_0301_06_0003_301_1.html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 쓰고 읽기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613" y="2084886"/>
            <a:ext cx="369742" cy="3879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940" y="2043391"/>
            <a:ext cx="414481" cy="3907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1915360"/>
            <a:ext cx="510876" cy="69333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86" y="2645030"/>
            <a:ext cx="369742" cy="38792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2656852"/>
            <a:ext cx="414481" cy="390797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030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69725" y="3607233"/>
            <a:ext cx="7179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967" y="3452927"/>
            <a:ext cx="510876" cy="693332"/>
          </a:xfrm>
          <a:prstGeom prst="rect">
            <a:avLst/>
          </a:prstGeom>
        </p:spPr>
      </p:pic>
      <p:pic>
        <p:nvPicPr>
          <p:cNvPr id="3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30" y="347158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30" y="382526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076794" y="3442641"/>
            <a:ext cx="27112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가로 선의 위쪽에 있는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6794" y="3825266"/>
            <a:ext cx="29272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선의 아래쪽에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있는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45" y="347158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45" y="382526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349764" y="3471580"/>
            <a:ext cx="93283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분자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29152" y="3887760"/>
            <a:ext cx="93283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</a:t>
            </a: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099" y="35273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740" y="39435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48018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전체의 얼마일까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전체에 대한 크기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전체에 대한 부분의 크기로서의 분수의 의미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전체에 대한 부분의 크기를 분수로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쓰고 읽기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분수로 나타내어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볼까요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74033" y="3104964"/>
            <a:ext cx="25499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635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118~119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0" name="직사각형 29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247267" y="5113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418584" y="2708776"/>
            <a:ext cx="4126207" cy="1185806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순서도: 대체 처리 70"/>
          <p:cNvSpPr/>
          <p:nvPr/>
        </p:nvSpPr>
        <p:spPr>
          <a:xfrm>
            <a:off x="2537036" y="983109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2530703" y="2898021"/>
            <a:ext cx="403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부분은 전체를 똑같이  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70352" y="2877272"/>
            <a:ext cx="374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98" y="2499996"/>
            <a:ext cx="1835340" cy="1860743"/>
          </a:xfrm>
          <a:prstGeom prst="rect">
            <a:avLst/>
          </a:prstGeom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13179"/>
              </p:ext>
            </p:extLst>
          </p:nvPr>
        </p:nvGraphicFramePr>
        <p:xfrm>
          <a:off x="115384" y="6129300"/>
          <a:ext cx="7444948" cy="304800"/>
        </p:xfrm>
        <a:graphic>
          <a:graphicData uri="http://schemas.openxmlformats.org/drawingml/2006/table">
            <a:tbl>
              <a:tblPr/>
              <a:tblGrid>
                <a:gridCol w="955101"/>
                <a:gridCol w="6489847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0" y="1653446"/>
            <a:ext cx="299390" cy="29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2541222" y="3282808"/>
            <a:ext cx="403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나눈 것 중의       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51920" y="3278879"/>
            <a:ext cx="374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74" y="27087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24" y="36248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7" name="순서도: 대체 처리 36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112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79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543805" y="163087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부분을 보고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327" y="1686379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1704" y="1962009"/>
            <a:ext cx="2673817" cy="1538999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863600" y="3611972"/>
            <a:ext cx="5328735" cy="151125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43"/>
          <p:cNvSpPr txBox="1"/>
          <p:nvPr/>
        </p:nvSpPr>
        <p:spPr>
          <a:xfrm>
            <a:off x="1007604" y="3943288"/>
            <a:ext cx="51847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라고 쓰고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1095195" y="4571836"/>
            <a:ext cx="4894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분의  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468503" y="3650611"/>
            <a:ext cx="491473" cy="1006690"/>
            <a:chOff x="1760782" y="3276461"/>
            <a:chExt cx="735047" cy="1517832"/>
          </a:xfrm>
        </p:grpSpPr>
        <p:grpSp>
          <p:nvGrpSpPr>
            <p:cNvPr id="59" name="그룹 58"/>
            <p:cNvGrpSpPr/>
            <p:nvPr/>
          </p:nvGrpSpPr>
          <p:grpSpPr>
            <a:xfrm>
              <a:off x="1760782" y="3376607"/>
              <a:ext cx="438404" cy="1231479"/>
              <a:chOff x="1760782" y="3376607"/>
              <a:chExt cx="438404" cy="1231479"/>
            </a:xfrm>
          </p:grpSpPr>
          <p:cxnSp>
            <p:nvCxnSpPr>
              <p:cNvPr id="66" name="직선 연결선 65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직사각형 66"/>
              <p:cNvSpPr/>
              <p:nvPr/>
            </p:nvSpPr>
            <p:spPr>
              <a:xfrm>
                <a:off x="1760782" y="4028025"/>
                <a:ext cx="435142" cy="5800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9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1760782" y="3376607"/>
                <a:ext cx="435142" cy="5800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9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134" y="327646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106" y="453657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68"/>
          <p:cNvSpPr txBox="1"/>
          <p:nvPr/>
        </p:nvSpPr>
        <p:spPr>
          <a:xfrm>
            <a:off x="1095195" y="4571836"/>
            <a:ext cx="374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17" y="44206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960186" y="4552471"/>
            <a:ext cx="374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69" y="44246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14657"/>
              </p:ext>
            </p:extLst>
          </p:nvPr>
        </p:nvGraphicFramePr>
        <p:xfrm>
          <a:off x="115384" y="6129300"/>
          <a:ext cx="7120912" cy="304800"/>
        </p:xfrm>
        <a:graphic>
          <a:graphicData uri="http://schemas.openxmlformats.org/drawingml/2006/table">
            <a:tbl>
              <a:tblPr/>
              <a:tblGrid>
                <a:gridCol w="913531"/>
                <a:gridCol w="6207381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\app\resource\contents\lesson06\ops\lesson06\images\mm_31_6_02_06_03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부분을 보고      안에 알맞은 수나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431843" y="5080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517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6" y="165111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77" y="2192542"/>
            <a:ext cx="1059586" cy="10924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87" y="3750684"/>
            <a:ext cx="1061575" cy="1082472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504987" y="3537012"/>
            <a:ext cx="606096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43"/>
          <p:cNvSpPr txBox="1"/>
          <p:nvPr/>
        </p:nvSpPr>
        <p:spPr>
          <a:xfrm>
            <a:off x="2182373" y="2548203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쓰고 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772625" y="2191605"/>
            <a:ext cx="524869" cy="963924"/>
            <a:chOff x="1760782" y="3439836"/>
            <a:chExt cx="524869" cy="963924"/>
          </a:xfrm>
        </p:grpSpPr>
        <p:grpSp>
          <p:nvGrpSpPr>
            <p:cNvPr id="71" name="그룹 70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75" name="직선 연결선 74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직사각형 75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3383868" y="2394560"/>
            <a:ext cx="1089620" cy="519848"/>
            <a:chOff x="3595565" y="3642791"/>
            <a:chExt cx="1089620" cy="519848"/>
          </a:xfrm>
        </p:grpSpPr>
        <p:sp>
          <p:nvSpPr>
            <p:cNvPr id="79" name="직사각형 78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1" name="TextBox 43"/>
          <p:cNvSpPr txBox="1"/>
          <p:nvPr/>
        </p:nvSpPr>
        <p:spPr>
          <a:xfrm>
            <a:off x="2167153" y="4104416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쓰고 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757405" y="3747818"/>
            <a:ext cx="524869" cy="963924"/>
            <a:chOff x="1760782" y="3439836"/>
            <a:chExt cx="524869" cy="963924"/>
          </a:xfrm>
        </p:grpSpPr>
        <p:grpSp>
          <p:nvGrpSpPr>
            <p:cNvPr id="83" name="그룹 82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86" name="직선 연결선 85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직사각형 87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0" name="그룹 89"/>
          <p:cNvGrpSpPr/>
          <p:nvPr/>
        </p:nvGrpSpPr>
        <p:grpSpPr>
          <a:xfrm>
            <a:off x="3383868" y="3950773"/>
            <a:ext cx="1089620" cy="519848"/>
            <a:chOff x="3595565" y="3642791"/>
            <a:chExt cx="1089620" cy="519848"/>
          </a:xfrm>
        </p:grpSpPr>
        <p:sp>
          <p:nvSpPr>
            <p:cNvPr id="91" name="직사각형 90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9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4881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922769"/>
                <a:gridCol w="6270151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\app\resource\contents\lesson06\ops\lesson06\images\mm_31_6_02_06_04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43"/>
          <p:cNvSpPr txBox="1"/>
          <p:nvPr/>
        </p:nvSpPr>
        <p:spPr>
          <a:xfrm>
            <a:off x="506635" y="278782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부분       은 전체    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똑같이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나눈 것 중의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cdata2.tsherpa.co.kr/tsherpa/MultiMedia/Flash/2020/curri/index.html?flashxmlnum=yuni4856&amp;classa=A8-C1-31-MM-MM-04-07-03-0-0-0-0&amp;classno=MM_31_04/suh_0301_06_0003/suh_0301_06_0003_401_1.html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1439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알맞은 수나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5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955946" y="2803211"/>
            <a:ext cx="3939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타원 71"/>
          <p:cNvSpPr/>
          <p:nvPr/>
        </p:nvSpPr>
        <p:spPr>
          <a:xfrm>
            <a:off x="358366" y="5063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612" y="2800303"/>
            <a:ext cx="409837" cy="3278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1349" y="2721621"/>
            <a:ext cx="670471" cy="487976"/>
          </a:xfrm>
          <a:prstGeom prst="rect">
            <a:avLst/>
          </a:prstGeom>
        </p:spPr>
      </p:pic>
      <p:sp>
        <p:nvSpPr>
          <p:cNvPr id="36" name="TextBox 43"/>
          <p:cNvSpPr txBox="1"/>
          <p:nvPr/>
        </p:nvSpPr>
        <p:spPr>
          <a:xfrm>
            <a:off x="506635" y="342007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        이라 쓰고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900" y="3420071"/>
            <a:ext cx="3939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32972" y="3123334"/>
            <a:ext cx="524869" cy="963924"/>
            <a:chOff x="1732972" y="3123334"/>
            <a:chExt cx="524869" cy="963924"/>
          </a:xfrm>
        </p:grpSpPr>
        <p:grpSp>
          <p:nvGrpSpPr>
            <p:cNvPr id="44" name="그룹 43"/>
            <p:cNvGrpSpPr/>
            <p:nvPr/>
          </p:nvGrpSpPr>
          <p:grpSpPr>
            <a:xfrm>
              <a:off x="1732972" y="3205429"/>
              <a:ext cx="438404" cy="881829"/>
              <a:chOff x="1760782" y="3521931"/>
              <a:chExt cx="438404" cy="881829"/>
            </a:xfrm>
          </p:grpSpPr>
          <p:cxnSp>
            <p:nvCxnSpPr>
              <p:cNvPr id="48" name="직선 연결선 47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직사각형 49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118" y="31233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487" y="36145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4" y="32717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40" y="2636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275117" y="3270832"/>
            <a:ext cx="1225170" cy="511912"/>
            <a:chOff x="3275117" y="3270832"/>
            <a:chExt cx="1225170" cy="511912"/>
          </a:xfrm>
        </p:grpSpPr>
        <p:sp>
          <p:nvSpPr>
            <p:cNvPr id="41" name="TextBox 40"/>
            <p:cNvSpPr txBox="1"/>
            <p:nvPr/>
          </p:nvSpPr>
          <p:spPr>
            <a:xfrm>
              <a:off x="3275117" y="3413412"/>
              <a:ext cx="11079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564" y="32708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6635" y="2384884"/>
            <a:ext cx="5793557" cy="1944216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부분이 나타내는 분수가 서로 다른 것을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54" y="2503500"/>
            <a:ext cx="6261115" cy="1388132"/>
          </a:xfrm>
          <a:prstGeom prst="rect">
            <a:avLst/>
          </a:prstGeom>
        </p:spPr>
      </p:pic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180" y="2591444"/>
            <a:ext cx="334145" cy="34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78" y="2582558"/>
            <a:ext cx="346521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85" y="2588351"/>
            <a:ext cx="334145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54" y="2582558"/>
            <a:ext cx="340333" cy="34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131840" y="4296682"/>
            <a:ext cx="5627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64" y="41242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943" y="4308087"/>
            <a:ext cx="346521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80" y="525458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E9B76699-4706-46C0-8D1A-C3394ACA2AFB}"/>
              </a:ext>
            </a:extLst>
          </p:cNvPr>
          <p:cNvSpPr/>
          <p:nvPr/>
        </p:nvSpPr>
        <p:spPr>
          <a:xfrm>
            <a:off x="4285793" y="5079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부분이 나타내는 분수가 서로 다른 것을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54" y="2503500"/>
            <a:ext cx="6261115" cy="1388132"/>
          </a:xfrm>
          <a:prstGeom prst="rect">
            <a:avLst/>
          </a:prstGeom>
        </p:spPr>
      </p:pic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180" y="2591444"/>
            <a:ext cx="334145" cy="34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78" y="2582558"/>
            <a:ext cx="346521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85" y="2588351"/>
            <a:ext cx="334145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54" y="2582558"/>
            <a:ext cx="340333" cy="34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131840" y="4296682"/>
            <a:ext cx="5627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64" y="41242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943" y="4308087"/>
            <a:ext cx="346521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80" y="525458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AFA340B-2FED-41D9-BF0B-52C7521A0490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1E7F8306-88B2-4F35-825A-0C35582D522C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xmlns="" id="{4A41DA6A-4C8F-4DDB-B9AC-371697B2D4B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0984C5EB-C9DA-4263-B16F-D70D889207A2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xmlns="" id="{C88E9F88-BBD6-43C9-BA46-8EE947F14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E97FB98B-943F-4502-B422-0393FCEF5A8F}"/>
              </a:ext>
            </a:extLst>
          </p:cNvPr>
          <p:cNvSpPr txBox="1"/>
          <p:nvPr/>
        </p:nvSpPr>
        <p:spPr>
          <a:xfrm>
            <a:off x="506872" y="3625648"/>
            <a:ext cx="5978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,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즉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즉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4" name="Picture 11">
            <a:extLst>
              <a:ext uri="{FF2B5EF4-FFF2-40B4-BE49-F238E27FC236}">
                <a16:creationId xmlns:a16="http://schemas.microsoft.com/office/drawing/2014/main" xmlns="" id="{B3B5E2FF-3A96-4046-ACDF-24C7131B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6" y="3835219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0">
            <a:extLst>
              <a:ext uri="{FF2B5EF4-FFF2-40B4-BE49-F238E27FC236}">
                <a16:creationId xmlns:a16="http://schemas.microsoft.com/office/drawing/2014/main" xmlns="" id="{59BA5F1B-F23B-4308-A9F3-0236970A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32" y="3847405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8">
            <a:extLst>
              <a:ext uri="{FF2B5EF4-FFF2-40B4-BE49-F238E27FC236}">
                <a16:creationId xmlns:a16="http://schemas.microsoft.com/office/drawing/2014/main" xmlns="" id="{56B63747-8919-44CE-A8B9-C0FF3AEE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52224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9">
            <a:extLst>
              <a:ext uri="{FF2B5EF4-FFF2-40B4-BE49-F238E27FC236}">
                <a16:creationId xmlns:a16="http://schemas.microsoft.com/office/drawing/2014/main" xmlns="" id="{E5C14BFD-9736-49BB-BF8A-B99D1B110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7" y="443011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72975"/>
              </p:ext>
            </p:extLst>
          </p:nvPr>
        </p:nvGraphicFramePr>
        <p:xfrm>
          <a:off x="5148064" y="371703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18508"/>
              </p:ext>
            </p:extLst>
          </p:nvPr>
        </p:nvGraphicFramePr>
        <p:xfrm>
          <a:off x="4175956" y="428760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219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보라색 부분을 분수로 쓰고 읽어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42" y="981315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76" y="2156464"/>
            <a:ext cx="5890218" cy="13105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3755637"/>
            <a:ext cx="651044" cy="1295704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1142888" y="3517379"/>
            <a:ext cx="524869" cy="963924"/>
            <a:chOff x="1732972" y="3123334"/>
            <a:chExt cx="524869" cy="963924"/>
          </a:xfrm>
        </p:grpSpPr>
        <p:grpSp>
          <p:nvGrpSpPr>
            <p:cNvPr id="39" name="그룹 38"/>
            <p:cNvGrpSpPr/>
            <p:nvPr/>
          </p:nvGrpSpPr>
          <p:grpSpPr>
            <a:xfrm>
              <a:off x="1732972" y="3205429"/>
              <a:ext cx="438404" cy="881829"/>
              <a:chOff x="1760782" y="3521931"/>
              <a:chExt cx="438404" cy="881829"/>
            </a:xfrm>
          </p:grpSpPr>
          <p:cxnSp>
            <p:nvCxnSpPr>
              <p:cNvPr id="42" name="직선 연결선 41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직사각형 42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118" y="31233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487" y="36145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0" name="그룹 69"/>
          <p:cNvGrpSpPr/>
          <p:nvPr/>
        </p:nvGrpSpPr>
        <p:grpSpPr>
          <a:xfrm>
            <a:off x="1114615" y="4551451"/>
            <a:ext cx="1225170" cy="511912"/>
            <a:chOff x="3275117" y="3270832"/>
            <a:chExt cx="1225170" cy="511912"/>
          </a:xfrm>
        </p:grpSpPr>
        <p:sp>
          <p:nvSpPr>
            <p:cNvPr id="71" name="TextBox 70"/>
            <p:cNvSpPr txBox="1"/>
            <p:nvPr/>
          </p:nvSpPr>
          <p:spPr>
            <a:xfrm>
              <a:off x="3275117" y="3413412"/>
              <a:ext cx="11079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564" y="32708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816" y="3755637"/>
            <a:ext cx="651044" cy="1295704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3255168" y="3517379"/>
            <a:ext cx="524869" cy="963924"/>
            <a:chOff x="1732972" y="3123334"/>
            <a:chExt cx="524869" cy="963924"/>
          </a:xfrm>
        </p:grpSpPr>
        <p:grpSp>
          <p:nvGrpSpPr>
            <p:cNvPr id="76" name="그룹 75"/>
            <p:cNvGrpSpPr/>
            <p:nvPr/>
          </p:nvGrpSpPr>
          <p:grpSpPr>
            <a:xfrm>
              <a:off x="1732972" y="3205429"/>
              <a:ext cx="438404" cy="881829"/>
              <a:chOff x="1760782" y="3521931"/>
              <a:chExt cx="438404" cy="881829"/>
            </a:xfrm>
          </p:grpSpPr>
          <p:cxnSp>
            <p:nvCxnSpPr>
              <p:cNvPr id="80" name="직선 연결선 79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직사각형 80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118" y="31233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487" y="36145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226895" y="4551451"/>
            <a:ext cx="1225170" cy="511912"/>
            <a:chOff x="3275117" y="3270832"/>
            <a:chExt cx="1225170" cy="511912"/>
          </a:xfrm>
        </p:grpSpPr>
        <p:sp>
          <p:nvSpPr>
            <p:cNvPr id="84" name="TextBox 83"/>
            <p:cNvSpPr txBox="1"/>
            <p:nvPr/>
          </p:nvSpPr>
          <p:spPr>
            <a:xfrm>
              <a:off x="3275117" y="3413412"/>
              <a:ext cx="11079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564" y="32708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7" name="그림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558" y="3755637"/>
            <a:ext cx="651044" cy="1295704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5609910" y="3517379"/>
            <a:ext cx="524869" cy="963924"/>
            <a:chOff x="1732972" y="3123334"/>
            <a:chExt cx="524869" cy="963924"/>
          </a:xfrm>
        </p:grpSpPr>
        <p:grpSp>
          <p:nvGrpSpPr>
            <p:cNvPr id="90" name="그룹 89"/>
            <p:cNvGrpSpPr/>
            <p:nvPr/>
          </p:nvGrpSpPr>
          <p:grpSpPr>
            <a:xfrm>
              <a:off x="1732972" y="3205429"/>
              <a:ext cx="438404" cy="881829"/>
              <a:chOff x="1760782" y="3521931"/>
              <a:chExt cx="438404" cy="881829"/>
            </a:xfrm>
          </p:grpSpPr>
          <p:cxnSp>
            <p:nvCxnSpPr>
              <p:cNvPr id="93" name="직선 연결선 92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직사각형 93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118" y="31233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487" y="36145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6" name="그룹 95"/>
          <p:cNvGrpSpPr/>
          <p:nvPr/>
        </p:nvGrpSpPr>
        <p:grpSpPr>
          <a:xfrm>
            <a:off x="5581637" y="4551451"/>
            <a:ext cx="1225170" cy="511912"/>
            <a:chOff x="3275117" y="3270832"/>
            <a:chExt cx="1225170" cy="511912"/>
          </a:xfrm>
        </p:grpSpPr>
        <p:sp>
          <p:nvSpPr>
            <p:cNvPr id="97" name="TextBox 96"/>
            <p:cNvSpPr txBox="1"/>
            <p:nvPr/>
          </p:nvSpPr>
          <p:spPr>
            <a:xfrm>
              <a:off x="3275117" y="3413412"/>
              <a:ext cx="11079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564" y="32708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타원 98"/>
          <p:cNvSpPr/>
          <p:nvPr/>
        </p:nvSpPr>
        <p:spPr>
          <a:xfrm>
            <a:off x="304274" y="4111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85625" y="4517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분수만큼 색칠하여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2627425"/>
            <a:ext cx="3963094" cy="15146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48647" y="2640956"/>
            <a:ext cx="719596" cy="1584176"/>
          </a:xfrm>
          <a:prstGeom prst="rect">
            <a:avLst/>
          </a:prstGeom>
          <a:noFill/>
          <a:ln w="38100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02408"/>
              </p:ext>
            </p:extLst>
          </p:nvPr>
        </p:nvGraphicFramePr>
        <p:xfrm>
          <a:off x="1259632" y="310370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B10FF9CF-1091-43D4-83AA-9C9E13421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362" y="3614981"/>
            <a:ext cx="1995184" cy="761590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xmlns="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739508" y="4983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0" y="901179"/>
            <a:ext cx="6929408" cy="472406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632" y="880998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전체의 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얼마일까</a:t>
            </a:r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38096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mm_31_6_02_02_01_ani.mp4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609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분수만큼 색칠하여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627425"/>
            <a:ext cx="3963094" cy="15146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48647" y="2640956"/>
            <a:ext cx="719596" cy="1584176"/>
          </a:xfrm>
          <a:prstGeom prst="rect">
            <a:avLst/>
          </a:prstGeom>
          <a:noFill/>
          <a:ln w="38100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35744"/>
              </p:ext>
            </p:extLst>
          </p:nvPr>
        </p:nvGraphicFramePr>
        <p:xfrm>
          <a:off x="1259632" y="310370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1" name="Picture 12">
            <a:extLst>
              <a:ext uri="{FF2B5EF4-FFF2-40B4-BE49-F238E27FC236}">
                <a16:creationId xmlns:a16="http://schemas.microsoft.com/office/drawing/2014/main" xmlns="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92149A7-AD25-44C2-BE78-F5192AD391A9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0DF888BA-7FE5-471C-9133-2BB7C8A9897A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xmlns="" id="{48360A14-D42F-4D91-8061-D7A60AEC052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C0493BFD-1AB8-4CA0-A1C4-AB10882F4E93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xmlns="" id="{2A8E9E59-28C5-4FED-89DB-D09FDC4B4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9835A637-7D5B-4D8A-BEF5-F47073C3F7C8}"/>
              </a:ext>
            </a:extLst>
          </p:cNvPr>
          <p:cNvSpPr txBox="1"/>
          <p:nvPr/>
        </p:nvSpPr>
        <p:spPr>
          <a:xfrm>
            <a:off x="359532" y="3679284"/>
            <a:ext cx="6300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칸은 크기가 모두 같으므로 세 개의 칸을 색칠하면 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43245"/>
              </p:ext>
            </p:extLst>
          </p:nvPr>
        </p:nvGraphicFramePr>
        <p:xfrm>
          <a:off x="442409" y="37448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675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맛이 다른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롤케이크가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전체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수애는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먹었고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준수는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먹었습니다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전체에 대하여 먹은 크기를 각각 분수로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432439" y="51027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31568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09178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연결선 43"/>
          <p:cNvCxnSpPr/>
          <p:nvPr/>
        </p:nvCxnSpPr>
        <p:spPr bwMode="auto">
          <a:xfrm>
            <a:off x="656227" y="1952836"/>
            <a:ext cx="6053985" cy="7365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4070324" y="2276872"/>
            <a:ext cx="262594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 flipV="1">
            <a:off x="678255" y="2262572"/>
            <a:ext cx="3281677" cy="6935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 flipV="1">
            <a:off x="678255" y="2546902"/>
            <a:ext cx="2886579" cy="1800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5457" y="3555565"/>
            <a:ext cx="622531" cy="441211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1581" y="3564630"/>
            <a:ext cx="598354" cy="423079"/>
          </a:xfrm>
          <a:prstGeom prst="rect">
            <a:avLst/>
          </a:prstGeom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276" y="32978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72" y="32978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804422" y="3487094"/>
            <a:ext cx="468052" cy="646331"/>
            <a:chOff x="1389230" y="3499201"/>
            <a:chExt cx="468052" cy="646331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그룹 57"/>
          <p:cNvGrpSpPr/>
          <p:nvPr/>
        </p:nvGrpSpPr>
        <p:grpSpPr>
          <a:xfrm>
            <a:off x="4357166" y="3488834"/>
            <a:ext cx="468052" cy="646331"/>
            <a:chOff x="1389230" y="3499201"/>
            <a:chExt cx="468052" cy="646331"/>
          </a:xfrm>
        </p:grpSpPr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75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4391980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맛이 다른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롤케이크가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전체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수애는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먹었고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준수는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먹었습니다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전체에 대하여 먹은 크기를 각각 분수로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31568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09178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연결선 43"/>
          <p:cNvCxnSpPr/>
          <p:nvPr/>
        </p:nvCxnSpPr>
        <p:spPr bwMode="auto">
          <a:xfrm>
            <a:off x="656227" y="1952836"/>
            <a:ext cx="6053985" cy="7365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4070324" y="2276872"/>
            <a:ext cx="262594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 flipV="1">
            <a:off x="678255" y="2262572"/>
            <a:ext cx="3281677" cy="6935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 flipV="1">
            <a:off x="678255" y="2546902"/>
            <a:ext cx="2886579" cy="1800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5457" y="3555565"/>
            <a:ext cx="622531" cy="441211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1581" y="3564630"/>
            <a:ext cx="598354" cy="423079"/>
          </a:xfrm>
          <a:prstGeom prst="rect">
            <a:avLst/>
          </a:prstGeom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21" y="32978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72" y="32978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804422" y="3487094"/>
            <a:ext cx="468052" cy="646331"/>
            <a:chOff x="1389230" y="3499201"/>
            <a:chExt cx="468052" cy="646331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그룹 57"/>
          <p:cNvGrpSpPr/>
          <p:nvPr/>
        </p:nvGrpSpPr>
        <p:grpSpPr>
          <a:xfrm>
            <a:off x="4357166" y="3488834"/>
            <a:ext cx="468052" cy="646331"/>
            <a:chOff x="1389230" y="3499201"/>
            <a:chExt cx="468052" cy="646331"/>
          </a:xfrm>
        </p:grpSpPr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75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A1D8CDB-59F2-40B0-8C5C-CD6BEC28899A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0BDBF993-27B6-4F39-96EC-D76D8C109D4F}"/>
              </a:ext>
            </a:extLst>
          </p:cNvPr>
          <p:cNvGrpSpPr/>
          <p:nvPr/>
        </p:nvGrpSpPr>
        <p:grpSpPr>
          <a:xfrm>
            <a:off x="175934" y="3069551"/>
            <a:ext cx="6667165" cy="2195644"/>
            <a:chOff x="179512" y="3173659"/>
            <a:chExt cx="6667165" cy="2099631"/>
          </a:xfrm>
        </p:grpSpPr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xmlns="" id="{65D4EFD0-FCED-416E-B8F6-F1CA0519C89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AA7FCD9A-D8A8-438F-A6C2-4794EEB33687}"/>
                </a:ext>
              </a:extLst>
            </p:cNvPr>
            <p:cNvSpPr/>
            <p:nvPr/>
          </p:nvSpPr>
          <p:spPr>
            <a:xfrm>
              <a:off x="179512" y="3551819"/>
              <a:ext cx="6667165" cy="1533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2" name="Picture 2">
              <a:extLst>
                <a:ext uri="{FF2B5EF4-FFF2-40B4-BE49-F238E27FC236}">
                  <a16:creationId xmlns:a16="http://schemas.microsoft.com/office/drawing/2014/main" xmlns="" id="{D57F5C0D-66B5-48D6-ABBE-2333DD9C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7365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4C44AE40-8219-43EC-88D4-1F6687F861F0}"/>
              </a:ext>
            </a:extLst>
          </p:cNvPr>
          <p:cNvSpPr txBox="1"/>
          <p:nvPr/>
        </p:nvSpPr>
        <p:spPr>
          <a:xfrm>
            <a:off x="395536" y="3619667"/>
            <a:ext cx="624850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나타낼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09488"/>
              </p:ext>
            </p:extLst>
          </p:nvPr>
        </p:nvGraphicFramePr>
        <p:xfrm>
          <a:off x="3773697" y="3671067"/>
          <a:ext cx="41971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60235"/>
              </p:ext>
            </p:extLst>
          </p:nvPr>
        </p:nvGraphicFramePr>
        <p:xfrm>
          <a:off x="3714438" y="4291839"/>
          <a:ext cx="41971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28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개발 자료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app\resource\contents\lesson06\ops\lesson06\mm_31_6_02_06_04.html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https://cdata2.tsherpa.co.kr/tsherpa/multimedia/Flash/2022/curri/index_jr.html?flashxmlnum=yuni4856tsherpa&amp;classno=E-curri03-math-P_2022/31/suh_p_0301_01_0010/suh_p_0301_01_0010_501_1.html&amp;id=1440468&amp;classa=1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 링크처럼그대로 가지고 와주세요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3" y="1736812"/>
            <a:ext cx="6218657" cy="3226713"/>
          </a:xfrm>
          <a:prstGeom prst="rect">
            <a:avLst/>
          </a:prstGeom>
        </p:spPr>
      </p:pic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55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7" r="5053"/>
          <a:stretch/>
        </p:blipFill>
        <p:spPr bwMode="auto">
          <a:xfrm>
            <a:off x="249131" y="1556792"/>
            <a:ext cx="3107239" cy="401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딱지를 접으려면 색종이가 몇 장 있어야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52120" y="1253742"/>
            <a:ext cx="1308880" cy="257522"/>
            <a:chOff x="4968044" y="1253742"/>
            <a:chExt cx="1308880" cy="257522"/>
          </a:xfrm>
        </p:grpSpPr>
        <p:sp>
          <p:nvSpPr>
            <p:cNvPr id="39" name="직사각형 38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431843" y="1163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4212" y="2314617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장을 나누어 딱지를 접을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2364" y="2632650"/>
            <a:ext cx="360000" cy="355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894212" y="3086972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장으로 딱지를 접을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0739" y="3378303"/>
            <a:ext cx="360000" cy="355000"/>
          </a:xfrm>
          <a:prstGeom prst="rect">
            <a:avLst/>
          </a:prstGeom>
        </p:spPr>
      </p:pic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9208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SA31602.psd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넣고 텍스트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삭제하면서 그림과 여자아이를 중앙으로 옮겨주세요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9612" y="5409220"/>
            <a:ext cx="1260140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212629"/>
            <a:ext cx="6896717" cy="441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131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SA31602.psd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7" r="5053"/>
          <a:stretch/>
        </p:blipFill>
        <p:spPr bwMode="auto">
          <a:xfrm>
            <a:off x="249131" y="1556792"/>
            <a:ext cx="3107239" cy="401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나누어 딱지를 접으려고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나누어 잘라낸 한 조각은 전체의 얼마일까요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4212" y="2890681"/>
            <a:ext cx="296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장의 절반입니다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406" y="2932541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5652120" y="1253742"/>
            <a:ext cx="1308880" cy="257522"/>
            <a:chOff x="4968044" y="1253742"/>
            <a:chExt cx="1308880" cy="257522"/>
          </a:xfrm>
        </p:grpSpPr>
        <p:sp>
          <p:nvSpPr>
            <p:cNvPr id="41" name="직사각형 40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652119" y="12556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27304" y="125567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80151" y="11270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184482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전체에 대한 부분의 의미와 관계를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561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83568" y="2517517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전체에 대한 부분의 크기로서의 분수 개념을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28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83568" y="326031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분수를 바르게 쓰고 읽을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716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33211" y="926704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72823" y="168492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부분은 전체의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7" y="18153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16116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5395839" y="134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36661"/>
              </p:ext>
            </p:extLst>
          </p:nvPr>
        </p:nvGraphicFramePr>
        <p:xfrm>
          <a:off x="115384" y="6129300"/>
          <a:ext cx="7228924" cy="304800"/>
        </p:xfrm>
        <a:graphic>
          <a:graphicData uri="http://schemas.openxmlformats.org/drawingml/2006/table">
            <a:tbl>
              <a:tblPr/>
              <a:tblGrid>
                <a:gridCol w="927387"/>
                <a:gridCol w="6301537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295987" y="2969599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85" y="2564904"/>
            <a:ext cx="1497428" cy="1505148"/>
          </a:xfrm>
          <a:prstGeom prst="rect">
            <a:avLst/>
          </a:prstGeom>
        </p:spPr>
      </p:pic>
      <p:sp>
        <p:nvSpPr>
          <p:cNvPr id="45" name="TextBox 43"/>
          <p:cNvSpPr txBox="1"/>
          <p:nvPr/>
        </p:nvSpPr>
        <p:spPr>
          <a:xfrm>
            <a:off x="2161259" y="2969599"/>
            <a:ext cx="42109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부분은 전체를 똑같이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로 </a:t>
            </a:r>
            <a:endParaRPr lang="en-US" altLang="ko-KR" sz="19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나눈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것 중의        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669099" y="3276240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35178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77" y="27810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2058225" y="50491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4579451" y="1025401"/>
            <a:ext cx="963025" cy="313457"/>
            <a:chOff x="3425431" y="1016290"/>
            <a:chExt cx="963025" cy="313457"/>
          </a:xfrm>
        </p:grpSpPr>
        <p:pic>
          <p:nvPicPr>
            <p:cNvPr id="74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431" y="1016290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3557488" y="10527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</a:p>
          </p:txBody>
        </p:sp>
      </p:grpSp>
      <p:sp>
        <p:nvSpPr>
          <p:cNvPr id="76" name="타원 75"/>
          <p:cNvSpPr/>
          <p:nvPr/>
        </p:nvSpPr>
        <p:spPr>
          <a:xfrm>
            <a:off x="5325768" y="866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888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51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33211" y="926704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72823" y="168492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부분은 전체의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7" y="18153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16116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26122"/>
              </p:ext>
            </p:extLst>
          </p:nvPr>
        </p:nvGraphicFramePr>
        <p:xfrm>
          <a:off x="115384" y="6129300"/>
          <a:ext cx="7228924" cy="304800"/>
        </p:xfrm>
        <a:graphic>
          <a:graphicData uri="http://schemas.openxmlformats.org/drawingml/2006/table">
            <a:tbl>
              <a:tblPr/>
              <a:tblGrid>
                <a:gridCol w="927387"/>
                <a:gridCol w="6301537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TextBox 43"/>
          <p:cNvSpPr txBox="1"/>
          <p:nvPr/>
        </p:nvSpPr>
        <p:spPr>
          <a:xfrm>
            <a:off x="2161259" y="2963114"/>
            <a:ext cx="42109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부분은 전체를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똑같이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로 </a:t>
            </a:r>
            <a:endParaRPr lang="en-US" altLang="ko-KR" sz="19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나눈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것 중의        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579451" y="1025401"/>
            <a:ext cx="963025" cy="313457"/>
            <a:chOff x="3425431" y="1016290"/>
            <a:chExt cx="963025" cy="313457"/>
          </a:xfrm>
        </p:grpSpPr>
        <p:pic>
          <p:nvPicPr>
            <p:cNvPr id="74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431" y="1016290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3557488" y="10527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9166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32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888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429" y="2600908"/>
            <a:ext cx="1393984" cy="140152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295987" y="2963114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69099" y="3269755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35113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77" y="27746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8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42283</TotalTime>
  <Words>2898</Words>
  <Application>Microsoft Office PowerPoint</Application>
  <PresentationFormat>화면 슬라이드 쇼(4:3)</PresentationFormat>
  <Paragraphs>953</Paragraphs>
  <Slides>33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7375</cp:revision>
  <dcterms:created xsi:type="dcterms:W3CDTF">2008-07-15T12:19:11Z</dcterms:created>
  <dcterms:modified xsi:type="dcterms:W3CDTF">2022-03-08T05:40:26Z</dcterms:modified>
</cp:coreProperties>
</file>