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94" r:id="rId8"/>
    <p:sldId id="1097" r:id="rId9"/>
    <p:sldId id="1386" r:id="rId10"/>
    <p:sldId id="1398" r:id="rId11"/>
    <p:sldId id="1399" r:id="rId12"/>
    <p:sldId id="1360" r:id="rId13"/>
    <p:sldId id="1391" r:id="rId14"/>
    <p:sldId id="1363" r:id="rId15"/>
    <p:sldId id="1374" r:id="rId16"/>
    <p:sldId id="1315" r:id="rId17"/>
    <p:sldId id="1316" r:id="rId18"/>
    <p:sldId id="1322" r:id="rId19"/>
    <p:sldId id="1375" r:id="rId20"/>
    <p:sldId id="1323" r:id="rId21"/>
    <p:sldId id="1324" r:id="rId22"/>
    <p:sldId id="1400" r:id="rId23"/>
    <p:sldId id="1317" r:id="rId24"/>
    <p:sldId id="1401" r:id="rId25"/>
    <p:sldId id="1319" r:id="rId26"/>
    <p:sldId id="1402" r:id="rId27"/>
    <p:sldId id="1318" r:id="rId28"/>
    <p:sldId id="1403" r:id="rId29"/>
    <p:sldId id="1348" r:id="rId30"/>
    <p:sldId id="1404" r:id="rId31"/>
    <p:sldId id="1396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5EEFF"/>
    <a:srgbClr val="FFF3E7"/>
    <a:srgbClr val="FFF4F3"/>
    <a:srgbClr val="C1E8ED"/>
    <a:srgbClr val="F4E8BD"/>
    <a:srgbClr val="4AB961"/>
    <a:srgbClr val="FCD5B5"/>
    <a:srgbClr val="FEF2D9"/>
    <a:srgbClr val="E4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5.png"/><Relationship Id="rId10" Type="http://schemas.openxmlformats.org/officeDocument/2006/relationships/image" Target="../media/image16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39.png"/><Relationship Id="rId5" Type="http://schemas.openxmlformats.org/officeDocument/2006/relationships/image" Target="../media/image49.png"/><Relationship Id="rId10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42.png"/><Relationship Id="rId5" Type="http://schemas.openxmlformats.org/officeDocument/2006/relationships/image" Target="../media/image49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54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884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2182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39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74710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/>
                <a:gridCol w="623876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5063" y="30689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5063" y="3671736"/>
            <a:ext cx="33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166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5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6" y="2741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70022" y="2930460"/>
            <a:ext cx="468052" cy="646331"/>
            <a:chOff x="1389230" y="3499201"/>
            <a:chExt cx="468052" cy="646331"/>
          </a:xfrm>
        </p:grpSpPr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3343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493199" y="3533236"/>
            <a:ext cx="468052" cy="646331"/>
            <a:chOff x="1389230" y="3499201"/>
            <a:chExt cx="468052" cy="646331"/>
          </a:xfrm>
        </p:grpSpPr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612" y="2722984"/>
            <a:ext cx="1539011" cy="14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14072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/>
                <a:gridCol w="623876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5063" y="30689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5063" y="3671736"/>
            <a:ext cx="33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39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5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13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6" y="2741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70022" y="2930460"/>
            <a:ext cx="468052" cy="646331"/>
            <a:chOff x="1389230" y="3499201"/>
            <a:chExt cx="468052" cy="646331"/>
          </a:xfrm>
        </p:grpSpPr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3343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493199" y="3533236"/>
            <a:ext cx="468052" cy="646331"/>
            <a:chOff x="1389230" y="3499201"/>
            <a:chExt cx="468052" cy="646331"/>
          </a:xfrm>
        </p:grpSpPr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914" y="2833096"/>
            <a:ext cx="1415175" cy="140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부분을 보고 전체를 완성하고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그린 부분을 분수로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app\resource\contents\lesson06\ops\lesson06\mm_31_6_03_04_01.html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그린 선은 사라지고 완성된 그림과 함께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진입시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56763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/>
                <a:gridCol w="623876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answer_02.png / 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09" y="2492896"/>
            <a:ext cx="2418994" cy="1878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92" y="2492896"/>
            <a:ext cx="2002644" cy="1878101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62" y="1661765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8" y="42343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492384" y="4423651"/>
            <a:ext cx="468052" cy="646331"/>
            <a:chOff x="1389230" y="3499201"/>
            <a:chExt cx="468052" cy="646331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94" y="4236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4449540" y="4425391"/>
            <a:ext cx="468052" cy="646331"/>
            <a:chOff x="1389230" y="3499201"/>
            <a:chExt cx="468052" cy="646331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62" y="3918626"/>
            <a:ext cx="3285038" cy="123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색칠하지 않은 부분을 분수로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app\resource\contents\lesson06\ops\lesson06\mm_31_6_03_05_01.html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직접 그린 선은 사라지고 완성된 그림과 함께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진입시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46986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/>
                <a:gridCol w="633292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70" y="2744924"/>
            <a:ext cx="6327308" cy="1558711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852584"/>
            <a:ext cx="393075" cy="3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55" y="2837567"/>
            <a:ext cx="393075" cy="3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62" y="1661765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93647" y="4381659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1600" y="4381659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97321" y="2656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09" y="4260652"/>
            <a:ext cx="2634344" cy="6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78882"/>
              </p:ext>
            </p:extLst>
          </p:nvPr>
        </p:nvGraphicFramePr>
        <p:xfrm>
          <a:off x="1043608" y="44275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44525"/>
              </p:ext>
            </p:extLst>
          </p:nvPr>
        </p:nvGraphicFramePr>
        <p:xfrm>
          <a:off x="4765655" y="44032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8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92384" y="4410341"/>
            <a:ext cx="468052" cy="646331"/>
            <a:chOff x="1389230" y="3499201"/>
            <a:chExt cx="468052" cy="646331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96" y="41924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186842" y="4381659"/>
            <a:ext cx="468052" cy="646331"/>
            <a:chOff x="1389230" y="3499201"/>
            <a:chExt cx="468052" cy="646331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부분을 보고 색칠하지 않은 부분을 분수로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40352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12" y="2183707"/>
            <a:ext cx="5985323" cy="1611433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98045" y="4061101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67711" y="4061100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030493" y="4061099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04611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/>
                <a:gridCol w="633292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01291"/>
              </p:ext>
            </p:extLst>
          </p:nvPr>
        </p:nvGraphicFramePr>
        <p:xfrm>
          <a:off x="1070053" y="41169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12146"/>
              </p:ext>
            </p:extLst>
          </p:nvPr>
        </p:nvGraphicFramePr>
        <p:xfrm>
          <a:off x="3039719" y="40878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16839"/>
              </p:ext>
            </p:extLst>
          </p:nvPr>
        </p:nvGraphicFramePr>
        <p:xfrm>
          <a:off x="5076056" y="40987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8" y="3897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1492384" y="4086305"/>
            <a:ext cx="468052" cy="646331"/>
            <a:chOff x="1389230" y="3499201"/>
            <a:chExt cx="468052" cy="646331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96" y="38987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3465742" y="4088045"/>
            <a:ext cx="468052" cy="646331"/>
            <a:chOff x="1389230" y="3499201"/>
            <a:chExt cx="468052" cy="646331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그룹 74"/>
          <p:cNvGrpSpPr/>
          <p:nvPr/>
        </p:nvGrpSpPr>
        <p:grpSpPr>
          <a:xfrm>
            <a:off x="5565586" y="4086304"/>
            <a:ext cx="468052" cy="646331"/>
            <a:chOff x="1389230" y="3499201"/>
            <a:chExt cx="468052" cy="646331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40" y="39322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전체를 똑같이 나눈 수를 분모에 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cdata2.tsherpa.co.kr/tsherpa/MultiMedia/Flash/2020/curri/index.html?flashxmlnum=yuni4856&amp;classa=A8-C1-31-MM-MM-04-07-04-0-0-0-0&amp;classno=MM_31_04/suh_0301_06_0004/suh_0301_06_0004_301_1.html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분수를 나타내기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8503" y="2612231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부분의 수를 분자에 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449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59632" y="4185084"/>
            <a:ext cx="79208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86" y="3383846"/>
            <a:ext cx="2844316" cy="174170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75073" y="3190398"/>
            <a:ext cx="6243872" cy="2128599"/>
          </a:xfrm>
          <a:prstGeom prst="roundRect">
            <a:avLst/>
          </a:prstGeom>
          <a:noFill/>
          <a:ln w="38100">
            <a:solidFill>
              <a:srgbClr val="F4E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36" y="3546921"/>
            <a:ext cx="373055" cy="29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02861" y="3337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330085" y="3696754"/>
            <a:ext cx="691523" cy="1110298"/>
            <a:chOff x="1760782" y="3439836"/>
            <a:chExt cx="564003" cy="1017789"/>
          </a:xfrm>
        </p:grpSpPr>
        <p:grpSp>
          <p:nvGrpSpPr>
            <p:cNvPr id="54" name="그룹 53"/>
            <p:cNvGrpSpPr/>
            <p:nvPr/>
          </p:nvGrpSpPr>
          <p:grpSpPr>
            <a:xfrm>
              <a:off x="1760782" y="3521930"/>
              <a:ext cx="438404" cy="935695"/>
              <a:chOff x="1760782" y="3521930"/>
              <a:chExt cx="438404" cy="935695"/>
            </a:xfrm>
          </p:grpSpPr>
          <p:cxnSp>
            <p:nvCxnSpPr>
              <p:cNvPr id="58" name="직선 연결선 5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직사각형 58"/>
              <p:cNvSpPr/>
              <p:nvPr/>
            </p:nvSpPr>
            <p:spPr>
              <a:xfrm>
                <a:off x="1760782" y="4034425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760782" y="3521930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062" y="401527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4128692" y="3739264"/>
            <a:ext cx="2243507" cy="555756"/>
            <a:chOff x="4503819" y="3681028"/>
            <a:chExt cx="2243507" cy="55575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644008" y="3681028"/>
              <a:ext cx="2103318" cy="555756"/>
            </a:xfrm>
            <a:prstGeom prst="roundRect">
              <a:avLst/>
            </a:prstGeom>
            <a:noFill/>
            <a:ln w="381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6200000">
              <a:off x="4498180" y="3898343"/>
              <a:ext cx="151468" cy="140189"/>
            </a:xfrm>
            <a:prstGeom prst="triangle">
              <a:avLst/>
            </a:prstGeom>
            <a:solidFill>
              <a:srgbClr val="C1E8ED"/>
            </a:solidFill>
            <a:ln w="127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128692" y="4371864"/>
            <a:ext cx="2243507" cy="555756"/>
            <a:chOff x="4503819" y="4359220"/>
            <a:chExt cx="2243507" cy="555756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4644007" y="4359220"/>
              <a:ext cx="2103319" cy="555756"/>
            </a:xfrm>
            <a:prstGeom prst="roundRect">
              <a:avLst/>
            </a:prstGeom>
            <a:noFill/>
            <a:ln w="381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4498180" y="4593447"/>
              <a:ext cx="151468" cy="140189"/>
            </a:xfrm>
            <a:prstGeom prst="triangle">
              <a:avLst/>
            </a:prstGeom>
            <a:solidFill>
              <a:srgbClr val="C1E8ED"/>
            </a:solidFill>
            <a:ln w="127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499992" y="3846530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색칠한 부분의 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15074" y="4465070"/>
            <a:ext cx="212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전체를 똑같이 나눈 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0591" y="322429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87" y="338291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120~121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2" name="직사각형 31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355867" y="5235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35769"/>
          <a:stretch/>
        </p:blipFill>
        <p:spPr>
          <a:xfrm>
            <a:off x="1394255" y="1997351"/>
            <a:ext cx="4167086" cy="1755685"/>
          </a:xfrm>
          <a:prstGeom prst="rect">
            <a:avLst/>
          </a:prstGeom>
        </p:spPr>
      </p:pic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05506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941244"/>
                <a:gridCol w="639569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17609" y="3897052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22142" y="4617132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75" y="35875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2631721" y="3776851"/>
            <a:ext cx="468052" cy="646331"/>
            <a:chOff x="1389230" y="3499201"/>
            <a:chExt cx="468052" cy="646331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37" y="42930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644283" y="4482349"/>
            <a:ext cx="468052" cy="646331"/>
            <a:chOff x="1389230" y="3499201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모서리가 둥근 직사각형 62"/>
          <p:cNvSpPr/>
          <p:nvPr/>
        </p:nvSpPr>
        <p:spPr>
          <a:xfrm>
            <a:off x="3870994" y="3903735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색칠한 부분</a:t>
            </a:r>
            <a:endParaRPr lang="ko-KR" altLang="en-US" sz="1400" b="1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375527" y="4623815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색칠하지 않은 부분</a:t>
            </a:r>
            <a:endParaRPr lang="ko-KR" altLang="en-US" sz="1400" b="1"/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60" y="3594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5285106" y="3783534"/>
            <a:ext cx="468052" cy="646331"/>
            <a:chOff x="1389230" y="3499201"/>
            <a:chExt cx="468052" cy="646331"/>
          </a:xfrm>
        </p:grpSpPr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22" y="42997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5297668" y="4489032"/>
            <a:ext cx="468052" cy="646331"/>
            <a:chOff x="1389230" y="3499201"/>
            <a:chExt cx="468052" cy="646331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app\resource\contents\lesson06\ops\lesson06\mm_31_6_03_07_03.html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정답 확인 클릭할 때 함께 나타나게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클릭하거나 정답 확인 버튼 클릭하면  직접 그린 선은 사라지고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텍스트 색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부분을 보고 전체를 완성하고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그린 부분을 분수로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2168860"/>
            <a:ext cx="792088" cy="5545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54462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/>
                <a:gridCol w="6207381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8" y="2816741"/>
            <a:ext cx="4484941" cy="2076745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22" y="2037721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044521" y="2027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69" y="3327180"/>
            <a:ext cx="373055" cy="29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1619672" y="3210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76" y="39758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5307622" y="4165119"/>
            <a:ext cx="468052" cy="646331"/>
            <a:chOff x="1389230" y="3499201"/>
            <a:chExt cx="468052" cy="646331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5157192"/>
            <a:ext cx="2237592" cy="10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60969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네잎클로버를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하트 부분을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부분과 색칠하지 않은 부분을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부분을 보고 전체를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분수만큼 색칠하여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부분을 보고 색칠하지 않은 부분을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사라진 부분은 얼마일까요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색칠하지 않은 부분을 분수로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431843" y="508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app\resource\contents\lesson06\ops\lesson06\mm_31_6_03_07_04.html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답 칸 클릭하거나 정답 확인 클릭할 때 함께 나타나게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클릭하거나 정답 확인 버튼 클릭하면  직접 그린 선은 사라지고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텍스트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00832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/>
                <a:gridCol w="633292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96" y="2636912"/>
            <a:ext cx="4860032" cy="1193953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22" y="2037721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044521" y="2027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17" y="2636912"/>
            <a:ext cx="373055" cy="29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925720" y="3122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567" y="4116580"/>
            <a:ext cx="476317" cy="7525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57158" y="4205093"/>
            <a:ext cx="298718" cy="557028"/>
          </a:xfrm>
          <a:prstGeom prst="rect">
            <a:avLst/>
          </a:prstGeom>
          <a:solidFill>
            <a:srgbClr val="F5EE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49" y="4973507"/>
            <a:ext cx="3061363" cy="72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50" y="3970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635896" y="4159286"/>
            <a:ext cx="468052" cy="646331"/>
            <a:chOff x="1389230" y="3499201"/>
            <a:chExt cx="468052" cy="646331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41119"/>
              </p:ext>
            </p:extLst>
          </p:nvPr>
        </p:nvGraphicFramePr>
        <p:xfrm>
          <a:off x="3167844" y="41992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클릭하면 답 그림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만큼 색칠하시오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760090" y="4976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72" y="2420888"/>
            <a:ext cx="5753486" cy="1633785"/>
          </a:xfrm>
          <a:prstGeom prst="rect">
            <a:avLst/>
          </a:prstGeom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76668"/>
              </p:ext>
            </p:extLst>
          </p:nvPr>
        </p:nvGraphicFramePr>
        <p:xfrm>
          <a:off x="683568" y="14718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1697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70" y="311962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53" y="312870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70E98B8-E605-4AB1-B960-D7C843E3B7F7}"/>
              </a:ext>
            </a:extLst>
          </p:cNvPr>
          <p:cNvSpPr/>
          <p:nvPr/>
        </p:nvSpPr>
        <p:spPr>
          <a:xfrm>
            <a:off x="2361606" y="2923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E9AD73B-848B-405C-B1BA-98389D1FB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8431" y="4542771"/>
            <a:ext cx="2519230" cy="7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만큼 색칠하시오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72" y="2420888"/>
            <a:ext cx="5753486" cy="1633785"/>
          </a:xfrm>
          <a:prstGeom prst="rect">
            <a:avLst/>
          </a:prstGeom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32573"/>
              </p:ext>
            </p:extLst>
          </p:nvPr>
        </p:nvGraphicFramePr>
        <p:xfrm>
          <a:off x="683568" y="14718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1697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70" y="311962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53" y="312870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7C5785D-A96A-4CC6-B7DD-986D5F817CB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0808FE6E-0966-4F24-BFEE-008F1FA125B8}"/>
              </a:ext>
            </a:extLst>
          </p:cNvPr>
          <p:cNvGrpSpPr/>
          <p:nvPr/>
        </p:nvGrpSpPr>
        <p:grpSpPr>
          <a:xfrm>
            <a:off x="175934" y="3590558"/>
            <a:ext cx="6667165" cy="1674646"/>
            <a:chOff x="179512" y="3671877"/>
            <a:chExt cx="6667165" cy="1601413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BA756944-B194-4535-9AF2-4F70D94960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42F277D9-78C5-422B-945F-C0BB3B9F94D9}"/>
                </a:ext>
              </a:extLst>
            </p:cNvPr>
            <p:cNvSpPr/>
            <p:nvPr/>
          </p:nvSpPr>
          <p:spPr>
            <a:xfrm>
              <a:off x="179512" y="4033827"/>
              <a:ext cx="6667165" cy="10513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xmlns="" id="{34E2DA7F-AF86-473A-86F2-CC01B1F35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7187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50BBA1-080C-4870-AA87-FC77763E2238}"/>
              </a:ext>
            </a:extLst>
          </p:cNvPr>
          <p:cNvSpPr txBox="1"/>
          <p:nvPr/>
        </p:nvSpPr>
        <p:spPr>
          <a:xfrm>
            <a:off x="427135" y="4365104"/>
            <a:ext cx="61980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로 나눈 것 중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만큼 색칠했습니다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34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조각으로 나누어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전체의     만큼 먹었습니다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조각 먹었는지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8053" y="3362054"/>
            <a:ext cx="5216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12" y="31856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00676" y="2523329"/>
            <a:ext cx="2244766" cy="4611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57666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57016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 bwMode="auto">
          <a:xfrm>
            <a:off x="791580" y="2132856"/>
            <a:ext cx="5918632" cy="7306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791580" y="2487639"/>
            <a:ext cx="5541301" cy="4126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52441"/>
              </p:ext>
            </p:extLst>
          </p:nvPr>
        </p:nvGraphicFramePr>
        <p:xfrm>
          <a:off x="5908314" y="15915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TextBox 43"/>
          <p:cNvSpPr txBox="1"/>
          <p:nvPr/>
        </p:nvSpPr>
        <p:spPr>
          <a:xfrm>
            <a:off x="3599892" y="3368315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조각으로 나누어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전체의     만큼 먹었습니다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조각 먹었는지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8053" y="3362054"/>
            <a:ext cx="5216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12" y="31856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00676" y="2523329"/>
            <a:ext cx="2244766" cy="4611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57666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57016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 bwMode="auto">
          <a:xfrm>
            <a:off x="791580" y="2132856"/>
            <a:ext cx="5918632" cy="7306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791580" y="2487639"/>
            <a:ext cx="5541301" cy="4126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17958"/>
              </p:ext>
            </p:extLst>
          </p:nvPr>
        </p:nvGraphicFramePr>
        <p:xfrm>
          <a:off x="5908314" y="15915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TextBox 43"/>
          <p:cNvSpPr txBox="1"/>
          <p:nvPr/>
        </p:nvSpPr>
        <p:spPr>
          <a:xfrm>
            <a:off x="3599892" y="3368315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7C5785D-A96A-4CC6-B7DD-986D5F817CB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808FE6E-0966-4F24-BFEE-008F1FA125B8}"/>
              </a:ext>
            </a:extLst>
          </p:cNvPr>
          <p:cNvGrpSpPr/>
          <p:nvPr/>
        </p:nvGrpSpPr>
        <p:grpSpPr>
          <a:xfrm>
            <a:off x="175934" y="3590558"/>
            <a:ext cx="6667165" cy="1674646"/>
            <a:chOff x="179512" y="3671877"/>
            <a:chExt cx="6667165" cy="1601413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BA756944-B194-4535-9AF2-4F70D94960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42F277D9-78C5-422B-945F-C0BB3B9F94D9}"/>
                </a:ext>
              </a:extLst>
            </p:cNvPr>
            <p:cNvSpPr/>
            <p:nvPr/>
          </p:nvSpPr>
          <p:spPr>
            <a:xfrm>
              <a:off x="179512" y="4033827"/>
              <a:ext cx="6667165" cy="10513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34E2DA7F-AF86-473A-86F2-CC01B1F35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7187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550BBA1-080C-4870-AA87-FC77763E2238}"/>
              </a:ext>
            </a:extLst>
          </p:cNvPr>
          <p:cNvSpPr txBox="1"/>
          <p:nvPr/>
        </p:nvSpPr>
        <p:spPr>
          <a:xfrm>
            <a:off x="427135" y="4192052"/>
            <a:ext cx="619804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나누었을 때 전체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똑같이 넷으로 나눈 것 중의 하나는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14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남은 부분을 분수로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6" y="2780928"/>
            <a:ext cx="1617247" cy="1890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12" y="2925922"/>
            <a:ext cx="1840316" cy="16005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08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55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84" y="3213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38930" y="3403015"/>
            <a:ext cx="468052" cy="646331"/>
            <a:chOff x="1389230" y="3499201"/>
            <a:chExt cx="468052" cy="646331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59" y="3215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839005" y="3404755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남은 부분을 분수로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6" y="2780928"/>
            <a:ext cx="1617247" cy="1890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12" y="2925922"/>
            <a:ext cx="1840316" cy="16005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08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55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84" y="3213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38930" y="3403015"/>
            <a:ext cx="468052" cy="646331"/>
            <a:chOff x="1389230" y="3499201"/>
            <a:chExt cx="468052" cy="646331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59" y="3215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839005" y="3404755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FA89A12-901E-47E2-8BFD-FB649A18C793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ABD1297F-3FE7-44DA-99A1-B8C38873908F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15ADAC78-C5B8-429B-BDDF-72359F4D6AA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85B8241-31E0-41EC-A285-3025E80F75B1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BE779753-2CF7-443D-8CF5-E1707CD22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0009D5A-DAEC-42F8-9E86-04857AE72CE6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조각이 남아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피자는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조각이 남아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1">
            <a:extLst>
              <a:ext uri="{FF2B5EF4-FFF2-40B4-BE49-F238E27FC236}">
                <a16:creationId xmlns:a16="http://schemas.microsoft.com/office/drawing/2014/main" xmlns="" id="{65204D23-D611-4291-A147-ECF5E5A5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4" y="44011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xmlns="" id="{08BBCFF1-CC4A-4BB1-924C-5CEA915D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910" y="38250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8" y="395617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3" y="450719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77512"/>
              </p:ext>
            </p:extLst>
          </p:nvPr>
        </p:nvGraphicFramePr>
        <p:xfrm>
          <a:off x="5867561" y="36892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31231"/>
              </p:ext>
            </p:extLst>
          </p:nvPr>
        </p:nvGraphicFramePr>
        <p:xfrm>
          <a:off x="5553633" y="427415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85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부분이 나타내는 분수가 다른 것을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95836" y="4108616"/>
            <a:ext cx="57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31" y="3979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47" y="2087729"/>
            <a:ext cx="6175368" cy="180391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07" y="3429000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5" y="3429000"/>
            <a:ext cx="302868" cy="3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429000"/>
            <a:ext cx="27774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42900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44" y="4148533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10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부분이 나타내는 분수가 다른 것을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95836" y="4108616"/>
            <a:ext cx="57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31" y="3979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47" y="2087729"/>
            <a:ext cx="6175368" cy="180391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07" y="3429000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5" y="3429000"/>
            <a:ext cx="302868" cy="3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429000"/>
            <a:ext cx="27774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42900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44" y="4148533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EBBEAF6-0B1E-49C4-98C2-C5448B5A7965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870857D-9F1C-4641-8FA5-0874EDF4E163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695BEE66-1AB8-4E50-8788-5A872E0DD9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ED5399FB-F70D-4F2F-BF06-E93071B27967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DDABD18A-BE10-434E-870D-3F5D62C4B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493DB175-2AD9-40DC-8C22-2CCB20D0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4408537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>
            <a:extLst>
              <a:ext uri="{FF2B5EF4-FFF2-40B4-BE49-F238E27FC236}">
                <a16:creationId xmlns:a16="http://schemas.microsoft.com/office/drawing/2014/main" xmlns="" id="{64163BCB-FE96-402F-9932-4110D761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77" y="3825398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xmlns="" id="{D4867C2B-BD59-4DBC-BD64-E8F247CD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2" y="3825397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>
            <a:extLst>
              <a:ext uri="{FF2B5EF4-FFF2-40B4-BE49-F238E27FC236}">
                <a16:creationId xmlns:a16="http://schemas.microsoft.com/office/drawing/2014/main" xmlns="" id="{B5C278B3-DE25-4D7B-BF9F-B4931FA2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8" y="3833348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>
            <a:extLst>
              <a:ext uri="{FF2B5EF4-FFF2-40B4-BE49-F238E27FC236}">
                <a16:creationId xmlns:a16="http://schemas.microsoft.com/office/drawing/2014/main" xmlns="" id="{D8F35BBF-D2E5-45AB-8544-BB22A848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011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xmlns="" id="{A608E637-11C2-4C86-ACFD-EC411EEA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52" y="38250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98288"/>
              </p:ext>
            </p:extLst>
          </p:nvPr>
        </p:nvGraphicFramePr>
        <p:xfrm>
          <a:off x="6021685" y="36977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85524"/>
              </p:ext>
            </p:extLst>
          </p:nvPr>
        </p:nvGraphicFramePr>
        <p:xfrm>
          <a:off x="5076056" y="427278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138DC88-2DB1-44FA-B887-32F6E80DBC2E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,      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618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3"/>
          <p:cNvSpPr txBox="1"/>
          <p:nvPr/>
        </p:nvSpPr>
        <p:spPr>
          <a:xfrm>
            <a:off x="506976" y="4426801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06976" y="3814019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당근은 몇 칸에 심었는지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506976" y="3255217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전체를 똑같이 몇 칸으로 나누었는지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효리네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텃밭에 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당근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고추를 심었습니다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5251" y="2466417"/>
            <a:ext cx="607338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580112" y="3253075"/>
            <a:ext cx="542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48" y="2312876"/>
            <a:ext cx="5277115" cy="8968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83668" y="2556373"/>
            <a:ext cx="28803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59816" y="2553315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3892" y="2535149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1501700" y="2500204"/>
            <a:ext cx="451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377248" y="2500203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당근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5307997" y="2496241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63988" y="3821450"/>
            <a:ext cx="542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06" y="3165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00" y="36849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073031" y="3255217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986461" y="3819110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8" y="4591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718674" y="4780743"/>
            <a:ext cx="468052" cy="646331"/>
            <a:chOff x="1389230" y="3499201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" y="871108"/>
            <a:ext cx="6922430" cy="47541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네잎클로버를</a:t>
            </a:r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만들자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634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8" y="4591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718674" y="4780743"/>
            <a:ext cx="468052" cy="646331"/>
            <a:chOff x="1389230" y="3499201"/>
            <a:chExt cx="468052" cy="646331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Box 43"/>
          <p:cNvSpPr txBox="1"/>
          <p:nvPr/>
        </p:nvSpPr>
        <p:spPr>
          <a:xfrm>
            <a:off x="506976" y="4426801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효리네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텃밭에 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당근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고추를 심었습니다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5251" y="2466417"/>
            <a:ext cx="607338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48" y="2312876"/>
            <a:ext cx="5277115" cy="8968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83668" y="2556373"/>
            <a:ext cx="28803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59816" y="2553315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3892" y="2535149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1501700" y="2500204"/>
            <a:ext cx="451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377248" y="2500203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당근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5307997" y="2496241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06976" y="3255217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전체를 똑같이 몇 칸으로 나누었는지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06976" y="3814019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당근은 몇 칸에 심었는지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6942" y="3821450"/>
            <a:ext cx="7944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52" y="38139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FDADF73-340D-4DBB-82E8-CE687F4ECF07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553FA1AB-84BD-46AC-9495-9A6F5DE9546C}"/>
              </a:ext>
            </a:extLst>
          </p:cNvPr>
          <p:cNvGrpSpPr/>
          <p:nvPr/>
        </p:nvGrpSpPr>
        <p:grpSpPr>
          <a:xfrm>
            <a:off x="175934" y="3302527"/>
            <a:ext cx="6667165" cy="1962679"/>
            <a:chOff x="179512" y="3396441"/>
            <a:chExt cx="6667165" cy="1876849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E34672D2-AF2D-4681-89DF-B1EB122EF8E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8B73A4B5-6792-4AE6-9AA0-691FAC42B507}"/>
                </a:ext>
              </a:extLst>
            </p:cNvPr>
            <p:cNvSpPr/>
            <p:nvPr/>
          </p:nvSpPr>
          <p:spPr>
            <a:xfrm>
              <a:off x="179512" y="3767368"/>
              <a:ext cx="6667165" cy="1317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xmlns="" id="{E4B97EEF-3C77-4CCC-88A5-398E847DC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9644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28737"/>
              </p:ext>
            </p:extLst>
          </p:nvPr>
        </p:nvGraphicFramePr>
        <p:xfrm>
          <a:off x="4824028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2B4319A1-F776-46A0-8FD0-FDDF0CBA7763}"/>
              </a:ext>
            </a:extLst>
          </p:cNvPr>
          <p:cNvSpPr txBox="1"/>
          <p:nvPr/>
        </p:nvSpPr>
        <p:spPr>
          <a:xfrm>
            <a:off x="501512" y="3690410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텃밭은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칸으로 나누었고 당근은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 심었으므로 전체에 대하여 당근을 심은 부분의 크기는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80112" y="3253075"/>
            <a:ext cx="542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06" y="3165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6073031" y="3255217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74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" y="1880828"/>
            <a:ext cx="6144074" cy="3095688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app\resource\contents\lesson06\ops\lesson06\mm_31_6_03_07_04.html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링크처럼그대로 가지고 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03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4" r="5291"/>
          <a:stretch/>
        </p:blipFill>
        <p:spPr bwMode="auto">
          <a:xfrm>
            <a:off x="228079" y="1599672"/>
            <a:ext cx="3198609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네잎클로버를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만들기 위해 하트가 얼마큼 필요한가요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79949" y="1256066"/>
            <a:ext cx="1981567" cy="258869"/>
            <a:chOff x="4968044" y="1252395"/>
            <a:chExt cx="1981567" cy="258869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18870" y="125239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59672" y="116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529" y="2298637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하트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979" y="2298637"/>
            <a:ext cx="360000" cy="355000"/>
          </a:xfrm>
          <a:prstGeom prst="rect">
            <a:avLst/>
          </a:prstGeom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229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SA31603.psd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삭제하면서 그림과 남자아이를 중앙으로 옮겨주세요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257727"/>
            <a:ext cx="6807671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36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SA31603.psd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4" r="5291"/>
          <a:stretch/>
        </p:blipFill>
        <p:spPr bwMode="auto">
          <a:xfrm>
            <a:off x="228079" y="1599672"/>
            <a:ext cx="3198609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노란 하트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개와 초록 하트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네잎클로버를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개 만들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60264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네잎클로버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122" y="289398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979949" y="1256066"/>
            <a:ext cx="1981567" cy="258869"/>
            <a:chOff x="4968044" y="1252395"/>
            <a:chExt cx="1981567" cy="258869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8870" y="125239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4759672" y="116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4" r="5291"/>
          <a:stretch/>
        </p:blipFill>
        <p:spPr bwMode="auto">
          <a:xfrm>
            <a:off x="228079" y="1599672"/>
            <a:ext cx="3198609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노란 하트와 초록 하트는 </a:t>
            </a:r>
            <a:r>
              <a:rPr lang="ko-KR" altLang="en-US" sz="1900" spc="-150" err="1" smtClean="0">
                <a:latin typeface="맑은 고딕" pitchFamily="50" charset="-127"/>
                <a:ea typeface="맑은 고딕" pitchFamily="50" charset="-127"/>
              </a:rPr>
              <a:t>네잎클로버의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얼마큼인가요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348880"/>
            <a:ext cx="2965698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 하트와 초록 하트는 각각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네잎클로버의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하트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중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    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736" y="351340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979949" y="1256066"/>
            <a:ext cx="1981567" cy="258869"/>
            <a:chOff x="4968044" y="1252395"/>
            <a:chExt cx="1981567" cy="258869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8870" y="125239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타원 49"/>
          <p:cNvSpPr/>
          <p:nvPr/>
        </p:nvSpPr>
        <p:spPr>
          <a:xfrm>
            <a:off x="4759672" y="116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698244" y="3097374"/>
            <a:ext cx="351655" cy="646331"/>
            <a:chOff x="1447429" y="3499201"/>
            <a:chExt cx="351655" cy="646331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47429" y="3499201"/>
              <a:ext cx="351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053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8808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그림을 보고 알맞은 분수로 나타내고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주어진 분수만큼 도형에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21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82825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부분을 보고 전체를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395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38059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/>
                <a:gridCol w="623876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04" y="2786738"/>
            <a:ext cx="1433451" cy="144878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95063" y="30689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5063" y="3671736"/>
            <a:ext cx="33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058225" y="5049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6" y="2741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70022" y="2930460"/>
            <a:ext cx="468052" cy="646331"/>
            <a:chOff x="1389230" y="3499201"/>
            <a:chExt cx="468052" cy="646331"/>
          </a:xfrm>
        </p:grpSpPr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3343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493199" y="3533236"/>
            <a:ext cx="468052" cy="646331"/>
            <a:chOff x="1389230" y="3499201"/>
            <a:chExt cx="468052" cy="646331"/>
          </a:xfrm>
        </p:grpSpPr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42466</TotalTime>
  <Words>2470</Words>
  <Application>Microsoft Office PowerPoint</Application>
  <PresentationFormat>화면 슬라이드 쇼(4:3)</PresentationFormat>
  <Paragraphs>834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7420</cp:revision>
  <dcterms:created xsi:type="dcterms:W3CDTF">2008-07-15T12:19:11Z</dcterms:created>
  <dcterms:modified xsi:type="dcterms:W3CDTF">2022-03-08T05:40:42Z</dcterms:modified>
</cp:coreProperties>
</file>