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782" r:id="rId2"/>
    <p:sldId id="783" r:id="rId3"/>
    <p:sldId id="1097" r:id="rId4"/>
    <p:sldId id="1369" r:id="rId5"/>
    <p:sldId id="1392" r:id="rId6"/>
    <p:sldId id="1388" r:id="rId7"/>
    <p:sldId id="1390" r:id="rId8"/>
    <p:sldId id="1391" r:id="rId9"/>
    <p:sldId id="1371" r:id="rId10"/>
    <p:sldId id="1372" r:id="rId11"/>
    <p:sldId id="1315" r:id="rId1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6B5B"/>
    <a:srgbClr val="AE7C65"/>
    <a:srgbClr val="FEF6F0"/>
    <a:srgbClr val="FFD0E4"/>
    <a:srgbClr val="D0ECD8"/>
    <a:srgbClr val="D4EFFD"/>
    <a:srgbClr val="F27712"/>
    <a:srgbClr val="FF9900"/>
    <a:srgbClr val="FF99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004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33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12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image" Target="../media/image21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12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6.png"/><Relationship Id="rId5" Type="http://schemas.openxmlformats.org/officeDocument/2006/relationships/image" Target="../media/image3.png"/><Relationship Id="rId10" Type="http://schemas.openxmlformats.org/officeDocument/2006/relationships/image" Target="../media/image28.png"/><Relationship Id="rId4" Type="http://schemas.openxmlformats.org/officeDocument/2006/relationships/image" Target="../media/image26.png"/><Relationship Id="rId9" Type="http://schemas.openxmlformats.org/officeDocument/2006/relationships/image" Target="../media/image27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9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18190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65476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71576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재밌게 놀이를 해요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외계인 그리기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suh_h_0301_04_0011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 더 보기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8" name="그룹 47"/>
          <p:cNvGrpSpPr/>
          <p:nvPr/>
        </p:nvGrpSpPr>
        <p:grpSpPr>
          <a:xfrm>
            <a:off x="142441" y="1412776"/>
            <a:ext cx="6733816" cy="449438"/>
            <a:chOff x="142441" y="2850919"/>
            <a:chExt cx="6733816" cy="449438"/>
          </a:xfrm>
        </p:grpSpPr>
        <p:pic>
          <p:nvPicPr>
            <p:cNvPr id="49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0" name="그룹 49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2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놀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이</a:t>
                </a:r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</a:t>
            </a: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096" y="692696"/>
            <a:ext cx="3709035" cy="743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그룹 28"/>
          <p:cNvGrpSpPr/>
          <p:nvPr/>
        </p:nvGrpSpPr>
        <p:grpSpPr>
          <a:xfrm>
            <a:off x="2629780" y="5437246"/>
            <a:ext cx="2002379" cy="296010"/>
            <a:chOff x="290979" y="2009759"/>
            <a:chExt cx="2665167" cy="433388"/>
          </a:xfrm>
        </p:grpSpPr>
        <p:pic>
          <p:nvPicPr>
            <p:cNvPr id="31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E1C33C5E-7A0E-4E5D-94F7-73F6FD54E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4" name="직사각형 21">
            <a:extLst>
              <a:ext uri="{FF2B5EF4-FFF2-40B4-BE49-F238E27FC236}">
                <a16:creationId xmlns:a16="http://schemas.microsoft.com/office/drawing/2014/main" xmlns="" id="{DB5D2495-5BA1-4768-A186-1C1FFAAA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>
            <a:extLst>
              <a:ext uri="{FF2B5EF4-FFF2-40B4-BE49-F238E27FC236}">
                <a16:creationId xmlns:a16="http://schemas.microsoft.com/office/drawing/2014/main" xmlns="" id="{AC580EAE-FCED-41C9-B2B0-B0591FE30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재밌게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외계인 그리기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4FA74E7D-1BA2-4BCA-B811-72DA80D7E786}"/>
              </a:ext>
            </a:extLst>
          </p:cNvPr>
          <p:cNvSpPr txBox="1"/>
          <p:nvPr/>
        </p:nvSpPr>
        <p:spPr>
          <a:xfrm>
            <a:off x="1683372" y="669466"/>
            <a:ext cx="3554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친구 캐릭터 그려 주기 놀이</a:t>
            </a:r>
            <a:endParaRPr lang="en-US" altLang="ko-KR" sz="18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6">
            <a:extLst>
              <a:ext uri="{FF2B5EF4-FFF2-40B4-BE49-F238E27FC236}">
                <a16:creationId xmlns:a16="http://schemas.microsoft.com/office/drawing/2014/main" xmlns="" id="{D2BD5BB2-067A-4F31-BB20-B30371F6E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4" y="2833197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58A57822-883F-46CE-97AD-84C31D1F7588}"/>
              </a:ext>
            </a:extLst>
          </p:cNvPr>
          <p:cNvSpPr txBox="1"/>
          <p:nvPr/>
        </p:nvSpPr>
        <p:spPr>
          <a:xfrm>
            <a:off x="679217" y="2828255"/>
            <a:ext cx="6161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만든 것을 친구와 바꿔서 문제를 풉니다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29">
            <a:extLst>
              <a:ext uri="{FF2B5EF4-FFF2-40B4-BE49-F238E27FC236}">
                <a16:creationId xmlns:a16="http://schemas.microsoft.com/office/drawing/2014/main" xmlns="" id="{95C8C8C3-2A1E-49A6-AF1C-05EC1CB15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9" y="2816932"/>
            <a:ext cx="364319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36">
            <a:extLst>
              <a:ext uri="{FF2B5EF4-FFF2-40B4-BE49-F238E27FC236}">
                <a16:creationId xmlns:a16="http://schemas.microsoft.com/office/drawing/2014/main" xmlns="" id="{501C1FD2-8166-4D42-92A8-62F222A88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67452"/>
            <a:ext cx="364319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62BF5D32-4BDD-4BA8-8756-A3D4BBB7ED38}"/>
              </a:ext>
            </a:extLst>
          </p:cNvPr>
          <p:cNvSpPr txBox="1"/>
          <p:nvPr/>
        </p:nvSpPr>
        <p:spPr>
          <a:xfrm>
            <a:off x="679217" y="3248980"/>
            <a:ext cx="6161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문제를 풀었으면 친구가 만든 나의 캐릭터를 그려 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7" name="Picture 28">
            <a:extLst>
              <a:ext uri="{FF2B5EF4-FFF2-40B4-BE49-F238E27FC236}">
                <a16:creationId xmlns:a16="http://schemas.microsoft.com/office/drawing/2014/main" xmlns="" id="{887E30FC-5065-4F64-8DB2-568ED3DDB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43" y="2168860"/>
            <a:ext cx="370825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BFD9CF46-649E-4622-AFC1-209605B0AFDD}"/>
              </a:ext>
            </a:extLst>
          </p:cNvPr>
          <p:cNvSpPr txBox="1"/>
          <p:nvPr/>
        </p:nvSpPr>
        <p:spPr>
          <a:xfrm>
            <a:off x="679217" y="2170868"/>
            <a:ext cx="6161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곱셈식을 만들고 친구의 머리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눈과 눈썹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다리가</a:t>
            </a: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될 부분에 답을 써넣습니다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3550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65500" y="3004902"/>
            <a:ext cx="21385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196" y="31635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xmlns="" id="{3059854A-16EE-44D5-AA23-73A994E13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24" name="직사각형 21">
            <a:extLst>
              <a:ext uri="{FF2B5EF4-FFF2-40B4-BE49-F238E27FC236}">
                <a16:creationId xmlns:a16="http://schemas.microsoft.com/office/drawing/2014/main" xmlns="" id="{FD8EA328-A17E-4B1A-A2F3-46E44E7EF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xmlns="" id="{B6D46B08-6A09-4588-8A1C-6A4073009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재밌게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외계인 그리기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1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56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53"/>
          <p:cNvSpPr txBox="1"/>
          <p:nvPr/>
        </p:nvSpPr>
        <p:spPr>
          <a:xfrm>
            <a:off x="2315549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96~97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22831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722639"/>
              </p:ext>
            </p:extLst>
          </p:nvPr>
        </p:nvGraphicFramePr>
        <p:xfrm>
          <a:off x="179388" y="654012"/>
          <a:ext cx="8774172" cy="1981120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외계인 그리기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94~95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035568"/>
            <a:ext cx="582769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놀이를 통해 곱하는 수가 한 자리 수 또는 두 자리 수인 곱셈의 계산 원리를 이해하고 그 계산을 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65" y="318020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재밌게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외계인 그리기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6699CB2A-6663-4F05-A71A-97D752DC8C43}"/>
              </a:ext>
            </a:extLst>
          </p:cNvPr>
          <p:cNvSpPr/>
          <p:nvPr/>
        </p:nvSpPr>
        <p:spPr>
          <a:xfrm>
            <a:off x="65312" y="894491"/>
            <a:ext cx="6918956" cy="8656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B484C389-1131-4AF6-9C96-BA4F9790C55F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곱셈을 계산하여 결과에 따라 외계인을 그려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</a:t>
            </a:r>
          </a:p>
        </p:txBody>
      </p:sp>
      <p:sp>
        <p:nvSpPr>
          <p:cNvPr id="57" name="TextBox 8">
            <a:extLst>
              <a:ext uri="{FF2B5EF4-FFF2-40B4-BE49-F238E27FC236}">
                <a16:creationId xmlns:a16="http://schemas.microsoft.com/office/drawing/2014/main" xmlns="" id="{B60824E9-6E5D-4134-A286-8ADB443BF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8" name="직사각형 21">
            <a:extLst>
              <a:ext uri="{FF2B5EF4-FFF2-40B4-BE49-F238E27FC236}">
                <a16:creationId xmlns:a16="http://schemas.microsoft.com/office/drawing/2014/main" xmlns="" id="{176C359D-C05F-4EB9-AF58-9986E8159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xmlns="" id="{CB4468E9-06DF-426F-9D7D-EBA6C2176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재밌게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외계인 그리기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A7AA2CDF-0AEC-4E29-8089-9E4E4F6EB405}"/>
              </a:ext>
            </a:extLst>
          </p:cNvPr>
          <p:cNvSpPr/>
          <p:nvPr/>
        </p:nvSpPr>
        <p:spPr>
          <a:xfrm>
            <a:off x="5658666" y="1517225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방법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70BF362A-2ECC-4991-B2B2-545EC155884E}"/>
              </a:ext>
            </a:extLst>
          </p:cNvPr>
          <p:cNvSpPr/>
          <p:nvPr/>
        </p:nvSpPr>
        <p:spPr>
          <a:xfrm>
            <a:off x="6325411" y="151722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물음 </a:t>
            </a:r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C0DF46F1-BC0A-4409-8725-C046FC6EE8EA}"/>
              </a:ext>
            </a:extLst>
          </p:cNvPr>
          <p:cNvGrpSpPr/>
          <p:nvPr/>
        </p:nvGrpSpPr>
        <p:grpSpPr>
          <a:xfrm>
            <a:off x="142441" y="2060848"/>
            <a:ext cx="6733816" cy="449438"/>
            <a:chOff x="142441" y="2850919"/>
            <a:chExt cx="6733816" cy="449438"/>
          </a:xfrm>
        </p:grpSpPr>
        <p:pic>
          <p:nvPicPr>
            <p:cNvPr id="68" name="Picture 7">
              <a:extLst>
                <a:ext uri="{FF2B5EF4-FFF2-40B4-BE49-F238E27FC236}">
                  <a16:creationId xmlns:a16="http://schemas.microsoft.com/office/drawing/2014/main" xmlns="" id="{FC5FA779-4918-4BAD-82B3-29BC6C70AC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xmlns="" id="{1CD36681-097F-413B-8E04-4716A2758FCD}"/>
                </a:ext>
              </a:extLst>
            </p:cNvPr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70" name="Picture 3">
                <a:extLst>
                  <a:ext uri="{FF2B5EF4-FFF2-40B4-BE49-F238E27FC236}">
                    <a16:creationId xmlns:a16="http://schemas.microsoft.com/office/drawing/2014/main" xmlns="" id="{8BB413FA-295C-4C09-9E81-7F8DDAA908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5EDA65E2-3C55-43F0-8B4B-10DDB4A42534}"/>
                  </a:ext>
                </a:extLst>
              </p:cNvPr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놀이 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74" name="Picture 26">
            <a:extLst>
              <a:ext uri="{FF2B5EF4-FFF2-40B4-BE49-F238E27FC236}">
                <a16:creationId xmlns:a16="http://schemas.microsoft.com/office/drawing/2014/main" xmlns="" id="{84BB10C5-C656-4562-A2EA-FC3EA0402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4" y="266014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95C948C6-63D7-451A-BE77-3A1812ADCAF1}"/>
              </a:ext>
            </a:extLst>
          </p:cNvPr>
          <p:cNvSpPr txBox="1"/>
          <p:nvPr/>
        </p:nvSpPr>
        <p:spPr>
          <a:xfrm>
            <a:off x="647564" y="2648235"/>
            <a:ext cx="6161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머리 모양이 되는 식을 계산합니다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8" name="Picture 27">
            <a:extLst>
              <a:ext uri="{FF2B5EF4-FFF2-40B4-BE49-F238E27FC236}">
                <a16:creationId xmlns:a16="http://schemas.microsoft.com/office/drawing/2014/main" xmlns="" id="{654634F7-D9CB-40DF-873D-79329EA91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52" y="3068960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28">
            <a:extLst>
              <a:ext uri="{FF2B5EF4-FFF2-40B4-BE49-F238E27FC236}">
                <a16:creationId xmlns:a16="http://schemas.microsoft.com/office/drawing/2014/main" xmlns="" id="{49C98795-F88C-485E-9068-EECF3ED91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06" y="3501008"/>
            <a:ext cx="370825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FF0D99B7-4050-4739-A73C-6C07CE707A41}"/>
              </a:ext>
            </a:extLst>
          </p:cNvPr>
          <p:cNvSpPr txBox="1"/>
          <p:nvPr/>
        </p:nvSpPr>
        <p:spPr>
          <a:xfrm>
            <a:off x="660167" y="3068960"/>
            <a:ext cx="6161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눈과 눈썹 모양이 되는 식을 계산합니다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E1A62DAC-38D3-4785-BBFE-31BFD5B19CB6}"/>
              </a:ext>
            </a:extLst>
          </p:cNvPr>
          <p:cNvSpPr txBox="1"/>
          <p:nvPr/>
        </p:nvSpPr>
        <p:spPr>
          <a:xfrm>
            <a:off x="660167" y="3503016"/>
            <a:ext cx="6161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 모양이 되는 식을 계산합니다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6">
            <a:extLst>
              <a:ext uri="{FF2B5EF4-FFF2-40B4-BE49-F238E27FC236}">
                <a16:creationId xmlns:a16="http://schemas.microsoft.com/office/drawing/2014/main" xmlns="" id="{84BB10C5-C656-4562-A2EA-FC3EA0402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4" y="396688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95C948C6-63D7-451A-BE77-3A1812ADCAF1}"/>
              </a:ext>
            </a:extLst>
          </p:cNvPr>
          <p:cNvSpPr txBox="1"/>
          <p:nvPr/>
        </p:nvSpPr>
        <p:spPr>
          <a:xfrm>
            <a:off x="679217" y="3914616"/>
            <a:ext cx="6161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팔 모양이 되는 식을 계산합니다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7">
            <a:extLst>
              <a:ext uri="{FF2B5EF4-FFF2-40B4-BE49-F238E27FC236}">
                <a16:creationId xmlns:a16="http://schemas.microsoft.com/office/drawing/2014/main" xmlns="" id="{654634F7-D9CB-40DF-873D-79329EA91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90893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9">
            <a:extLst>
              <a:ext uri="{FF2B5EF4-FFF2-40B4-BE49-F238E27FC236}">
                <a16:creationId xmlns:a16="http://schemas.microsoft.com/office/drawing/2014/main" xmlns="" id="{42410060-9B51-497C-BA1B-183CF987C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9" y="3965275"/>
            <a:ext cx="364319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6">
            <a:extLst>
              <a:ext uri="{FF2B5EF4-FFF2-40B4-BE49-F238E27FC236}">
                <a16:creationId xmlns:a16="http://schemas.microsoft.com/office/drawing/2014/main" xmlns="" id="{E467FDAF-FAA4-4EA8-8848-E82591096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47" y="4403400"/>
            <a:ext cx="364319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3">
            <a:extLst>
              <a:ext uri="{FF2B5EF4-FFF2-40B4-BE49-F238E27FC236}">
                <a16:creationId xmlns:a16="http://schemas.microsoft.com/office/drawing/2014/main" xmlns="" id="{88AACF7A-30EB-4F37-82E9-0D5532C61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99" y="4836449"/>
            <a:ext cx="377331" cy="377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F0D99B7-4050-4739-A73C-6C07CE707A41}"/>
              </a:ext>
            </a:extLst>
          </p:cNvPr>
          <p:cNvSpPr txBox="1"/>
          <p:nvPr/>
        </p:nvSpPr>
        <p:spPr>
          <a:xfrm>
            <a:off x="667243" y="4387023"/>
            <a:ext cx="6161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다리 모양이 되는 식을 계산합니다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E1A62DAC-38D3-4785-BBFE-31BFD5B19CB6}"/>
              </a:ext>
            </a:extLst>
          </p:cNvPr>
          <p:cNvSpPr txBox="1"/>
          <p:nvPr/>
        </p:nvSpPr>
        <p:spPr>
          <a:xfrm>
            <a:off x="667243" y="4807748"/>
            <a:ext cx="6161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 결과에 따라 그림을 그립니다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AEA84DA6-84F6-415A-A247-A6BAE838447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89404" y="1853140"/>
            <a:ext cx="1178840" cy="399087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B7390238-FEBA-4443-81C7-DFA9EB2CD8CF}"/>
              </a:ext>
            </a:extLst>
          </p:cNvPr>
          <p:cNvSpPr/>
          <p:nvPr/>
        </p:nvSpPr>
        <p:spPr>
          <a:xfrm>
            <a:off x="6687730" y="1704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010495" y="938893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풀팝업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화면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610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" name="직사각형 2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4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 동일하게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app\resource\contents\lesson02\ops\2\2_9_01.html</a:t>
            </a:r>
          </a:p>
        </p:txBody>
      </p:sp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" y="1334541"/>
            <a:ext cx="6912259" cy="3828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B7390238-FEBA-4443-81C7-DFA9EB2CD8CF}"/>
              </a:ext>
            </a:extLst>
          </p:cNvPr>
          <p:cNvSpPr/>
          <p:nvPr/>
        </p:nvSpPr>
        <p:spPr>
          <a:xfrm>
            <a:off x="179512" y="11884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</a:t>
            </a: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xmlns="" id="{B60824E9-6E5D-4134-A286-8ADB443BF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76C359D-C05F-4EB9-AF58-9986E8159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xmlns="" id="{CB4468E9-06DF-426F-9D7D-EBA6C2176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재밌게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외계인 그리기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04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01F9F6A8-0173-4DF1-A28D-8CEF92EBA905}"/>
              </a:ext>
            </a:extLst>
          </p:cNvPr>
          <p:cNvSpPr/>
          <p:nvPr/>
        </p:nvSpPr>
        <p:spPr>
          <a:xfrm>
            <a:off x="65312" y="894491"/>
            <a:ext cx="6918956" cy="8656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직접 삽입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움직이는 화살표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오른쪽 내용이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오른쪽 내용은 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2388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</a:t>
            </a:r>
          </a:p>
        </p:txBody>
      </p:sp>
      <p:sp>
        <p:nvSpPr>
          <p:cNvPr id="82" name="타원 81"/>
          <p:cNvSpPr/>
          <p:nvPr/>
        </p:nvSpPr>
        <p:spPr>
          <a:xfrm>
            <a:off x="6696043" y="50468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496219"/>
              </p:ext>
            </p:extLst>
          </p:nvPr>
        </p:nvGraphicFramePr>
        <p:xfrm>
          <a:off x="10750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놀이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TextBox 8">
            <a:extLst>
              <a:ext uri="{FF2B5EF4-FFF2-40B4-BE49-F238E27FC236}">
                <a16:creationId xmlns:a16="http://schemas.microsoft.com/office/drawing/2014/main" xmlns="" id="{2F390639-F080-4021-82E3-28C527815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xmlns="" id="{BE5F079E-76C8-4E59-9F61-3C160A6DA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xmlns="" id="{17B4F3BF-CF5D-4599-9403-9D95C3034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재밌게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외계인 그리기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06924D8-01FB-45DB-8CEA-3E86C2D89A99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곱셈을 계산하여 결과에 따라 외계인을 그려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9314AD88-F516-4B03-A319-A8CE877FF024}"/>
              </a:ext>
            </a:extLst>
          </p:cNvPr>
          <p:cNvSpPr/>
          <p:nvPr/>
        </p:nvSpPr>
        <p:spPr>
          <a:xfrm>
            <a:off x="5686782" y="148478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방법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91643546-6C38-42CE-A31B-E7F572A67B79}"/>
              </a:ext>
            </a:extLst>
          </p:cNvPr>
          <p:cNvSpPr/>
          <p:nvPr/>
        </p:nvSpPr>
        <p:spPr>
          <a:xfrm>
            <a:off x="6353527" y="1484784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1F32B83C-8400-4D45-A2A3-369028A3156D}"/>
              </a:ext>
            </a:extLst>
          </p:cNvPr>
          <p:cNvGrpSpPr/>
          <p:nvPr/>
        </p:nvGrpSpPr>
        <p:grpSpPr>
          <a:xfrm>
            <a:off x="2556173" y="5251468"/>
            <a:ext cx="2160240" cy="268691"/>
            <a:chOff x="539552" y="764704"/>
            <a:chExt cx="2160240" cy="268691"/>
          </a:xfrm>
        </p:grpSpPr>
        <p:pic>
          <p:nvPicPr>
            <p:cNvPr id="79" name="Picture 13">
              <a:extLst>
                <a:ext uri="{FF2B5EF4-FFF2-40B4-BE49-F238E27FC236}">
                  <a16:creationId xmlns:a16="http://schemas.microsoft.com/office/drawing/2014/main" xmlns="" id="{63F3B096-28AC-4130-BD8E-F7F1442B07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3257" y="80167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2">
              <a:extLst>
                <a:ext uri="{FF2B5EF4-FFF2-40B4-BE49-F238E27FC236}">
                  <a16:creationId xmlns:a16="http://schemas.microsoft.com/office/drawing/2014/main" xmlns="" id="{FB7B92F8-ED05-4DA0-A5A3-0C94BC5684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622" y="804270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>
              <a:extLst>
                <a:ext uri="{FF2B5EF4-FFF2-40B4-BE49-F238E27FC236}">
                  <a16:creationId xmlns:a16="http://schemas.microsoft.com/office/drawing/2014/main" xmlns="" id="{DBBD0672-D8D1-4247-9DFF-DD814AE370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284" y="80167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1">
              <a:extLst>
                <a:ext uri="{FF2B5EF4-FFF2-40B4-BE49-F238E27FC236}">
                  <a16:creationId xmlns:a16="http://schemas.microsoft.com/office/drawing/2014/main" xmlns="" id="{41E6C59D-1ED7-4515-A2E8-67C4626DA2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764704"/>
              <a:ext cx="258471" cy="252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4">
              <a:extLst>
                <a:ext uri="{FF2B5EF4-FFF2-40B4-BE49-F238E27FC236}">
                  <a16:creationId xmlns:a16="http://schemas.microsoft.com/office/drawing/2014/main" xmlns="" id="{836DCECF-1185-4B70-84D9-ED86F2CFA3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5310" y="774924"/>
              <a:ext cx="264482" cy="25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0" name="Picture 26">
            <a:extLst>
              <a:ext uri="{FF2B5EF4-FFF2-40B4-BE49-F238E27FC236}">
                <a16:creationId xmlns:a16="http://schemas.microsoft.com/office/drawing/2014/main" xmlns="" id="{8BDEF170-F1EC-482E-A94C-A0F10C435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08" y="1879561"/>
            <a:ext cx="349846" cy="349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A55F218B-F062-4657-A7EF-537898EBE68F}"/>
              </a:ext>
            </a:extLst>
          </p:cNvPr>
          <p:cNvSpPr txBox="1"/>
          <p:nvPr/>
        </p:nvSpPr>
        <p:spPr>
          <a:xfrm>
            <a:off x="602061" y="1879560"/>
            <a:ext cx="6161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머리 모양이 되는 식을 계산합니다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2" name="Picture 27">
            <a:extLst>
              <a:ext uri="{FF2B5EF4-FFF2-40B4-BE49-F238E27FC236}">
                <a16:creationId xmlns:a16="http://schemas.microsoft.com/office/drawing/2014/main" xmlns="" id="{25DF96AA-40CA-4128-A3CF-2D13A02E4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10" y="3497117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C8D99258-FBF3-41B7-8310-640E8C40ADE2}"/>
              </a:ext>
            </a:extLst>
          </p:cNvPr>
          <p:cNvSpPr txBox="1"/>
          <p:nvPr/>
        </p:nvSpPr>
        <p:spPr>
          <a:xfrm>
            <a:off x="602061" y="3490266"/>
            <a:ext cx="6161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눈과 눈썹 모양이 되는 식을 계산합니다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E7EFA2C-66DA-464D-A20E-74F60CBF1D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9592" y="2276872"/>
            <a:ext cx="2621101" cy="1219502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2AF58632-DAE3-4118-BEBA-B55D63DC04A6}"/>
              </a:ext>
            </a:extLst>
          </p:cNvPr>
          <p:cNvSpPr txBox="1"/>
          <p:nvPr/>
        </p:nvSpPr>
        <p:spPr>
          <a:xfrm>
            <a:off x="1373863" y="2240868"/>
            <a:ext cx="971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</a:rPr>
              <a:t>머리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B7BD5E0E-6EF4-46B3-8034-138E29865D3B}"/>
              </a:ext>
            </a:extLst>
          </p:cNvPr>
          <p:cNvSpPr/>
          <p:nvPr/>
        </p:nvSpPr>
        <p:spPr>
          <a:xfrm>
            <a:off x="2201955" y="2247124"/>
            <a:ext cx="5790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n-ea"/>
              </a:rPr>
              <a:t>31×3</a:t>
            </a:r>
            <a:endParaRPr lang="ko-KR" altLang="en-US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C741DB78-E7AE-4EB2-931F-679AA0E4DB72}"/>
              </a:ext>
            </a:extLst>
          </p:cNvPr>
          <p:cNvSpPr txBox="1"/>
          <p:nvPr/>
        </p:nvSpPr>
        <p:spPr>
          <a:xfrm>
            <a:off x="1049786" y="2647157"/>
            <a:ext cx="677414" cy="215444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j-lt"/>
              </a:rPr>
              <a:t>① </a:t>
            </a:r>
            <a:r>
              <a:rPr lang="en-US" altLang="ko-KR" sz="800" dirty="0" smtClean="0">
                <a:latin typeface="+mj-lt"/>
              </a:rPr>
              <a:t>93</a:t>
            </a:r>
            <a:endParaRPr lang="ko-KR" altLang="en-US" sz="800" dirty="0">
              <a:latin typeface="+mj-lt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CE25C53D-2E92-4ABC-BB40-3F50F260382A}"/>
              </a:ext>
            </a:extLst>
          </p:cNvPr>
          <p:cNvSpPr txBox="1"/>
          <p:nvPr/>
        </p:nvSpPr>
        <p:spPr>
          <a:xfrm>
            <a:off x="1863141" y="2650865"/>
            <a:ext cx="67741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j-lt"/>
              </a:rPr>
              <a:t>② </a:t>
            </a:r>
            <a:r>
              <a:rPr lang="en-US" altLang="ko-KR" sz="800" dirty="0" smtClean="0">
                <a:latin typeface="+mj-lt"/>
              </a:rPr>
              <a:t>96</a:t>
            </a:r>
            <a:endParaRPr lang="ko-KR" altLang="en-US" sz="800" dirty="0">
              <a:latin typeface="+mj-lt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5AE4BD6A-8E24-4CB7-B50B-BF43F0A24A7A}"/>
              </a:ext>
            </a:extLst>
          </p:cNvPr>
          <p:cNvSpPr txBox="1"/>
          <p:nvPr/>
        </p:nvSpPr>
        <p:spPr>
          <a:xfrm>
            <a:off x="2661143" y="2600908"/>
            <a:ext cx="65071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j-lt"/>
              </a:rPr>
              <a:t>③ </a:t>
            </a:r>
            <a:r>
              <a:rPr lang="en-US" altLang="ko-KR" sz="800" dirty="0" smtClean="0">
                <a:latin typeface="+mj-lt"/>
              </a:rPr>
              <a:t>99</a:t>
            </a:r>
            <a:endParaRPr lang="ko-KR" altLang="en-US" sz="800" dirty="0">
              <a:latin typeface="+mj-lt"/>
            </a:endParaRPr>
          </a:p>
        </p:txBody>
      </p:sp>
      <p:pic>
        <p:nvPicPr>
          <p:cNvPr id="100" name="Picture 31">
            <a:extLst>
              <a:ext uri="{FF2B5EF4-FFF2-40B4-BE49-F238E27FC236}">
                <a16:creationId xmlns:a16="http://schemas.microsoft.com/office/drawing/2014/main" xmlns="" id="{D2845896-683B-4701-A078-5AD51AE44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29" y="273948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376D4FA9-EDC6-494B-B08C-77075ECC0057}"/>
              </a:ext>
            </a:extLst>
          </p:cNvPr>
          <p:cNvSpPr/>
          <p:nvPr/>
        </p:nvSpPr>
        <p:spPr>
          <a:xfrm>
            <a:off x="3882182" y="2708920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944B27C3-4E36-4E28-8A5D-5B85B19D69CB}"/>
              </a:ext>
            </a:extLst>
          </p:cNvPr>
          <p:cNvSpPr/>
          <p:nvPr/>
        </p:nvSpPr>
        <p:spPr>
          <a:xfrm>
            <a:off x="3882182" y="23550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xmlns="" id="{A0659C6D-E14A-4095-892A-560AEE675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209665"/>
              </p:ext>
            </p:extLst>
          </p:nvPr>
        </p:nvGraphicFramePr>
        <p:xfrm>
          <a:off x="4499992" y="2182860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59615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9DD2EC1-BE8A-48BE-82A2-A69DD99866B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5649" y="3897052"/>
            <a:ext cx="2770917" cy="1259508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A53BC13D-B1B2-40D3-8CD5-E5ADD0499E5F}"/>
              </a:ext>
            </a:extLst>
          </p:cNvPr>
          <p:cNvSpPr txBox="1"/>
          <p:nvPr/>
        </p:nvSpPr>
        <p:spPr>
          <a:xfrm>
            <a:off x="1359488" y="3872081"/>
            <a:ext cx="971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</a:rPr>
              <a:t>눈과 눈썹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8FA9A675-9FEC-48FF-A47C-5212AA3A23DA}"/>
              </a:ext>
            </a:extLst>
          </p:cNvPr>
          <p:cNvSpPr/>
          <p:nvPr/>
        </p:nvSpPr>
        <p:spPr>
          <a:xfrm>
            <a:off x="2228799" y="3870968"/>
            <a:ext cx="5790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n-ea"/>
              </a:rPr>
              <a:t>13×6</a:t>
            </a:r>
            <a:endParaRPr lang="ko-KR" altLang="en-US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772ADB06-FD3E-43EF-8668-F41528A38ECC}"/>
              </a:ext>
            </a:extLst>
          </p:cNvPr>
          <p:cNvSpPr txBox="1"/>
          <p:nvPr/>
        </p:nvSpPr>
        <p:spPr>
          <a:xfrm>
            <a:off x="931147" y="4257531"/>
            <a:ext cx="67741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j-lt"/>
              </a:rPr>
              <a:t>①</a:t>
            </a:r>
            <a:r>
              <a:rPr lang="ko-KR" altLang="en-US" sz="800" dirty="0">
                <a:latin typeface="+mj-lt"/>
              </a:rPr>
              <a:t> </a:t>
            </a:r>
            <a:r>
              <a:rPr lang="en-US" altLang="ko-KR" sz="800" dirty="0" smtClean="0">
                <a:latin typeface="+mj-lt"/>
              </a:rPr>
              <a:t>68</a:t>
            </a:r>
            <a:endParaRPr lang="ko-KR" altLang="en-US" sz="800" dirty="0">
              <a:latin typeface="+mj-lt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FB027848-9A2D-47FE-9432-2ED6623DCEFD}"/>
              </a:ext>
            </a:extLst>
          </p:cNvPr>
          <p:cNvSpPr txBox="1"/>
          <p:nvPr/>
        </p:nvSpPr>
        <p:spPr>
          <a:xfrm>
            <a:off x="1828267" y="4257531"/>
            <a:ext cx="677414" cy="215444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② </a:t>
            </a:r>
            <a:r>
              <a:rPr lang="en-US" altLang="ko-KR" sz="800" dirty="0" smtClean="0">
                <a:latin typeface="+mj-lt"/>
              </a:rPr>
              <a:t>78</a:t>
            </a:r>
            <a:endParaRPr lang="ko-KR" altLang="en-US" sz="800" dirty="0">
              <a:latin typeface="+mj-lt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5CCB7267-2F21-4093-84DA-A44E31017B4C}"/>
              </a:ext>
            </a:extLst>
          </p:cNvPr>
          <p:cNvSpPr txBox="1"/>
          <p:nvPr/>
        </p:nvSpPr>
        <p:spPr>
          <a:xfrm>
            <a:off x="2699792" y="4257531"/>
            <a:ext cx="67741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③ </a:t>
            </a:r>
            <a:r>
              <a:rPr lang="en-US" altLang="ko-KR" sz="800" dirty="0" smtClean="0">
                <a:latin typeface="+mj-lt"/>
              </a:rPr>
              <a:t>88</a:t>
            </a:r>
            <a:endParaRPr lang="ko-KR" altLang="en-US" sz="800" dirty="0">
              <a:latin typeface="+mj-lt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xmlns="" id="{0E613F0F-DED5-46F7-B183-F8E2BDB58493}"/>
              </a:ext>
            </a:extLst>
          </p:cNvPr>
          <p:cNvSpPr/>
          <p:nvPr/>
        </p:nvSpPr>
        <p:spPr>
          <a:xfrm>
            <a:off x="3882182" y="40050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xmlns="" id="{FADC80D0-E0AF-491B-8941-95228BD59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735030"/>
              </p:ext>
            </p:extLst>
          </p:nvPr>
        </p:nvGraphicFramePr>
        <p:xfrm>
          <a:off x="4499992" y="3898377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596152"/>
                  </a:ext>
                </a:extLst>
              </a:tr>
            </a:tbl>
          </a:graphicData>
        </a:graphic>
      </p:graphicFrame>
      <p:pic>
        <p:nvPicPr>
          <p:cNvPr id="57" name="Picture 31">
            <a:extLst>
              <a:ext uri="{FF2B5EF4-FFF2-40B4-BE49-F238E27FC236}">
                <a16:creationId xmlns:a16="http://schemas.microsoft.com/office/drawing/2014/main" xmlns="" id="{D2845896-683B-4701-A078-5AD51AE44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29" y="435966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376D4FA9-EDC6-494B-B08C-77075ECC0057}"/>
              </a:ext>
            </a:extLst>
          </p:cNvPr>
          <p:cNvSpPr/>
          <p:nvPr/>
        </p:nvSpPr>
        <p:spPr>
          <a:xfrm>
            <a:off x="3882182" y="4329100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944B27C3-4E36-4E28-8A5D-5B85B19D69CB}"/>
              </a:ext>
            </a:extLst>
          </p:cNvPr>
          <p:cNvSpPr/>
          <p:nvPr/>
        </p:nvSpPr>
        <p:spPr>
          <a:xfrm>
            <a:off x="697380" y="22915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944B27C3-4E36-4E28-8A5D-5B85B19D69CB}"/>
              </a:ext>
            </a:extLst>
          </p:cNvPr>
          <p:cNvSpPr/>
          <p:nvPr/>
        </p:nvSpPr>
        <p:spPr>
          <a:xfrm>
            <a:off x="691808" y="39129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228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01F9F6A8-0173-4DF1-A28D-8CEF92EBA905}"/>
              </a:ext>
            </a:extLst>
          </p:cNvPr>
          <p:cNvSpPr/>
          <p:nvPr/>
        </p:nvSpPr>
        <p:spPr>
          <a:xfrm>
            <a:off x="65312" y="894491"/>
            <a:ext cx="6918956" cy="8656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2388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</a:t>
            </a:r>
          </a:p>
        </p:txBody>
      </p:sp>
      <p:sp>
        <p:nvSpPr>
          <p:cNvPr id="82" name="타원 81"/>
          <p:cNvSpPr/>
          <p:nvPr/>
        </p:nvSpPr>
        <p:spPr>
          <a:xfrm>
            <a:off x="6696043" y="50468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160790"/>
              </p:ext>
            </p:extLst>
          </p:nvPr>
        </p:nvGraphicFramePr>
        <p:xfrm>
          <a:off x="10750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놀이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TextBox 8">
            <a:extLst>
              <a:ext uri="{FF2B5EF4-FFF2-40B4-BE49-F238E27FC236}">
                <a16:creationId xmlns:a16="http://schemas.microsoft.com/office/drawing/2014/main" xmlns="" id="{2F390639-F080-4021-82E3-28C527815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xmlns="" id="{BE5F079E-76C8-4E59-9F61-3C160A6DA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xmlns="" id="{17B4F3BF-CF5D-4599-9403-9D95C3034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재밌게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외계인 그리기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06924D8-01FB-45DB-8CEA-3E86C2D89A99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곱셈을 계산하여 결과에 따라 외계인을 그려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9314AD88-F516-4B03-A319-A8CE877FF024}"/>
              </a:ext>
            </a:extLst>
          </p:cNvPr>
          <p:cNvSpPr/>
          <p:nvPr/>
        </p:nvSpPr>
        <p:spPr>
          <a:xfrm>
            <a:off x="5686782" y="148478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방법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91643546-6C38-42CE-A31B-E7F572A67B79}"/>
              </a:ext>
            </a:extLst>
          </p:cNvPr>
          <p:cNvSpPr/>
          <p:nvPr/>
        </p:nvSpPr>
        <p:spPr>
          <a:xfrm>
            <a:off x="6353527" y="1484784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00" name="Picture 31">
            <a:extLst>
              <a:ext uri="{FF2B5EF4-FFF2-40B4-BE49-F238E27FC236}">
                <a16:creationId xmlns:a16="http://schemas.microsoft.com/office/drawing/2014/main" xmlns="" id="{D2845896-683B-4701-A078-5AD51AE44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357" y="266747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376D4FA9-EDC6-494B-B08C-77075ECC0057}"/>
              </a:ext>
            </a:extLst>
          </p:cNvPr>
          <p:cNvSpPr/>
          <p:nvPr/>
        </p:nvSpPr>
        <p:spPr>
          <a:xfrm>
            <a:off x="4134210" y="2636912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xmlns="" id="{A0659C6D-E14A-4095-892A-560AEE675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723450"/>
              </p:ext>
            </p:extLst>
          </p:nvPr>
        </p:nvGraphicFramePr>
        <p:xfrm>
          <a:off x="4733540" y="2182860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596152"/>
                  </a:ext>
                </a:extLst>
              </a:tr>
            </a:tbl>
          </a:graphicData>
        </a:graphic>
      </p:graphicFrame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xmlns="" id="{FADC80D0-E0AF-491B-8941-95228BD59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792798"/>
              </p:ext>
            </p:extLst>
          </p:nvPr>
        </p:nvGraphicFramePr>
        <p:xfrm>
          <a:off x="4697536" y="3898377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596152"/>
                  </a:ext>
                </a:extLst>
              </a:tr>
            </a:tbl>
          </a:graphicData>
        </a:graphic>
      </p:graphicFrame>
      <p:pic>
        <p:nvPicPr>
          <p:cNvPr id="56" name="Picture 28">
            <a:extLst>
              <a:ext uri="{FF2B5EF4-FFF2-40B4-BE49-F238E27FC236}">
                <a16:creationId xmlns:a16="http://schemas.microsoft.com/office/drawing/2014/main" xmlns="" id="{BE262745-C2D7-4EF3-A1D7-81824C0F7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48" y="1783773"/>
            <a:ext cx="370825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21428BA8-B091-40CF-A3C2-681B3F187473}"/>
              </a:ext>
            </a:extLst>
          </p:cNvPr>
          <p:cNvSpPr txBox="1"/>
          <p:nvPr/>
        </p:nvSpPr>
        <p:spPr>
          <a:xfrm>
            <a:off x="607209" y="1785781"/>
            <a:ext cx="6161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 모양이 되는 식을 계산합니다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DF1FD0B2-318A-436D-92C8-970D328CA15F}"/>
              </a:ext>
            </a:extLst>
          </p:cNvPr>
          <p:cNvSpPr txBox="1"/>
          <p:nvPr/>
        </p:nvSpPr>
        <p:spPr>
          <a:xfrm>
            <a:off x="627473" y="3513092"/>
            <a:ext cx="6161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팔 모양이 되는 식을 계산합니다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29">
            <a:extLst>
              <a:ext uri="{FF2B5EF4-FFF2-40B4-BE49-F238E27FC236}">
                <a16:creationId xmlns:a16="http://schemas.microsoft.com/office/drawing/2014/main" xmlns="" id="{F6D8B15B-4C00-40EF-B6E2-90A3F3AA9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48" y="3537012"/>
            <a:ext cx="364319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7FDECC8-EF17-4255-B7F3-B3952FB6AC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84" y="2164623"/>
            <a:ext cx="3058024" cy="13554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6459902-FB10-44B9-8D51-308DC12CAC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711" y="3914057"/>
            <a:ext cx="3006031" cy="1382706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CD368F98-D466-40DB-A795-8FFF6C01C6BE}"/>
              </a:ext>
            </a:extLst>
          </p:cNvPr>
          <p:cNvSpPr txBox="1"/>
          <p:nvPr/>
        </p:nvSpPr>
        <p:spPr>
          <a:xfrm>
            <a:off x="1368326" y="2143889"/>
            <a:ext cx="971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</a:rPr>
              <a:t>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DD3E3EAF-7B73-4575-B973-71E54EE5D09A}"/>
              </a:ext>
            </a:extLst>
          </p:cNvPr>
          <p:cNvSpPr/>
          <p:nvPr/>
        </p:nvSpPr>
        <p:spPr>
          <a:xfrm>
            <a:off x="2300807" y="2131658"/>
            <a:ext cx="5790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94×2</a:t>
            </a:r>
            <a:endParaRPr lang="ko-KR" alt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675B0D30-E04C-4C76-9878-A64B1BDDD4EF}"/>
              </a:ext>
            </a:extLst>
          </p:cNvPr>
          <p:cNvSpPr txBox="1"/>
          <p:nvPr/>
        </p:nvSpPr>
        <p:spPr>
          <a:xfrm>
            <a:off x="942258" y="2557635"/>
            <a:ext cx="67741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① </a:t>
            </a:r>
            <a:r>
              <a:rPr lang="en-US" altLang="ko-KR" sz="800" dirty="0" smtClean="0">
                <a:latin typeface="+mj-lt"/>
              </a:rPr>
              <a:t>168</a:t>
            </a:r>
            <a:endParaRPr lang="ko-KR" altLang="en-US" sz="800" dirty="0">
              <a:latin typeface="+mj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D94E2570-27BB-47EB-8D57-9D8E3F8EB51D}"/>
              </a:ext>
            </a:extLst>
          </p:cNvPr>
          <p:cNvSpPr txBox="1"/>
          <p:nvPr/>
        </p:nvSpPr>
        <p:spPr>
          <a:xfrm>
            <a:off x="1914366" y="2547372"/>
            <a:ext cx="67741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② </a:t>
            </a:r>
            <a:r>
              <a:rPr lang="en-US" altLang="ko-KR" sz="800" dirty="0" smtClean="0">
                <a:latin typeface="+mj-lt"/>
              </a:rPr>
              <a:t>178</a:t>
            </a:r>
            <a:endParaRPr lang="ko-KR" altLang="en-US" sz="800" dirty="0">
              <a:latin typeface="+mj-l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75944D29-BA02-46BF-8B05-FEC9E800454C}"/>
              </a:ext>
            </a:extLst>
          </p:cNvPr>
          <p:cNvSpPr txBox="1"/>
          <p:nvPr/>
        </p:nvSpPr>
        <p:spPr>
          <a:xfrm>
            <a:off x="2881439" y="2548399"/>
            <a:ext cx="677414" cy="215444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③ </a:t>
            </a:r>
            <a:r>
              <a:rPr lang="en-US" altLang="ko-KR" sz="800" dirty="0" smtClean="0">
                <a:latin typeface="+mj-lt"/>
              </a:rPr>
              <a:t>188</a:t>
            </a:r>
            <a:endParaRPr lang="ko-KR" altLang="en-US" sz="800" dirty="0">
              <a:latin typeface="+mj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DB4731EE-1DBE-4220-8D8B-6499D761A88B}"/>
              </a:ext>
            </a:extLst>
          </p:cNvPr>
          <p:cNvSpPr txBox="1"/>
          <p:nvPr/>
        </p:nvSpPr>
        <p:spPr>
          <a:xfrm>
            <a:off x="1336039" y="3901882"/>
            <a:ext cx="971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</a:rPr>
              <a:t>팔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1595BC94-63F1-4283-B484-2A914C19B551}"/>
              </a:ext>
            </a:extLst>
          </p:cNvPr>
          <p:cNvSpPr/>
          <p:nvPr/>
        </p:nvSpPr>
        <p:spPr>
          <a:xfrm>
            <a:off x="2259407" y="3897052"/>
            <a:ext cx="5790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n-ea"/>
              </a:rPr>
              <a:t>15×5</a:t>
            </a:r>
            <a:endParaRPr lang="ko-KR" altLang="en-US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EA9A3DA9-5AEF-47F3-9A03-AD65A9519AF9}"/>
              </a:ext>
            </a:extLst>
          </p:cNvPr>
          <p:cNvSpPr txBox="1"/>
          <p:nvPr/>
        </p:nvSpPr>
        <p:spPr>
          <a:xfrm>
            <a:off x="891296" y="4347572"/>
            <a:ext cx="46268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① </a:t>
            </a:r>
            <a:r>
              <a:rPr lang="en-US" altLang="ko-KR" sz="800" dirty="0" smtClean="0">
                <a:latin typeface="+mj-lt"/>
              </a:rPr>
              <a:t>65</a:t>
            </a:r>
            <a:endParaRPr lang="ko-KR" altLang="en-US" sz="800" dirty="0">
              <a:latin typeface="+mj-l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DD88A865-E6E6-4C22-B254-9F917F454F2B}"/>
              </a:ext>
            </a:extLst>
          </p:cNvPr>
          <p:cNvSpPr txBox="1"/>
          <p:nvPr/>
        </p:nvSpPr>
        <p:spPr>
          <a:xfrm>
            <a:off x="1882487" y="4347572"/>
            <a:ext cx="559846" cy="215444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② </a:t>
            </a:r>
            <a:r>
              <a:rPr lang="en-US" altLang="ko-KR" sz="800" dirty="0" smtClean="0">
                <a:latin typeface="+mj-lt"/>
              </a:rPr>
              <a:t>75</a:t>
            </a:r>
            <a:endParaRPr lang="ko-KR" altLang="en-US" sz="800" dirty="0">
              <a:latin typeface="+mj-l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3E39AE81-9D5B-4427-8A21-FB06D434A190}"/>
              </a:ext>
            </a:extLst>
          </p:cNvPr>
          <p:cNvSpPr txBox="1"/>
          <p:nvPr/>
        </p:nvSpPr>
        <p:spPr>
          <a:xfrm>
            <a:off x="2871516" y="4338336"/>
            <a:ext cx="55984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③ </a:t>
            </a:r>
            <a:r>
              <a:rPr lang="en-US" altLang="ko-KR" sz="800" dirty="0" smtClean="0">
                <a:latin typeface="+mj-lt"/>
              </a:rPr>
              <a:t>85</a:t>
            </a:r>
            <a:endParaRPr lang="ko-KR" altLang="en-US" sz="800" dirty="0">
              <a:latin typeface="+mj-lt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C44FB280-E8FD-4891-B764-6D2E382EF4AF}"/>
              </a:ext>
            </a:extLst>
          </p:cNvPr>
          <p:cNvGrpSpPr/>
          <p:nvPr/>
        </p:nvGrpSpPr>
        <p:grpSpPr>
          <a:xfrm>
            <a:off x="2510296" y="5334573"/>
            <a:ext cx="2097113" cy="269894"/>
            <a:chOff x="546036" y="1432966"/>
            <a:chExt cx="2097113" cy="269894"/>
          </a:xfrm>
        </p:grpSpPr>
        <p:pic>
          <p:nvPicPr>
            <p:cNvPr id="76" name="Picture 14">
              <a:extLst>
                <a:ext uri="{FF2B5EF4-FFF2-40B4-BE49-F238E27FC236}">
                  <a16:creationId xmlns:a16="http://schemas.microsoft.com/office/drawing/2014/main" xmlns="" id="{73743555-4BA4-405B-9C3B-6475388BC7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46036" y="143296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3">
              <a:extLst>
                <a:ext uri="{FF2B5EF4-FFF2-40B4-BE49-F238E27FC236}">
                  <a16:creationId xmlns:a16="http://schemas.microsoft.com/office/drawing/2014/main" xmlns="" id="{179FCFFB-C124-42DA-B81E-541B61779B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024" y="1484784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2">
              <a:extLst>
                <a:ext uri="{FF2B5EF4-FFF2-40B4-BE49-F238E27FC236}">
                  <a16:creationId xmlns:a16="http://schemas.microsoft.com/office/drawing/2014/main" xmlns="" id="{FAFC7E2F-BC83-47BF-80E4-1CFF64BB7E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270" y="1487382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1" name="Picture 13">
              <a:extLst>
                <a:ext uri="{FF2B5EF4-FFF2-40B4-BE49-F238E27FC236}">
                  <a16:creationId xmlns:a16="http://schemas.microsoft.com/office/drawing/2014/main" xmlns="" id="{C3B577F6-A02D-40F3-BA3E-EE7C26B76A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0124" y="1484784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" name="Picture 14">
              <a:extLst>
                <a:ext uri="{FF2B5EF4-FFF2-40B4-BE49-F238E27FC236}">
                  <a16:creationId xmlns:a16="http://schemas.microsoft.com/office/drawing/2014/main" xmlns="" id="{6D30F018-8ACB-46DA-90DD-241D728E8E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979" y="1432966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9" name="Picture 31">
            <a:extLst>
              <a:ext uri="{FF2B5EF4-FFF2-40B4-BE49-F238E27FC236}">
                <a16:creationId xmlns:a16="http://schemas.microsoft.com/office/drawing/2014/main" xmlns="" id="{D2845896-683B-4701-A078-5AD51AE44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353" y="446767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376D4FA9-EDC6-494B-B08C-77075ECC0057}"/>
              </a:ext>
            </a:extLst>
          </p:cNvPr>
          <p:cNvSpPr/>
          <p:nvPr/>
        </p:nvSpPr>
        <p:spPr>
          <a:xfrm>
            <a:off x="4098206" y="4437112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944B27C3-4E36-4E28-8A5D-5B85B19D69CB}"/>
              </a:ext>
            </a:extLst>
          </p:cNvPr>
          <p:cNvSpPr/>
          <p:nvPr/>
        </p:nvSpPr>
        <p:spPr>
          <a:xfrm>
            <a:off x="4203454" y="23869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0E613F0F-DED5-46F7-B183-F8E2BDB58493}"/>
              </a:ext>
            </a:extLst>
          </p:cNvPr>
          <p:cNvSpPr/>
          <p:nvPr/>
        </p:nvSpPr>
        <p:spPr>
          <a:xfrm>
            <a:off x="4203454" y="40369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직접 삽입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움직이는 화살표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오른쪽 내용이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오른쪽 내용은 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xmlns="" id="{944B27C3-4E36-4E28-8A5D-5B85B19D69CB}"/>
              </a:ext>
            </a:extLst>
          </p:cNvPr>
          <p:cNvSpPr/>
          <p:nvPr/>
        </p:nvSpPr>
        <p:spPr>
          <a:xfrm>
            <a:off x="697380" y="22915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xmlns="" id="{944B27C3-4E36-4E28-8A5D-5B85B19D69CB}"/>
              </a:ext>
            </a:extLst>
          </p:cNvPr>
          <p:cNvSpPr/>
          <p:nvPr/>
        </p:nvSpPr>
        <p:spPr>
          <a:xfrm>
            <a:off x="691808" y="39129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206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F9E6CD6-3F68-470E-A27B-054FB71E7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897052"/>
            <a:ext cx="1587285" cy="153569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01F9F6A8-0173-4DF1-A28D-8CEF92EBA905}"/>
              </a:ext>
            </a:extLst>
          </p:cNvPr>
          <p:cNvSpPr/>
          <p:nvPr/>
        </p:nvSpPr>
        <p:spPr>
          <a:xfrm>
            <a:off x="65312" y="894491"/>
            <a:ext cx="6918956" cy="8656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2388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07504" y="5234399"/>
            <a:ext cx="1447031" cy="318837"/>
            <a:chOff x="6951393" y="5183627"/>
            <a:chExt cx="1905083" cy="419764"/>
          </a:xfrm>
        </p:grpSpPr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393" y="5183627"/>
              <a:ext cx="1905083" cy="419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4" name="TextBox 53"/>
            <p:cNvSpPr txBox="1"/>
            <p:nvPr/>
          </p:nvSpPr>
          <p:spPr>
            <a:xfrm>
              <a:off x="7030685" y="5282078"/>
              <a:ext cx="1298550" cy="22286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놀이 더 보기 </a:t>
              </a:r>
            </a:p>
          </p:txBody>
        </p:sp>
      </p:grp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</a:t>
            </a:r>
          </a:p>
        </p:txBody>
      </p:sp>
      <p:sp>
        <p:nvSpPr>
          <p:cNvPr id="89" name="타원 88"/>
          <p:cNvSpPr/>
          <p:nvPr/>
        </p:nvSpPr>
        <p:spPr>
          <a:xfrm>
            <a:off x="97455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6696043" y="50468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364536"/>
              </p:ext>
            </p:extLst>
          </p:nvPr>
        </p:nvGraphicFramePr>
        <p:xfrm>
          <a:off x="10750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놀이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TextBox 8">
            <a:extLst>
              <a:ext uri="{FF2B5EF4-FFF2-40B4-BE49-F238E27FC236}">
                <a16:creationId xmlns:a16="http://schemas.microsoft.com/office/drawing/2014/main" xmlns="" id="{2F390639-F080-4021-82E3-28C527815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xmlns="" id="{BE5F079E-76C8-4E59-9F61-3C160A6DA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xmlns="" id="{17B4F3BF-CF5D-4599-9403-9D95C3034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재밌게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외계인 그리기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06924D8-01FB-45DB-8CEA-3E86C2D89A99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곱셈을 계산하여 결과에 따라 외계인을 그려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9314AD88-F516-4B03-A319-A8CE877FF024}"/>
              </a:ext>
            </a:extLst>
          </p:cNvPr>
          <p:cNvSpPr/>
          <p:nvPr/>
        </p:nvSpPr>
        <p:spPr>
          <a:xfrm>
            <a:off x="5686782" y="148478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방법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91643546-6C38-42CE-A31B-E7F572A67B79}"/>
              </a:ext>
            </a:extLst>
          </p:cNvPr>
          <p:cNvSpPr/>
          <p:nvPr/>
        </p:nvSpPr>
        <p:spPr>
          <a:xfrm>
            <a:off x="6353527" y="1484784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00" name="Picture 31">
            <a:extLst>
              <a:ext uri="{FF2B5EF4-FFF2-40B4-BE49-F238E27FC236}">
                <a16:creationId xmlns:a16="http://schemas.microsoft.com/office/drawing/2014/main" xmlns="" id="{D2845896-683B-4701-A078-5AD51AE44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328" y="2771589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376D4FA9-EDC6-494B-B08C-77075ECC0057}"/>
              </a:ext>
            </a:extLst>
          </p:cNvPr>
          <p:cNvSpPr/>
          <p:nvPr/>
        </p:nvSpPr>
        <p:spPr>
          <a:xfrm>
            <a:off x="3842181" y="2741028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944B27C3-4E36-4E28-8A5D-5B85B19D69CB}"/>
              </a:ext>
            </a:extLst>
          </p:cNvPr>
          <p:cNvSpPr/>
          <p:nvPr/>
        </p:nvSpPr>
        <p:spPr>
          <a:xfrm>
            <a:off x="3892690" y="24208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xmlns="" id="{A0659C6D-E14A-4095-892A-560AEE675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928611"/>
              </p:ext>
            </p:extLst>
          </p:nvPr>
        </p:nvGraphicFramePr>
        <p:xfrm>
          <a:off x="4499992" y="2182860"/>
          <a:ext cx="1206612" cy="1275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596152"/>
                  </a:ext>
                </a:extLst>
              </a:tr>
            </a:tbl>
          </a:graphicData>
        </a:graphic>
      </p:graphicFrame>
      <p:pic>
        <p:nvPicPr>
          <p:cNvPr id="56" name="Picture 36">
            <a:extLst>
              <a:ext uri="{FF2B5EF4-FFF2-40B4-BE49-F238E27FC236}">
                <a16:creationId xmlns:a16="http://schemas.microsoft.com/office/drawing/2014/main" xmlns="" id="{A839954F-9858-46DD-8F5B-AB2F04515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31" y="1815373"/>
            <a:ext cx="364319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30811553-6E5D-44F0-B314-F417090D70F8}"/>
              </a:ext>
            </a:extLst>
          </p:cNvPr>
          <p:cNvSpPr txBox="1"/>
          <p:nvPr/>
        </p:nvSpPr>
        <p:spPr>
          <a:xfrm>
            <a:off x="509027" y="1832959"/>
            <a:ext cx="6161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다리 모양이 되는 식을 계산합니다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3">
            <a:extLst>
              <a:ext uri="{FF2B5EF4-FFF2-40B4-BE49-F238E27FC236}">
                <a16:creationId xmlns:a16="http://schemas.microsoft.com/office/drawing/2014/main" xmlns="" id="{D0168F42-E6EB-4446-88A6-148610CB7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528934"/>
            <a:ext cx="377331" cy="377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4C5FDBFC-CB8F-4B4B-B11A-9C98DE19E4ED}"/>
              </a:ext>
            </a:extLst>
          </p:cNvPr>
          <p:cNvSpPr txBox="1"/>
          <p:nvPr/>
        </p:nvSpPr>
        <p:spPr>
          <a:xfrm>
            <a:off x="443940" y="3534196"/>
            <a:ext cx="6161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 결과에 따라 그림을 그립니다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EFAA8D8-D085-4391-853C-F05BD0D948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564" y="2179681"/>
            <a:ext cx="2937840" cy="140215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CF2F5FC3-04AE-4BBC-9EB3-1AD440C578AC}"/>
              </a:ext>
            </a:extLst>
          </p:cNvPr>
          <p:cNvSpPr txBox="1"/>
          <p:nvPr/>
        </p:nvSpPr>
        <p:spPr>
          <a:xfrm>
            <a:off x="1007604" y="2143889"/>
            <a:ext cx="1232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</a:rPr>
              <a:t>다리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8EA49B55-D8F1-42BA-93DD-2252FA5DA2A6}"/>
              </a:ext>
            </a:extLst>
          </p:cNvPr>
          <p:cNvSpPr/>
          <p:nvPr/>
        </p:nvSpPr>
        <p:spPr>
          <a:xfrm>
            <a:off x="2148311" y="2143889"/>
            <a:ext cx="7347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n-ea"/>
              </a:rPr>
              <a:t>53×6</a:t>
            </a:r>
            <a:endParaRPr lang="ko-KR" alt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92C42F2B-D739-4203-B9D9-005D65082068}"/>
              </a:ext>
            </a:extLst>
          </p:cNvPr>
          <p:cNvSpPr txBox="1"/>
          <p:nvPr/>
        </p:nvSpPr>
        <p:spPr>
          <a:xfrm>
            <a:off x="696369" y="2589090"/>
            <a:ext cx="67741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① </a:t>
            </a:r>
            <a:r>
              <a:rPr lang="en-US" altLang="ko-KR" sz="800" dirty="0" smtClean="0">
                <a:latin typeface="+mj-lt"/>
              </a:rPr>
              <a:t>298</a:t>
            </a:r>
            <a:endParaRPr lang="ko-KR" altLang="en-US" sz="800" dirty="0">
              <a:latin typeface="+mj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4E450F2-5043-455B-A4AE-166C3ACCA74C}"/>
              </a:ext>
            </a:extLst>
          </p:cNvPr>
          <p:cNvSpPr txBox="1"/>
          <p:nvPr/>
        </p:nvSpPr>
        <p:spPr>
          <a:xfrm>
            <a:off x="1661815" y="2589090"/>
            <a:ext cx="67741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② </a:t>
            </a:r>
            <a:r>
              <a:rPr lang="en-US" altLang="ko-KR" sz="800" dirty="0" smtClean="0">
                <a:latin typeface="+mj-lt"/>
              </a:rPr>
              <a:t>308</a:t>
            </a:r>
            <a:endParaRPr lang="ko-KR" altLang="en-US" sz="800" dirty="0">
              <a:latin typeface="+mj-l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483B2CF-9ABF-4333-8CDF-382728389F60}"/>
              </a:ext>
            </a:extLst>
          </p:cNvPr>
          <p:cNvSpPr txBox="1"/>
          <p:nvPr/>
        </p:nvSpPr>
        <p:spPr>
          <a:xfrm>
            <a:off x="2657826" y="2589090"/>
            <a:ext cx="677414" cy="21544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③ </a:t>
            </a:r>
            <a:r>
              <a:rPr lang="en-US" altLang="ko-KR" sz="800" dirty="0" smtClean="0">
                <a:latin typeface="+mj-lt"/>
              </a:rPr>
              <a:t>318</a:t>
            </a:r>
            <a:endParaRPr lang="ko-KR" altLang="en-US" sz="800" dirty="0">
              <a:latin typeface="+mj-lt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F20194A8-0A9E-4502-AB8A-85E6A1DDA8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4617" y="3943842"/>
            <a:ext cx="1458270" cy="14421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71" name="Picture 31">
            <a:extLst>
              <a:ext uri="{FF2B5EF4-FFF2-40B4-BE49-F238E27FC236}">
                <a16:creationId xmlns:a16="http://schemas.microsoft.com/office/drawing/2014/main" xmlns="" id="{4584D942-4B3C-4EB1-870F-C614484E7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011" y="452129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1FDBD2FF-7A5D-48A0-B26C-2FF7F92252C2}"/>
              </a:ext>
            </a:extLst>
          </p:cNvPr>
          <p:cNvSpPr/>
          <p:nvPr/>
        </p:nvSpPr>
        <p:spPr>
          <a:xfrm>
            <a:off x="3347864" y="4490732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4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직접 삽입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움직이는 화살표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오른쪽 내용이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오른쪽 내용은 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놀이 더 보기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 화면에 안 들어갈 경우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내용을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페이지로 넘김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944B27C3-4E36-4E28-8A5D-5B85B19D69CB}"/>
              </a:ext>
            </a:extLst>
          </p:cNvPr>
          <p:cNvSpPr/>
          <p:nvPr/>
        </p:nvSpPr>
        <p:spPr>
          <a:xfrm>
            <a:off x="3339755" y="41986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944B27C3-4E36-4E28-8A5D-5B85B19D69CB}"/>
              </a:ext>
            </a:extLst>
          </p:cNvPr>
          <p:cNvSpPr/>
          <p:nvPr/>
        </p:nvSpPr>
        <p:spPr>
          <a:xfrm>
            <a:off x="469365" y="22960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1F32B83C-8400-4D45-A2A3-369028A3156D}"/>
              </a:ext>
            </a:extLst>
          </p:cNvPr>
          <p:cNvGrpSpPr/>
          <p:nvPr/>
        </p:nvGrpSpPr>
        <p:grpSpPr>
          <a:xfrm flipH="1">
            <a:off x="2556173" y="5428561"/>
            <a:ext cx="2160240" cy="268691"/>
            <a:chOff x="539552" y="764704"/>
            <a:chExt cx="2160240" cy="268691"/>
          </a:xfrm>
        </p:grpSpPr>
        <p:pic>
          <p:nvPicPr>
            <p:cNvPr id="42" name="Picture 13">
              <a:extLst>
                <a:ext uri="{FF2B5EF4-FFF2-40B4-BE49-F238E27FC236}">
                  <a16:creationId xmlns:a16="http://schemas.microsoft.com/office/drawing/2014/main" xmlns="" id="{63F3B096-28AC-4130-BD8E-F7F1442B07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3257" y="80167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2">
              <a:extLst>
                <a:ext uri="{FF2B5EF4-FFF2-40B4-BE49-F238E27FC236}">
                  <a16:creationId xmlns:a16="http://schemas.microsoft.com/office/drawing/2014/main" xmlns="" id="{FB7B92F8-ED05-4DA0-A5A3-0C94BC5684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622" y="804270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>
              <a:extLst>
                <a:ext uri="{FF2B5EF4-FFF2-40B4-BE49-F238E27FC236}">
                  <a16:creationId xmlns:a16="http://schemas.microsoft.com/office/drawing/2014/main" xmlns="" id="{DBBD0672-D8D1-4247-9DFF-DD814AE370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284" y="80167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1">
              <a:extLst>
                <a:ext uri="{FF2B5EF4-FFF2-40B4-BE49-F238E27FC236}">
                  <a16:creationId xmlns:a16="http://schemas.microsoft.com/office/drawing/2014/main" xmlns="" id="{41E6C59D-1ED7-4515-A2E8-67C4626DA2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764704"/>
              <a:ext cx="258471" cy="252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4">
              <a:extLst>
                <a:ext uri="{FF2B5EF4-FFF2-40B4-BE49-F238E27FC236}">
                  <a16:creationId xmlns:a16="http://schemas.microsoft.com/office/drawing/2014/main" xmlns="" id="{836DCECF-1185-4B70-84D9-ED86F2CFA3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5310" y="774924"/>
              <a:ext cx="264482" cy="25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2439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 더 보기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096" y="692696"/>
            <a:ext cx="3709035" cy="743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158325" y="2326464"/>
            <a:ext cx="1605363" cy="414946"/>
            <a:chOff x="158325" y="1539610"/>
            <a:chExt cx="1605363" cy="414946"/>
          </a:xfrm>
        </p:grpSpPr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675101" y="1607013"/>
              <a:ext cx="92096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endPara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9" name="TextBox 53"/>
          <p:cNvSpPr txBox="1"/>
          <p:nvPr/>
        </p:nvSpPr>
        <p:spPr>
          <a:xfrm>
            <a:off x="1891752" y="2387743"/>
            <a:ext cx="3544343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종이</a:t>
            </a:r>
          </a:p>
        </p:txBody>
      </p:sp>
      <p:pic>
        <p:nvPicPr>
          <p:cNvPr id="67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28023"/>
            <a:ext cx="333025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53"/>
          <p:cNvSpPr txBox="1"/>
          <p:nvPr/>
        </p:nvSpPr>
        <p:spPr>
          <a:xfrm>
            <a:off x="643837" y="3559043"/>
            <a:ext cx="623241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친구를 서로 관찰하며 재미있게 만들 부분을 생각합니다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158325" y="1756975"/>
            <a:ext cx="1605363" cy="414946"/>
            <a:chOff x="158325" y="1539610"/>
            <a:chExt cx="1605363" cy="414946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675101" y="1607013"/>
              <a:ext cx="92096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인원</a:t>
              </a:r>
              <a:endPara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TextBox 53"/>
          <p:cNvSpPr txBox="1"/>
          <p:nvPr/>
        </p:nvSpPr>
        <p:spPr>
          <a:xfrm>
            <a:off x="1907704" y="1816683"/>
            <a:ext cx="2664296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모둠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활동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2441" y="2850919"/>
            <a:ext cx="6733816" cy="449438"/>
            <a:chOff x="142441" y="2850919"/>
            <a:chExt cx="6733816" cy="449438"/>
          </a:xfrm>
        </p:grpSpPr>
        <p:pic>
          <p:nvPicPr>
            <p:cNvPr id="40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41" name="그룹 40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0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놀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이</a:t>
                </a:r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83372" y="669466"/>
            <a:ext cx="3554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친구 캐릭터 그려 주기 놀이</a:t>
            </a:r>
            <a:endParaRPr lang="en-US" altLang="ko-KR" sz="18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627784" y="5443751"/>
            <a:ext cx="1980911" cy="289505"/>
            <a:chOff x="319554" y="1245924"/>
            <a:chExt cx="2636592" cy="423864"/>
          </a:xfrm>
        </p:grpSpPr>
        <p:pic>
          <p:nvPicPr>
            <p:cNvPr id="65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타원 55"/>
          <p:cNvSpPr/>
          <p:nvPr/>
        </p:nvSpPr>
        <p:spPr>
          <a:xfrm>
            <a:off x="2627784" y="53264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xmlns="" id="{0C0686FA-1A24-404E-B875-3E218512A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:a16="http://schemas.microsoft.com/office/drawing/2014/main" xmlns="" id="{4FFED2A5-A895-4FFE-A459-A12FD162C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xmlns="" id="{A3F6FF6B-80E0-4711-8984-4FD2DF6AF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재밌게 놀이를 해요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외계인 그리기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7">
            <a:extLst>
              <a:ext uri="{FF2B5EF4-FFF2-40B4-BE49-F238E27FC236}">
                <a16:creationId xmlns:a16="http://schemas.microsoft.com/office/drawing/2014/main" xmlns="" id="{81DB8546-3886-4E0E-A1DB-FEA7A8126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88" y="3953920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58A2E8C-674C-43DE-8950-B44BC02D71AD}"/>
              </a:ext>
            </a:extLst>
          </p:cNvPr>
          <p:cNvSpPr txBox="1"/>
          <p:nvPr/>
        </p:nvSpPr>
        <p:spPr>
          <a:xfrm>
            <a:off x="559231" y="3940024"/>
            <a:ext cx="6161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종이에 친구의 머리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눈과 눈썹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다리의 보기를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재미있게 그립니다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920781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43031</TotalTime>
  <Words>777</Words>
  <Application>Microsoft Office PowerPoint</Application>
  <PresentationFormat>화면 슬라이드 쇼(4:3)</PresentationFormat>
  <Paragraphs>319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7684</cp:revision>
  <dcterms:created xsi:type="dcterms:W3CDTF">2008-07-15T12:19:11Z</dcterms:created>
  <dcterms:modified xsi:type="dcterms:W3CDTF">2022-02-28T07:44:52Z</dcterms:modified>
</cp:coreProperties>
</file>