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413" r:id="rId4"/>
    <p:sldId id="1414" r:id="rId5"/>
    <p:sldId id="1415" r:id="rId6"/>
    <p:sldId id="1416" r:id="rId7"/>
    <p:sldId id="1417" r:id="rId8"/>
    <p:sldId id="1404" r:id="rId9"/>
    <p:sldId id="1351" r:id="rId10"/>
    <p:sldId id="1352" r:id="rId11"/>
    <p:sldId id="1406" r:id="rId12"/>
    <p:sldId id="1393" r:id="rId13"/>
    <p:sldId id="1407" r:id="rId14"/>
    <p:sldId id="1383" r:id="rId15"/>
    <p:sldId id="1408" r:id="rId16"/>
    <p:sldId id="1357" r:id="rId17"/>
    <p:sldId id="1409" r:id="rId18"/>
    <p:sldId id="1359" r:id="rId19"/>
    <p:sldId id="1410" r:id="rId20"/>
    <p:sldId id="1361" r:id="rId21"/>
    <p:sldId id="1411" r:id="rId22"/>
    <p:sldId id="1405" r:id="rId23"/>
    <p:sldId id="1412" r:id="rId24"/>
    <p:sldId id="1368" r:id="rId25"/>
    <p:sldId id="1315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8D1"/>
    <a:srgbClr val="C99447"/>
    <a:srgbClr val="A04614"/>
    <a:srgbClr val="FF0000"/>
    <a:srgbClr val="336600"/>
    <a:srgbClr val="339933"/>
    <a:srgbClr val="FFFFCC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7443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2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5790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08~09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006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177901"/>
            <a:ext cx="5465554" cy="1555080"/>
          </a:xfrm>
          <a:prstGeom prst="rect">
            <a:avLst/>
          </a:prstGeom>
        </p:spPr>
      </p:pic>
      <p:pic>
        <p:nvPicPr>
          <p:cNvPr id="92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1" y="4211576"/>
            <a:ext cx="262407" cy="23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/>
          <p:cNvSpPr/>
          <p:nvPr/>
        </p:nvSpPr>
        <p:spPr bwMode="auto">
          <a:xfrm>
            <a:off x="2547643" y="4122117"/>
            <a:ext cx="6386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/>
          <p:cNvSpPr/>
          <p:nvPr/>
        </p:nvSpPr>
        <p:spPr>
          <a:xfrm>
            <a:off x="4624849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05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3132795" y="3964091"/>
            <a:ext cx="840546" cy="537565"/>
            <a:chOff x="6012160" y="1660849"/>
            <a:chExt cx="840546" cy="53756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직사각형 33"/>
          <p:cNvSpPr/>
          <p:nvPr/>
        </p:nvSpPr>
        <p:spPr>
          <a:xfrm>
            <a:off x="3775631" y="4116913"/>
            <a:ext cx="356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091494" y="3971555"/>
            <a:ext cx="840546" cy="537565"/>
            <a:chOff x="6012160" y="1660849"/>
            <a:chExt cx="840546" cy="537565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8" name="타원 37"/>
          <p:cNvSpPr/>
          <p:nvPr/>
        </p:nvSpPr>
        <p:spPr>
          <a:xfrm>
            <a:off x="2026710" y="40923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2177901"/>
            <a:ext cx="5465554" cy="1555080"/>
          </a:xfrm>
          <a:prstGeom prst="rect">
            <a:avLst/>
          </a:prstGeom>
        </p:spPr>
      </p:pic>
      <p:pic>
        <p:nvPicPr>
          <p:cNvPr id="52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1" y="4211576"/>
            <a:ext cx="262407" cy="23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2547643" y="4122117"/>
            <a:ext cx="6386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132795" y="4136526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775631" y="4116913"/>
            <a:ext cx="356188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091494" y="414399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4032357"/>
            <a:ext cx="6667165" cy="1242615"/>
            <a:chOff x="192745" y="2379073"/>
            <a:chExt cx="6667165" cy="124261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4083"/>
              <a:ext cx="6667165" cy="8870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7907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TextBox 43"/>
          <p:cNvSpPr txBox="1"/>
          <p:nvPr/>
        </p:nvSpPr>
        <p:spPr>
          <a:xfrm>
            <a:off x="395536" y="4356393"/>
            <a:ext cx="637270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모형이 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 있으므로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23×4=92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모형을 보고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05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8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277" y="102451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잘못 계산된 것을 찾아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00" y="1032745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2" y="2132856"/>
            <a:ext cx="6500815" cy="1804054"/>
          </a:xfrm>
          <a:prstGeom prst="rect">
            <a:avLst/>
          </a:prstGeom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48324"/>
              </p:ext>
            </p:extLst>
          </p:nvPr>
        </p:nvGraphicFramePr>
        <p:xfrm>
          <a:off x="773100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50806"/>
              </p:ext>
            </p:extLst>
          </p:nvPr>
        </p:nvGraphicFramePr>
        <p:xfrm>
          <a:off x="2966249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92519"/>
              </p:ext>
            </p:extLst>
          </p:nvPr>
        </p:nvGraphicFramePr>
        <p:xfrm>
          <a:off x="5161304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8763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779518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91558" y="2152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239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4_7_04_01.svg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845435" y="2589836"/>
            <a:ext cx="959280" cy="959280"/>
            <a:chOff x="6249485" y="2814376"/>
            <a:chExt cx="304024" cy="304024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/>
          <p:cNvSpPr/>
          <p:nvPr/>
        </p:nvSpPr>
        <p:spPr>
          <a:xfrm>
            <a:off x="3027174" y="2560712"/>
            <a:ext cx="1017528" cy="10175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278592" y="2578960"/>
            <a:ext cx="959280" cy="959280"/>
            <a:chOff x="6249485" y="2814376"/>
            <a:chExt cx="304024" cy="304024"/>
          </a:xfrm>
        </p:grpSpPr>
        <p:cxnSp>
          <p:nvCxnSpPr>
            <p:cNvPr id="41" name="직선 연결선 4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02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2277" y="102451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잘못 계산된 것을 찾아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00" y="1032745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2" y="2132856"/>
            <a:ext cx="6500815" cy="1804054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86796"/>
              </p:ext>
            </p:extLst>
          </p:nvPr>
        </p:nvGraphicFramePr>
        <p:xfrm>
          <a:off x="773100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17550"/>
              </p:ext>
            </p:extLst>
          </p:nvPr>
        </p:nvGraphicFramePr>
        <p:xfrm>
          <a:off x="2966249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17267"/>
              </p:ext>
            </p:extLst>
          </p:nvPr>
        </p:nvGraphicFramePr>
        <p:xfrm>
          <a:off x="5161304" y="2456892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391558" y="21521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45435" y="2589836"/>
            <a:ext cx="959280" cy="959280"/>
            <a:chOff x="6249485" y="2814376"/>
            <a:chExt cx="304024" cy="304024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타원 63"/>
          <p:cNvSpPr/>
          <p:nvPr/>
        </p:nvSpPr>
        <p:spPr>
          <a:xfrm>
            <a:off x="3027174" y="2560712"/>
            <a:ext cx="1017528" cy="10175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278592" y="2578960"/>
            <a:ext cx="959280" cy="959280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440" y="42451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0589" y="40725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3738" y="407252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78" y="4104743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63" y="3913535"/>
            <a:ext cx="360000" cy="355000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64959" y="2854455"/>
            <a:ext cx="6667165" cy="2362690"/>
            <a:chOff x="179512" y="3431208"/>
            <a:chExt cx="6667165" cy="1842082"/>
          </a:xfrm>
        </p:grpSpPr>
        <p:sp>
          <p:nvSpPr>
            <p:cNvPr id="27" name="직각 삼각형 2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3654589"/>
              <a:ext cx="6667165" cy="14305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31208"/>
              <a:ext cx="699243" cy="223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39146"/>
              </p:ext>
            </p:extLst>
          </p:nvPr>
        </p:nvGraphicFramePr>
        <p:xfrm>
          <a:off x="669372" y="3528666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80871"/>
              </p:ext>
            </p:extLst>
          </p:nvPr>
        </p:nvGraphicFramePr>
        <p:xfrm>
          <a:off x="2862521" y="3528666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30827"/>
              </p:ext>
            </p:extLst>
          </p:nvPr>
        </p:nvGraphicFramePr>
        <p:xfrm>
          <a:off x="5057576" y="3528666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06669" y="3294509"/>
            <a:ext cx="32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95484" y="3284984"/>
            <a:ext cx="32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89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32718" y="2619370"/>
            <a:ext cx="4455406" cy="1376304"/>
            <a:chOff x="863600" y="3334454"/>
            <a:chExt cx="4455406" cy="13763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600" y="3334454"/>
              <a:ext cx="4455406" cy="1376304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475656" y="3825044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056096" y="3830749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08782" y="3073956"/>
            <a:ext cx="760144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72×3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437074" y="3073956"/>
            <a:ext cx="5852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크기를 비교하여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 =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64" y="2844102"/>
            <a:ext cx="360000" cy="355000"/>
          </a:xfrm>
          <a:prstGeom prst="rect">
            <a:avLst/>
          </a:prstGeom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825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" name="타원 1"/>
          <p:cNvSpPr/>
          <p:nvPr/>
        </p:nvSpPr>
        <p:spPr>
          <a:xfrm>
            <a:off x="2104678" y="1035782"/>
            <a:ext cx="288032" cy="29383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94906" y="2943406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30662" y="2698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29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232718" y="2619370"/>
            <a:ext cx="4455406" cy="1376304"/>
            <a:chOff x="863600" y="3334454"/>
            <a:chExt cx="4455406" cy="1376304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600" y="3334454"/>
              <a:ext cx="4455406" cy="1376304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1475656" y="3825044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56096" y="3830749"/>
              <a:ext cx="75608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808782" y="3073956"/>
            <a:ext cx="760144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72×3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37074" y="3073956"/>
            <a:ext cx="585259" cy="3847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크기를 비교하여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 =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104678" y="1035782"/>
            <a:ext cx="288032" cy="29383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294906" y="2943406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164959" y="3231364"/>
            <a:ext cx="6667165" cy="1985781"/>
            <a:chOff x="179512" y="3725067"/>
            <a:chExt cx="6667165" cy="1548223"/>
          </a:xfrm>
        </p:grpSpPr>
        <p:sp>
          <p:nvSpPr>
            <p:cNvPr id="26" name="직각 삼각형 2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3879154"/>
              <a:ext cx="6667165" cy="1206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25067"/>
              <a:ext cx="98107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5234"/>
              </p:ext>
            </p:extLst>
          </p:nvPr>
        </p:nvGraphicFramePr>
        <p:xfrm>
          <a:off x="1097136" y="3569217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sp>
        <p:nvSpPr>
          <p:cNvPr id="35" name="TextBox 43"/>
          <p:cNvSpPr txBox="1"/>
          <p:nvPr/>
        </p:nvSpPr>
        <p:spPr>
          <a:xfrm>
            <a:off x="2807804" y="4039940"/>
            <a:ext cx="353952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72×3=216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30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688" r="1836"/>
          <a:stretch/>
        </p:blipFill>
        <p:spPr>
          <a:xfrm>
            <a:off x="1043608" y="2848184"/>
            <a:ext cx="5104931" cy="1156880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0616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29483" y="2848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75656" y="3080283"/>
            <a:ext cx="45397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352968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297184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3267364" y="2963460"/>
            <a:ext cx="982324" cy="556221"/>
            <a:chOff x="1772364" y="4175320"/>
            <a:chExt cx="982324" cy="556221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468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5184068" y="2963460"/>
            <a:ext cx="945946" cy="556221"/>
            <a:chOff x="1772364" y="4175320"/>
            <a:chExt cx="945946" cy="556221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208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310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l="6688" r="1836"/>
          <a:stretch/>
        </p:blipFill>
        <p:spPr>
          <a:xfrm>
            <a:off x="1043608" y="2848184"/>
            <a:ext cx="5104931" cy="115688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475656" y="3080283"/>
            <a:ext cx="45397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352968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297184" y="2718351"/>
            <a:ext cx="49084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267364" y="2963460"/>
            <a:ext cx="982324" cy="556221"/>
            <a:chOff x="1772364" y="4175320"/>
            <a:chExt cx="982324" cy="556221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688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5184068" y="2963460"/>
            <a:ext cx="945946" cy="556221"/>
            <a:chOff x="1772364" y="4175320"/>
            <a:chExt cx="945946" cy="556221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208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8310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직사각형 58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64959" y="3140960"/>
            <a:ext cx="6667165" cy="2076187"/>
            <a:chOff x="179512" y="3654582"/>
            <a:chExt cx="6667165" cy="1618708"/>
          </a:xfrm>
        </p:grpSpPr>
        <p:sp>
          <p:nvSpPr>
            <p:cNvPr id="34" name="직각 삼각형 3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9512" y="3879154"/>
              <a:ext cx="6667165" cy="1206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3" y="3654582"/>
              <a:ext cx="849752" cy="251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82935"/>
              </p:ext>
            </p:extLst>
          </p:nvPr>
        </p:nvGraphicFramePr>
        <p:xfrm>
          <a:off x="1601192" y="3621820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17478"/>
              </p:ext>
            </p:extLst>
          </p:nvPr>
        </p:nvGraphicFramePr>
        <p:xfrm>
          <a:off x="4121472" y="3621820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043336" y="3462553"/>
            <a:ext cx="32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2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2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까지의 수 중에서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수 있는 수를 모두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네모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628532" y="3412067"/>
            <a:ext cx="2015476" cy="537565"/>
            <a:chOff x="6432432" y="1660849"/>
            <a:chExt cx="2015476" cy="537565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6432432" y="1833284"/>
              <a:ext cx="18515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1, 2, 3, 4, 5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790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0" name="모서리가 둥근 직사각형 29"/>
          <p:cNvSpPr/>
          <p:nvPr/>
        </p:nvSpPr>
        <p:spPr>
          <a:xfrm>
            <a:off x="2375756" y="2672916"/>
            <a:ext cx="2310444" cy="6286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48×3&gt;24×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8412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13" y="1021283"/>
            <a:ext cx="335461" cy="32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2224056" y="2526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683857" y="796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64959" y="3523774"/>
            <a:ext cx="6667165" cy="1693369"/>
            <a:chOff x="179512" y="3953047"/>
            <a:chExt cx="6667165" cy="1320243"/>
          </a:xfrm>
        </p:grpSpPr>
        <p:sp>
          <p:nvSpPr>
            <p:cNvPr id="27" name="직각 삼각형 2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4285070"/>
              <a:ext cx="6667165" cy="800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3953047"/>
              <a:ext cx="891886" cy="32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252314" y="4124198"/>
            <a:ext cx="637191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48×3=144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24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×6=144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1, 2, 3, 4, 5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12" y="894492"/>
            <a:ext cx="6918956" cy="752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까지의 수 중에서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들어갈 수 있는 수를 모두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628532" y="3412067"/>
            <a:ext cx="2015476" cy="537565"/>
            <a:chOff x="6432432" y="1660849"/>
            <a:chExt cx="2015476" cy="537565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6432432" y="1833284"/>
              <a:ext cx="18515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1, 2, 3, 4, 5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790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2375756" y="2672916"/>
            <a:ext cx="2310444" cy="62864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48×3&gt;24×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8412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013" y="1021283"/>
            <a:ext cx="335461" cy="32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463" y="41616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88457"/>
              </p:ext>
            </p:extLst>
          </p:nvPr>
        </p:nvGraphicFramePr>
        <p:xfrm>
          <a:off x="179388" y="356136"/>
          <a:ext cx="8774172" cy="6169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3245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CCBB613-5046-4E98-8235-9266A9ADD670}"/>
              </a:ext>
            </a:extLst>
          </p:cNvPr>
          <p:cNvGrpSpPr/>
          <p:nvPr/>
        </p:nvGrpSpPr>
        <p:grpSpPr>
          <a:xfrm>
            <a:off x="119003" y="1934416"/>
            <a:ext cx="6643006" cy="3474804"/>
            <a:chOff x="119003" y="1934416"/>
            <a:chExt cx="6643006" cy="3474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003" y="1934416"/>
              <a:ext cx="6643006" cy="3474804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BD5217F1-C6D6-48F7-BE07-74EC209DEBE5}"/>
                </a:ext>
              </a:extLst>
            </p:cNvPr>
            <p:cNvSpPr/>
            <p:nvPr/>
          </p:nvSpPr>
          <p:spPr>
            <a:xfrm>
              <a:off x="899592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30×6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054D273B-0789-4072-A4D9-4275F3ED8EE3}"/>
                </a:ext>
              </a:extLst>
            </p:cNvPr>
            <p:cNvSpPr/>
            <p:nvPr/>
          </p:nvSpPr>
          <p:spPr>
            <a:xfrm>
              <a:off x="2981635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1D3B8CE4-7246-4523-8B1C-7CAC264F6A33}"/>
                </a:ext>
              </a:extLst>
            </p:cNvPr>
            <p:cNvSpPr/>
            <p:nvPr/>
          </p:nvSpPr>
          <p:spPr>
            <a:xfrm>
              <a:off x="5292080" y="224086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18×4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4648795-49B4-4C1F-BC84-3BC491087F0C}"/>
                </a:ext>
              </a:extLst>
            </p:cNvPr>
            <p:cNvSpPr/>
            <p:nvPr/>
          </p:nvSpPr>
          <p:spPr>
            <a:xfrm>
              <a:off x="929195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2B447EC0-9CC9-4EB9-B134-CDF0968AB809}"/>
                </a:ext>
              </a:extLst>
            </p:cNvPr>
            <p:cNvSpPr/>
            <p:nvPr/>
          </p:nvSpPr>
          <p:spPr>
            <a:xfrm>
              <a:off x="3011238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12×6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B00F64A0-6DDD-4180-A41F-9276F9E10B12}"/>
                </a:ext>
              </a:extLst>
            </p:cNvPr>
            <p:cNvSpPr/>
            <p:nvPr/>
          </p:nvSpPr>
          <p:spPr>
            <a:xfrm>
              <a:off x="5321683" y="431980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20×9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드래그하여 선 잇기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27132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4_7_08_01.svg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F8E9B72F-CDB0-4102-A9F2-493E0543935C}"/>
              </a:ext>
            </a:extLst>
          </p:cNvPr>
          <p:cNvCxnSpPr/>
          <p:nvPr/>
        </p:nvCxnSpPr>
        <p:spPr bwMode="auto">
          <a:xfrm>
            <a:off x="1384604" y="2888940"/>
            <a:ext cx="4220437" cy="10441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E7185453-31E7-417A-BB2F-C548FD2640A1}"/>
              </a:ext>
            </a:extLst>
          </p:cNvPr>
          <p:cNvCxnSpPr/>
          <p:nvPr/>
        </p:nvCxnSpPr>
        <p:spPr bwMode="auto">
          <a:xfrm flipV="1">
            <a:off x="1331640" y="2895904"/>
            <a:ext cx="2005300" cy="10371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448D810-5B08-4B21-B211-91A72ED519FE}"/>
              </a:ext>
            </a:extLst>
          </p:cNvPr>
          <p:cNvCxnSpPr/>
          <p:nvPr/>
        </p:nvCxnSpPr>
        <p:spPr bwMode="auto">
          <a:xfrm flipV="1">
            <a:off x="3383868" y="2852936"/>
            <a:ext cx="2268252" cy="10349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BA76B102-39D2-45B6-95AC-96B6E216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352A041A-7629-4B2A-8A60-119953B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B132AEAE-3BAC-4B86-815C-7B346723F9E0}"/>
              </a:ext>
            </a:extLst>
          </p:cNvPr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E17C4C78-8A47-43FF-9EEF-2AF70E826317}"/>
              </a:ext>
            </a:extLst>
          </p:cNvPr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36107EBF-C088-4FA2-8320-029F35394EDB}"/>
              </a:ext>
            </a:extLst>
          </p:cNvPr>
          <p:cNvSpPr/>
          <p:nvPr/>
        </p:nvSpPr>
        <p:spPr>
          <a:xfrm>
            <a:off x="454784" y="2088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204814" y="2819028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302588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607669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04814" y="3860862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302588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07669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4446829" y="1839261"/>
            <a:ext cx="2416981" cy="190309"/>
            <a:chOff x="4421576" y="2197504"/>
            <a:chExt cx="2416981" cy="190309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221456" y="16319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4CCBB613-5046-4E98-8235-9266A9ADD670}"/>
              </a:ext>
            </a:extLst>
          </p:cNvPr>
          <p:cNvGrpSpPr/>
          <p:nvPr/>
        </p:nvGrpSpPr>
        <p:grpSpPr>
          <a:xfrm>
            <a:off x="119003" y="1934416"/>
            <a:ext cx="6643006" cy="3474804"/>
            <a:chOff x="119003" y="1934416"/>
            <a:chExt cx="6643006" cy="3474804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003" y="1934416"/>
              <a:ext cx="6643006" cy="3474804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BD5217F1-C6D6-48F7-BE07-74EC209DEBE5}"/>
                </a:ext>
              </a:extLst>
            </p:cNvPr>
            <p:cNvSpPr/>
            <p:nvPr/>
          </p:nvSpPr>
          <p:spPr>
            <a:xfrm>
              <a:off x="899592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30×6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054D273B-0789-4072-A4D9-4275F3ED8EE3}"/>
                </a:ext>
              </a:extLst>
            </p:cNvPr>
            <p:cNvSpPr/>
            <p:nvPr/>
          </p:nvSpPr>
          <p:spPr>
            <a:xfrm>
              <a:off x="2981635" y="223157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1D3B8CE4-7246-4523-8B1C-7CAC264F6A33}"/>
                </a:ext>
              </a:extLst>
            </p:cNvPr>
            <p:cNvSpPr/>
            <p:nvPr/>
          </p:nvSpPr>
          <p:spPr>
            <a:xfrm>
              <a:off x="5292080" y="224086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18×4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4648795-49B4-4C1F-BC84-3BC491087F0C}"/>
                </a:ext>
              </a:extLst>
            </p:cNvPr>
            <p:cNvSpPr/>
            <p:nvPr/>
          </p:nvSpPr>
          <p:spPr>
            <a:xfrm>
              <a:off x="929195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B447EC0-9CC9-4EB9-B134-CDF0968AB809}"/>
                </a:ext>
              </a:extLst>
            </p:cNvPr>
            <p:cNvSpPr/>
            <p:nvPr/>
          </p:nvSpPr>
          <p:spPr>
            <a:xfrm>
              <a:off x="3011238" y="4310516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12×6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B00F64A0-6DDD-4180-A41F-9276F9E10B12}"/>
                </a:ext>
              </a:extLst>
            </p:cNvPr>
            <p:cNvSpPr/>
            <p:nvPr/>
          </p:nvSpPr>
          <p:spPr>
            <a:xfrm>
              <a:off x="5321683" y="4319808"/>
              <a:ext cx="72648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20×9</a:t>
              </a: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8E9B72F-CDB0-4102-A9F2-493E0543935C}"/>
              </a:ext>
            </a:extLst>
          </p:cNvPr>
          <p:cNvCxnSpPr/>
          <p:nvPr/>
        </p:nvCxnSpPr>
        <p:spPr bwMode="auto">
          <a:xfrm>
            <a:off x="1384604" y="2888940"/>
            <a:ext cx="4220437" cy="10441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E7185453-31E7-417A-BB2F-C548FD2640A1}"/>
              </a:ext>
            </a:extLst>
          </p:cNvPr>
          <p:cNvCxnSpPr/>
          <p:nvPr/>
        </p:nvCxnSpPr>
        <p:spPr bwMode="auto">
          <a:xfrm flipV="1">
            <a:off x="1331640" y="2895904"/>
            <a:ext cx="2005300" cy="103715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F448D810-5B08-4B21-B211-91A72ED519FE}"/>
              </a:ext>
            </a:extLst>
          </p:cNvPr>
          <p:cNvCxnSpPr/>
          <p:nvPr/>
        </p:nvCxnSpPr>
        <p:spPr bwMode="auto">
          <a:xfrm flipV="1">
            <a:off x="3383868" y="2852936"/>
            <a:ext cx="2268252" cy="10349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>
          <a:xfrm>
            <a:off x="1204814" y="2819028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302588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607669" y="2809807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204814" y="3860862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302588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607669" y="3851641"/>
            <a:ext cx="143780" cy="1437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446829" y="1839261"/>
            <a:ext cx="2416981" cy="190309"/>
            <a:chOff x="4421576" y="2197504"/>
            <a:chExt cx="2416981" cy="190309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BA76B102-39D2-45B6-95AC-96B6E216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352A041A-7629-4B2A-8A60-119953B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6BACF054-38A7-4F2B-98E0-64D31545CC17}"/>
              </a:ext>
            </a:extLst>
          </p:cNvPr>
          <p:cNvGrpSpPr/>
          <p:nvPr/>
        </p:nvGrpSpPr>
        <p:grpSpPr>
          <a:xfrm>
            <a:off x="164959" y="3753035"/>
            <a:ext cx="6667165" cy="1464099"/>
            <a:chOff x="179512" y="4131797"/>
            <a:chExt cx="6667165" cy="1141493"/>
          </a:xfrm>
        </p:grpSpPr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3ABE3541-9B3D-46A6-8E74-B11F972249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653724F3-299B-4845-9E5A-66628C2252EE}"/>
                </a:ext>
              </a:extLst>
            </p:cNvPr>
            <p:cNvSpPr/>
            <p:nvPr/>
          </p:nvSpPr>
          <p:spPr>
            <a:xfrm>
              <a:off x="179512" y="4326218"/>
              <a:ext cx="6667165" cy="7589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xmlns="" id="{4C708B06-2A3E-4E9A-B1DD-E8F9F2DE7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4131797"/>
              <a:ext cx="770779" cy="194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6791C85-071A-4059-9A1C-D7D70733055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4B9850E3-D448-4BBF-A9F8-8F67781E363A}"/>
              </a:ext>
            </a:extLst>
          </p:cNvPr>
          <p:cNvSpPr txBox="1"/>
          <p:nvPr/>
        </p:nvSpPr>
        <p:spPr>
          <a:xfrm>
            <a:off x="252314" y="4041068"/>
            <a:ext cx="637191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30×6=180, 20×9=180</a:t>
            </a: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15×2=30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10×3=30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18×4=72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12×6=72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04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0" y="2306982"/>
            <a:ext cx="6563578" cy="198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목걸이를 만들기 위해 필요한 구슬은 모두 몇 개인지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7359"/>
            <a:ext cx="338296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44281" y="1052736"/>
            <a:ext cx="287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400" b="1" dirty="0">
              <a:solidFill>
                <a:srgbClr val="FE80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xmlns="" id="{78744EF6-F03D-4BFF-B050-127C69B82B7E}"/>
              </a:ext>
            </a:extLst>
          </p:cNvPr>
          <p:cNvSpPr/>
          <p:nvPr/>
        </p:nvSpPr>
        <p:spPr>
          <a:xfrm>
            <a:off x="312678" y="2348880"/>
            <a:ext cx="1872208" cy="1059911"/>
          </a:xfrm>
          <a:prstGeom prst="wedgeRoundRectCallout">
            <a:avLst>
              <a:gd name="adj1" fmla="val 36298"/>
              <a:gd name="adj2" fmla="val 60927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만드는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xmlns="" id="{F2FF7782-802F-409D-80AC-EC4E6DE71816}"/>
              </a:ext>
            </a:extLst>
          </p:cNvPr>
          <p:cNvSpPr/>
          <p:nvPr/>
        </p:nvSpPr>
        <p:spPr>
          <a:xfrm>
            <a:off x="4561150" y="2384884"/>
            <a:ext cx="2178351" cy="996325"/>
          </a:xfrm>
          <a:prstGeom prst="wedgeRoundRectCallout">
            <a:avLst>
              <a:gd name="adj1" fmla="val -38109"/>
              <a:gd name="adj2" fmla="val 69699"/>
              <a:gd name="adj3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만들려면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구슬이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필요한 거지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8C592046-A35C-40FA-A581-A60FB9602B0B}"/>
              </a:ext>
            </a:extLst>
          </p:cNvPr>
          <p:cNvGrpSpPr/>
          <p:nvPr/>
        </p:nvGrpSpPr>
        <p:grpSpPr>
          <a:xfrm>
            <a:off x="2987824" y="4348943"/>
            <a:ext cx="982246" cy="556221"/>
            <a:chOff x="1772364" y="4175320"/>
            <a:chExt cx="982246" cy="55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7E59C68-C922-4F10-8890-37EA8147E459}"/>
                </a:ext>
              </a:extLst>
            </p:cNvPr>
            <p:cNvSpPr/>
            <p:nvPr/>
          </p:nvSpPr>
          <p:spPr bwMode="auto">
            <a:xfrm>
              <a:off x="1772364" y="4329100"/>
              <a:ext cx="80058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136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B91DBFC2-9657-402F-81AA-9E36F73F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4610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27" name="Picture 6">
            <a:extLst>
              <a:ext uri="{FF2B5EF4-FFF2-40B4-BE49-F238E27FC236}">
                <a16:creationId xmlns:a16="http://schemas.microsoft.com/office/drawing/2014/main" xmlns="" id="{B58A501D-1406-43F2-8AD7-C529EB0F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14BBB5C3-BA97-4228-B846-EE753BCF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A3EF2B6D-C98E-4413-98FB-48096ADBAB42}"/>
              </a:ext>
            </a:extLst>
          </p:cNvPr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9A693E71-0112-4F8A-A16C-ACEE095F8598}"/>
              </a:ext>
            </a:extLst>
          </p:cNvPr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69435" y="2202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33943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4_7_09_01.svg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10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0" y="2306982"/>
            <a:ext cx="6563578" cy="198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말풍선: 모서리가 둥근 사각형 19">
            <a:extLst>
              <a:ext uri="{FF2B5EF4-FFF2-40B4-BE49-F238E27FC236}">
                <a16:creationId xmlns:a16="http://schemas.microsoft.com/office/drawing/2014/main" xmlns="" id="{78744EF6-F03D-4BFF-B050-127C69B82B7E}"/>
              </a:ext>
            </a:extLst>
          </p:cNvPr>
          <p:cNvSpPr/>
          <p:nvPr/>
        </p:nvSpPr>
        <p:spPr>
          <a:xfrm>
            <a:off x="312678" y="2348880"/>
            <a:ext cx="1872208" cy="1059911"/>
          </a:xfrm>
          <a:prstGeom prst="wedgeRoundRectCallout">
            <a:avLst>
              <a:gd name="adj1" fmla="val 36298"/>
              <a:gd name="adj2" fmla="val 60927"/>
              <a:gd name="adj3" fmla="val 16667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만드는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구슬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말풍선: 모서리가 둥근 사각형 20">
            <a:extLst>
              <a:ext uri="{FF2B5EF4-FFF2-40B4-BE49-F238E27FC236}">
                <a16:creationId xmlns:a16="http://schemas.microsoft.com/office/drawing/2014/main" xmlns="" id="{F2FF7782-802F-409D-80AC-EC4E6DE71816}"/>
              </a:ext>
            </a:extLst>
          </p:cNvPr>
          <p:cNvSpPr/>
          <p:nvPr/>
        </p:nvSpPr>
        <p:spPr>
          <a:xfrm>
            <a:off x="4561150" y="2384884"/>
            <a:ext cx="2178351" cy="996325"/>
          </a:xfrm>
          <a:prstGeom prst="wedgeRoundRectCallout">
            <a:avLst>
              <a:gd name="adj1" fmla="val -38109"/>
              <a:gd name="adj2" fmla="val 69699"/>
              <a:gd name="adj3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만들려면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구슬이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필요한 거지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8C592046-A35C-40FA-A581-A60FB9602B0B}"/>
              </a:ext>
            </a:extLst>
          </p:cNvPr>
          <p:cNvGrpSpPr/>
          <p:nvPr/>
        </p:nvGrpSpPr>
        <p:grpSpPr>
          <a:xfrm>
            <a:off x="3095836" y="4348943"/>
            <a:ext cx="800580" cy="556221"/>
            <a:chOff x="1772364" y="4175320"/>
            <a:chExt cx="800580" cy="55622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F7E59C68-C922-4F10-8890-37EA8147E45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B91DBFC2-9657-402F-81AA-9E36F73F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00D7C96-3EEB-4BCE-AB35-A6A427CF3364}"/>
              </a:ext>
            </a:extLst>
          </p:cNvPr>
          <p:cNvSpPr txBox="1"/>
          <p:nvPr/>
        </p:nvSpPr>
        <p:spPr>
          <a:xfrm>
            <a:off x="3683086" y="4540612"/>
            <a:ext cx="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목걸이를 만들기 위해 필요한 구슬은 모두 몇 개인지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37359"/>
            <a:ext cx="338296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44281" y="1052736"/>
            <a:ext cx="287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E80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400" b="1" dirty="0">
              <a:solidFill>
                <a:srgbClr val="FE80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8C592046-A35C-40FA-A581-A60FB9602B0B}"/>
              </a:ext>
            </a:extLst>
          </p:cNvPr>
          <p:cNvGrpSpPr/>
          <p:nvPr/>
        </p:nvGrpSpPr>
        <p:grpSpPr>
          <a:xfrm>
            <a:off x="3231360" y="4348943"/>
            <a:ext cx="800580" cy="556221"/>
            <a:chOff x="1772364" y="4175320"/>
            <a:chExt cx="800580" cy="5562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7E59C68-C922-4F10-8890-37EA8147E459}"/>
                </a:ext>
              </a:extLst>
            </p:cNvPr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136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B91DBFC2-9657-402F-81AA-9E36F73FF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00D7C96-3EEB-4BCE-AB35-A6A427CF3364}"/>
              </a:ext>
            </a:extLst>
          </p:cNvPr>
          <p:cNvSpPr txBox="1"/>
          <p:nvPr/>
        </p:nvSpPr>
        <p:spPr>
          <a:xfrm>
            <a:off x="4013042" y="4502723"/>
            <a:ext cx="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xmlns="" id="{B58A501D-1406-43F2-8AD7-C529EB0F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xmlns="" id="{14BBB5C3-BA97-4228-B846-EE753BCF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8D9DAB3-5C9E-442B-AE25-E7384440A144}"/>
              </a:ext>
            </a:extLst>
          </p:cNvPr>
          <p:cNvGrpSpPr/>
          <p:nvPr/>
        </p:nvGrpSpPr>
        <p:grpSpPr>
          <a:xfrm>
            <a:off x="164959" y="3475012"/>
            <a:ext cx="6667165" cy="1742116"/>
            <a:chOff x="179512" y="3915038"/>
            <a:chExt cx="6667165" cy="1358252"/>
          </a:xfrm>
        </p:grpSpPr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EC90A945-549B-4C69-9B33-D29CA57128E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38EC4F46-73BE-48BA-B264-094853D838BC}"/>
                </a:ext>
              </a:extLst>
            </p:cNvPr>
            <p:cNvSpPr/>
            <p:nvPr/>
          </p:nvSpPr>
          <p:spPr>
            <a:xfrm>
              <a:off x="179512" y="4244076"/>
              <a:ext cx="6667165" cy="8411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xmlns="" id="{9E486342-9EB5-4AEE-A23A-22085C91C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16" y="3915038"/>
              <a:ext cx="891886" cy="329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CF69D77-E3F1-44BF-98DD-69C6D54BF3A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05EAF262-EC52-42FE-822D-562FEBFC1CE1}"/>
              </a:ext>
            </a:extLst>
          </p:cNvPr>
          <p:cNvSpPr txBox="1"/>
          <p:nvPr/>
        </p:nvSpPr>
        <p:spPr>
          <a:xfrm>
            <a:off x="252314" y="3969060"/>
            <a:ext cx="637191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목걸이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만드는 데 구슬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필요하면 목걸이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 경우 필요한 구슬의 개수는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×8=136,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44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별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45BA1637-87B1-483D-848F-66790305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A80B2C1D-81AF-4512-AF4E-D46A83FC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9522BFD7-693A-47EF-A644-F15C05B8D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7" name="타원 26"/>
          <p:cNvSpPr/>
          <p:nvPr/>
        </p:nvSpPr>
        <p:spPr>
          <a:xfrm>
            <a:off x="240773" y="2934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67516" y="3008275"/>
            <a:ext cx="53807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172269B6-5340-42BB-8B4A-625645A0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D1636260-C53E-4156-910B-D7E0F152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E9E306A9-3939-48E3-A004-000B3A29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58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349869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02" y="3609020"/>
            <a:ext cx="5159361" cy="165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숫자 카드를 한 번씩만 사용하여 두 자리 수와 한 자리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만들고 다음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143811" y="1321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44426" y="140218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912449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95713" y="14112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71261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749" y="2585142"/>
            <a:ext cx="4338379" cy="8509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820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resource\contents\lesson04\ops\4\images\4_finish_arrange\step1.svg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43"/>
          <p:cNvSpPr txBox="1"/>
          <p:nvPr/>
        </p:nvSpPr>
        <p:spPr>
          <a:xfrm>
            <a:off x="5220072" y="2255637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숫자 카드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 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타원 58"/>
          <p:cNvSpPr/>
          <p:nvPr/>
        </p:nvSpPr>
        <p:spPr>
          <a:xfrm>
            <a:off x="5010583" y="2109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71106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1" y="5279227"/>
            <a:ext cx="985839" cy="310013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지정된 자리 없이 자유롭게 이동 가능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문제의 제일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이벤트는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36659" y="5013176"/>
            <a:ext cx="186150" cy="250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30682" y="140218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9870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81969" y="14112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57517" y="1341859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467532" y="13999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435555" y="1352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TextBox 43"/>
          <p:cNvSpPr txBox="1"/>
          <p:nvPr/>
        </p:nvSpPr>
        <p:spPr>
          <a:xfrm>
            <a:off x="389043" y="192815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방법으로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80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rcRect l="2408" t="13412" r="81943" b="6799"/>
          <a:stretch/>
        </p:blipFill>
        <p:spPr>
          <a:xfrm>
            <a:off x="1761409" y="2398422"/>
            <a:ext cx="468052" cy="4680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rcRect l="22872" t="13412" r="61479" b="6799"/>
          <a:stretch/>
        </p:blipFill>
        <p:spPr>
          <a:xfrm>
            <a:off x="2229461" y="2404970"/>
            <a:ext cx="468052" cy="4680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rcRect l="62596" t="13412" r="21755" b="6799"/>
          <a:stretch/>
        </p:blipFill>
        <p:spPr>
          <a:xfrm>
            <a:off x="2867272" y="2404970"/>
            <a:ext cx="468052" cy="4680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40825"/>
              </p:ext>
            </p:extLst>
          </p:nvPr>
        </p:nvGraphicFramePr>
        <p:xfrm>
          <a:off x="1774791" y="304028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5367067" y="2443750"/>
            <a:ext cx="8344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448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200" y="2265090"/>
            <a:ext cx="360000" cy="355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3598353" y="2440974"/>
            <a:ext cx="6536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400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93613" y="2447782"/>
            <a:ext cx="4911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45641"/>
              </p:ext>
            </p:extLst>
          </p:nvPr>
        </p:nvGraphicFramePr>
        <p:xfrm>
          <a:off x="4758788" y="3181283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596152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633C537-43E9-4BA1-9F69-7E7DABD95B48}"/>
              </a:ext>
            </a:extLst>
          </p:cNvPr>
          <p:cNvSpPr txBox="1"/>
          <p:nvPr/>
        </p:nvSpPr>
        <p:spPr>
          <a:xfrm>
            <a:off x="5213446" y="3010731"/>
            <a:ext cx="301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464847"/>
            <a:ext cx="378256" cy="3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544108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639905" y="2436908"/>
            <a:ext cx="2736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248201" y="2413192"/>
            <a:ext cx="2736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5145785" y="2413192"/>
            <a:ext cx="20025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4321564" y="2413192"/>
            <a:ext cx="2055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1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숫자 카드를 한 번씩만 사용하여 두 자리 수와 한 자리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만들고 다음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107520" y="2468199"/>
            <a:ext cx="544396" cy="28803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959251" y="2267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107520" y="3004568"/>
            <a:ext cx="544396" cy="28803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128848" y="3015400"/>
            <a:ext cx="544396" cy="28803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292630"/>
              </p:ext>
            </p:extLst>
          </p:nvPr>
        </p:nvGraphicFramePr>
        <p:xfrm>
          <a:off x="1774387" y="3950010"/>
          <a:ext cx="1206612" cy="12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/>
                <a:gridCol w="402204"/>
                <a:gridCol w="402204"/>
              </a:tblGrid>
              <a:tr h="3612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914" y="2265090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032" y="2265090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148056" y="3934092"/>
            <a:ext cx="834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69800" y="4331183"/>
            <a:ext cx="12126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69800" y="4774473"/>
            <a:ext cx="12126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48" y="3845130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762" y="4269464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762" y="4716211"/>
            <a:ext cx="360000" cy="355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4765736" y="4066475"/>
            <a:ext cx="12126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785" y="3985857"/>
            <a:ext cx="360000" cy="355000"/>
          </a:xfrm>
          <a:prstGeom prst="rect">
            <a:avLst/>
          </a:prstGeom>
        </p:spPr>
      </p:pic>
      <p:sp>
        <p:nvSpPr>
          <p:cNvPr id="1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정답 칸 클릭 시 올림 부분도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(‘4’)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1" name="타원 130"/>
          <p:cNvSpPr/>
          <p:nvPr/>
        </p:nvSpPr>
        <p:spPr>
          <a:xfrm>
            <a:off x="468146" y="2324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608004" y="40137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5398047" y="2927122"/>
            <a:ext cx="580381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912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2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435555" y="1353468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9436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43"/>
          <p:cNvSpPr txBox="1"/>
          <p:nvPr/>
        </p:nvSpPr>
        <p:spPr>
          <a:xfrm>
            <a:off x="389043" y="1844824"/>
            <a:ext cx="651978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위의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해결할 수 있는 실생활 문제를 만들어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467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30682" y="140109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98705" y="1354559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81969" y="14101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357517" y="134076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67532" y="139888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35555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69653" y="2384884"/>
            <a:ext cx="6519920" cy="891524"/>
            <a:chOff x="-448653" y="2117294"/>
            <a:chExt cx="6519920" cy="891524"/>
          </a:xfrm>
          <a:solidFill>
            <a:schemeClr val="bg1"/>
          </a:solidFill>
        </p:grpSpPr>
        <p:sp>
          <p:nvSpPr>
            <p:cNvPr id="47" name="TextBox 46"/>
            <p:cNvSpPr txBox="1"/>
            <p:nvPr/>
          </p:nvSpPr>
          <p:spPr>
            <a:xfrm>
              <a:off x="-448653" y="2331710"/>
              <a:ext cx="6260906" cy="6771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60000" algn="just"/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오렌지가 </a:t>
              </a:r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56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상자가 있습니다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오렌지는 모두 몇 개인지 구해 보세요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267" y="2117294"/>
              <a:ext cx="360000" cy="355000"/>
            </a:xfrm>
            <a:prstGeom prst="rect">
              <a:avLst/>
            </a:prstGeom>
            <a:grpFill/>
          </p:spPr>
        </p:pic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2" y="2652080"/>
            <a:ext cx="284189" cy="22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51026" y="2560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042" y="944724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숫자 카드를 한 번씩만 사용하여 두 자리 수와 한 자리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만들고 다음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/>
          <p:cNvSpPr/>
          <p:nvPr/>
        </p:nvSpPr>
        <p:spPr>
          <a:xfrm>
            <a:off x="5599506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47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5556" y="1910337"/>
            <a:ext cx="6120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한 자리 수 또는 두 자리 수인 곱셈의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6" y="2018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58416" y="2528900"/>
            <a:ext cx="6137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곱하는 수가 한 자리 수 또는 두 자리 수인 곱셈에서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16" y="26369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21395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7" y="1880828"/>
            <a:ext cx="6474347" cy="15701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그림을 보고       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715622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75024" y="500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67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4_7_01_01.png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55" y="382504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2902755" y="3757086"/>
            <a:ext cx="125695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20×4=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686352" y="3612336"/>
            <a:ext cx="800580" cy="556221"/>
            <a:chOff x="1772364" y="4175320"/>
            <a:chExt cx="800580" cy="556221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91" y="10527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85" y="1030781"/>
            <a:ext cx="331696" cy="32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6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7" y="1880828"/>
            <a:ext cx="6474347" cy="157019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그림을 보고       안에 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55" y="3825044"/>
            <a:ext cx="322596" cy="2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2902755" y="3776136"/>
            <a:ext cx="1256953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20×4=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686352" y="3785166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91" y="10527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85" y="1030781"/>
            <a:ext cx="331696" cy="32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926959"/>
            <a:ext cx="6667165" cy="1323058"/>
            <a:chOff x="192745" y="2298630"/>
            <a:chExt cx="6667165" cy="132305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14462"/>
              <a:ext cx="6667165" cy="9166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29863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TextBox 43"/>
          <p:cNvSpPr txBox="1"/>
          <p:nvPr/>
        </p:nvSpPr>
        <p:spPr>
          <a:xfrm>
            <a:off x="545669" y="4249260"/>
            <a:ext cx="6288210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박스 안에는 호두가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들어있고 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박스가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4=80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답은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23783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63688" y="2930157"/>
            <a:ext cx="931665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52×3=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37509" y="2928467"/>
            <a:ext cx="356187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611021" y="2780928"/>
            <a:ext cx="840546" cy="537565"/>
            <a:chOff x="6012160" y="1660849"/>
            <a:chExt cx="840546" cy="537565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3531625" y="2783199"/>
            <a:ext cx="840546" cy="537565"/>
            <a:chOff x="6012160" y="1660849"/>
            <a:chExt cx="840546" cy="537565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4209795" y="2936043"/>
            <a:ext cx="356187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519103" y="2788636"/>
            <a:ext cx="840546" cy="537565"/>
            <a:chOff x="6012160" y="1660849"/>
            <a:chExt cx="840546" cy="537565"/>
          </a:xfrm>
          <a:noFill/>
        </p:grpSpPr>
        <p:sp>
          <p:nvSpPr>
            <p:cNvPr id="58" name="직사각형 5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  <a:grpFill/>
          </p:spPr>
        </p:pic>
      </p:grpSp>
      <p:sp>
        <p:nvSpPr>
          <p:cNvPr id="60" name="모서리가 둥근 직사각형 59"/>
          <p:cNvSpPr/>
          <p:nvPr/>
        </p:nvSpPr>
        <p:spPr>
          <a:xfrm>
            <a:off x="2461467" y="3614233"/>
            <a:ext cx="886397" cy="44518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9872" y="3614233"/>
            <a:ext cx="886397" cy="445184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×3</a:t>
            </a: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950819" y="3318493"/>
            <a:ext cx="0" cy="295740"/>
          </a:xfrm>
          <a:prstGeom prst="line">
            <a:avLst/>
          </a:prstGeom>
          <a:noFill/>
          <a:ln w="28575" cap="flat" cmpd="sng" algn="ctr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/>
          <p:nvPr/>
        </p:nvCxnSpPr>
        <p:spPr bwMode="auto">
          <a:xfrm>
            <a:off x="3855775" y="3326201"/>
            <a:ext cx="0" cy="29574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43412</TotalTime>
  <Words>1687</Words>
  <Application>Microsoft Office PowerPoint</Application>
  <PresentationFormat>화면 슬라이드 쇼(4:3)</PresentationFormat>
  <Paragraphs>696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7874</cp:revision>
  <cp:lastPrinted>2021-12-20T01:30:02Z</cp:lastPrinted>
  <dcterms:created xsi:type="dcterms:W3CDTF">2008-07-15T12:19:11Z</dcterms:created>
  <dcterms:modified xsi:type="dcterms:W3CDTF">2022-02-28T07:37:35Z</dcterms:modified>
</cp:coreProperties>
</file>