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1" r:id="rId8"/>
    <p:sldId id="1097" r:id="rId9"/>
    <p:sldId id="1353" r:id="rId10"/>
    <p:sldId id="1407" r:id="rId11"/>
    <p:sldId id="1390" r:id="rId12"/>
    <p:sldId id="1357" r:id="rId13"/>
    <p:sldId id="1378" r:id="rId14"/>
    <p:sldId id="1361" r:id="rId15"/>
    <p:sldId id="1423" r:id="rId16"/>
    <p:sldId id="1424" r:id="rId17"/>
    <p:sldId id="1425" r:id="rId18"/>
    <p:sldId id="1419" r:id="rId19"/>
    <p:sldId id="1427" r:id="rId20"/>
    <p:sldId id="1418" r:id="rId21"/>
    <p:sldId id="1417" r:id="rId22"/>
    <p:sldId id="1420" r:id="rId23"/>
    <p:sldId id="1428" r:id="rId24"/>
    <p:sldId id="1421" r:id="rId25"/>
    <p:sldId id="1313" r:id="rId26"/>
    <p:sldId id="1315" r:id="rId27"/>
    <p:sldId id="1316" r:id="rId28"/>
    <p:sldId id="1368" r:id="rId29"/>
    <p:sldId id="1430" r:id="rId30"/>
    <p:sldId id="1369" r:id="rId31"/>
    <p:sldId id="1431" r:id="rId32"/>
    <p:sldId id="1370" r:id="rId33"/>
    <p:sldId id="1432" r:id="rId34"/>
    <p:sldId id="1371" r:id="rId35"/>
    <p:sldId id="1372" r:id="rId36"/>
    <p:sldId id="1373" r:id="rId37"/>
    <p:sldId id="1374" r:id="rId38"/>
    <p:sldId id="1433" r:id="rId39"/>
    <p:sldId id="1429" r:id="rId40"/>
    <p:sldId id="1434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2AD09D"/>
    <a:srgbClr val="336600"/>
    <a:srgbClr val="FF0000"/>
    <a:srgbClr val="339933"/>
    <a:srgbClr val="FFFFCC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4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946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486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길이와 거리를 어림하고 재어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D494EBB2-5D4D-45B9-A573-C3F945CB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DA01D23-03DD-4A7A-A19D-64D7B839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1B190A12-5ED5-4AC9-A932-9E3C629C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FEA96D5-8A63-4023-9E31-210C371379FF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길이를 어림하여 선을 그어 보고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C0136BAF-13DE-4C6F-994A-B2D749A3DF08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xmlns="" id="{E08FDF03-2477-48F9-8E72-2A7F9A02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DD3D5588-C4D1-4568-B688-CA87B01537C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6FEDCDE1-FEF1-4FE3-A21E-54E6A9B2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226629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78F5357C-A589-42F7-AD69-234321F5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311140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7FB68038-EB8C-49E3-9614-BC13676A2245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xmlns="" id="{1AB17B9A-DD73-4D2D-907B-3E8CF9362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978BF39B-8ABD-4756-8A59-5F44B6935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6C26B393-17D0-4DBC-BE2E-4F73F4357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:a16="http://schemas.microsoft.com/office/drawing/2014/main" xmlns="" id="{3F85CDD3-83AF-416C-AACA-E125B665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21">
            <a:extLst>
              <a:ext uri="{FF2B5EF4-FFF2-40B4-BE49-F238E27FC236}">
                <a16:creationId xmlns:a16="http://schemas.microsoft.com/office/drawing/2014/main" xmlns="" id="{B5EE37D8-89C2-4A1E-9B9C-75A38923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 처음에는 보이지 않다가 답과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함꼐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C4DB93D-AA6C-4885-8B8B-A8B208277A6E}"/>
              </a:ext>
            </a:extLst>
          </p:cNvPr>
          <p:cNvSpPr/>
          <p:nvPr/>
        </p:nvSpPr>
        <p:spPr bwMode="auto">
          <a:xfrm>
            <a:off x="652110" y="2178624"/>
            <a:ext cx="6080129" cy="7716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손톱의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길이가 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라서 손톱의 길이를 이용하여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090D916-0511-49BE-8A83-88A3B2800846}"/>
              </a:ext>
            </a:extLst>
          </p:cNvPr>
          <p:cNvSpPr/>
          <p:nvPr/>
        </p:nvSpPr>
        <p:spPr bwMode="auto">
          <a:xfrm>
            <a:off x="652110" y="3030436"/>
            <a:ext cx="6080129" cy="441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배로 생각해서 어림했습니다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31DCF29D-A656-4E93-8A88-0580E3DD3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254" y="2024844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63241DC7-DA69-451E-8459-449FBBE4D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8254" y="2852936"/>
            <a:ext cx="360000" cy="35500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DD3D5588-C4D1-4568-B688-CA87B01537C8}"/>
              </a:ext>
            </a:extLst>
          </p:cNvPr>
          <p:cNvSpPr/>
          <p:nvPr/>
        </p:nvSpPr>
        <p:spPr>
          <a:xfrm>
            <a:off x="417983" y="2213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D3D5588-C4D1-4568-B688-CA87B01537C8}"/>
              </a:ext>
            </a:extLst>
          </p:cNvPr>
          <p:cNvSpPr/>
          <p:nvPr/>
        </p:nvSpPr>
        <p:spPr>
          <a:xfrm>
            <a:off x="389043" y="3058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어림하고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6D2F8C3B-AC46-4E2A-8B30-C1EFC4D1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CAD20B1B-C81C-4440-AD5B-B6F0F83A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2B731BA5-A988-4542-AC05-A6CB0010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21568"/>
              </p:ext>
            </p:extLst>
          </p:nvPr>
        </p:nvGraphicFramePr>
        <p:xfrm>
          <a:off x="538989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735379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210166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223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1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cm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cm 2 mm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7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cm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cm 5 mm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57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cm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cm 8 mm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897406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749CE04-1192-4AF2-B6DF-B625F343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85" y="2687320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77DCA3F-C7A8-49E6-9BE3-33D342B5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85" y="308984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8B2C030-2E9F-4146-9AE0-AB7051C1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43" y="268732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FB59ED4-76AB-477F-A7A3-E33E79E0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43" y="3089840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CDF27862-A7B5-4040-B9CA-9A878189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66" y="3089840"/>
            <a:ext cx="360000" cy="355000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8720DFEA-7DB5-451D-B107-5E7DF472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99639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3D5E523A-73ED-4AEC-AC69-755B9F3E148B}"/>
              </a:ext>
            </a:extLst>
          </p:cNvPr>
          <p:cNvSpPr/>
          <p:nvPr/>
        </p:nvSpPr>
        <p:spPr>
          <a:xfrm>
            <a:off x="530611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1DA5716-4857-4A92-886F-508EF13C4B06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79" name="Picture 11">
              <a:extLst>
                <a:ext uri="{FF2B5EF4-FFF2-40B4-BE49-F238E27FC236}">
                  <a16:creationId xmlns:a16="http://schemas.microsoft.com/office/drawing/2014/main" xmlns="" id="{CF074EC4-A3A5-4C9B-A1AE-D2FFA44AF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1842E56E-38BD-4C0B-A03F-80E534DCC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xmlns="" id="{BE30D547-33F6-441F-9F5C-F04E2BA1C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:a16="http://schemas.microsoft.com/office/drawing/2014/main" xmlns="" id="{9355C7F2-75CD-4FDA-9D96-FC13E62C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199EA85-C446-4FFD-90EC-A1D464F0CAF8}"/>
              </a:ext>
            </a:extLst>
          </p:cNvPr>
          <p:cNvSpPr/>
          <p:nvPr/>
        </p:nvSpPr>
        <p:spPr>
          <a:xfrm>
            <a:off x="250082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03BC439-0703-46A4-BAAB-1B70C76B628F}"/>
              </a:ext>
            </a:extLst>
          </p:cNvPr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9D2B148-DDC1-4C5A-9EB2-A2C1732F4CE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주변에서 물건을 찾아 길이를 어림하고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 처음에는 보이지 않다가 답과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함꼐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4307EED0-1CA3-4F0B-B7EC-13FAA764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6AFE7601-4FBB-42DD-BF68-8A445E1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5C63C8DD-1D2D-406E-B65B-7444B975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21D2D346-C797-49A3-97C5-1317B398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3B2A8A3A-4E03-4DE4-9B8F-87A61B156156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958026B-2C05-407D-BC11-F94DF4DBA1DB}"/>
              </a:ext>
            </a:extLst>
          </p:cNvPr>
          <p:cNvSpPr/>
          <p:nvPr/>
        </p:nvSpPr>
        <p:spPr bwMode="auto">
          <a:xfrm>
            <a:off x="652110" y="2214628"/>
            <a:ext cx="6080129" cy="4099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뼘이 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라서 한 뼘을 이용하여 어림했습니다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2060848"/>
            <a:ext cx="360000" cy="355000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8F7F563D-9269-4DEC-B19C-CE0EF5DC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" y="230230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E97C4C6-ED39-4F47-BDDC-4400354307DA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43" name="Picture 15">
              <a:extLst>
                <a:ext uri="{FF2B5EF4-FFF2-40B4-BE49-F238E27FC236}">
                  <a16:creationId xmlns:a16="http://schemas.microsoft.com/office/drawing/2014/main" xmlns="" id="{FD263132-4CD8-4472-ADA6-AC7FE86C4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A09E029A-8512-4AA4-B62A-221459645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B12C053F-7697-4218-87AF-7AD1BFC95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xmlns="" id="{45B334DA-C6DA-4A53-AA79-ED107070E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타원 25"/>
          <p:cNvSpPr/>
          <p:nvPr/>
        </p:nvSpPr>
        <p:spPr>
          <a:xfrm>
            <a:off x="497534" y="2440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길이에 알맞은 물건을 예상하고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C65F3A24-8BB8-4F4A-9ECC-57D30559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551EE33B-8E51-466A-8227-D57B36D5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29403752-8704-458B-B3E9-87E449B9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57378AA4-F959-4578-A1B1-5F0347F2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프렌즈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35767223-82C0-4AE5-9AE5-67A7CDC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212270F-78BF-4C78-97AD-11B8543B0BB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xmlns="" id="{493332C4-1D5A-4716-93A0-C0052ACF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65994"/>
              </p:ext>
            </p:extLst>
          </p:nvPr>
        </p:nvGraphicFramePr>
        <p:xfrm>
          <a:off x="476790" y="1945640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735379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210166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223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예상한 물건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10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57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cm 5 mm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수채화 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cm 5 mm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9897406"/>
                  </a:ext>
                </a:extLst>
              </a:tr>
            </a:tbl>
          </a:graphicData>
        </a:graphic>
      </p:graphicFrame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838884DD-B52C-4254-9FB8-BCEEDAE8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" y="200793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79937343-FEF8-4D37-B072-C5F344561027}"/>
              </a:ext>
            </a:extLst>
          </p:cNvPr>
          <p:cNvSpPr/>
          <p:nvPr/>
        </p:nvSpPr>
        <p:spPr>
          <a:xfrm>
            <a:off x="168301" y="171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3">
            <a:extLst>
              <a:ext uri="{FF2B5EF4-FFF2-40B4-BE49-F238E27FC236}">
                <a16:creationId xmlns:a16="http://schemas.microsoft.com/office/drawing/2014/main" xmlns="" id="{7A0F6801-54B0-4B4D-A023-52500A82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39" y="3840973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xmlns="" id="{F408959E-2A86-432A-B882-9B3E56EE5D48}"/>
              </a:ext>
            </a:extLst>
          </p:cNvPr>
          <p:cNvSpPr/>
          <p:nvPr/>
        </p:nvSpPr>
        <p:spPr>
          <a:xfrm>
            <a:off x="1475656" y="3793484"/>
            <a:ext cx="2988332" cy="897037"/>
          </a:xfrm>
          <a:prstGeom prst="wedgeRoundRectCallout">
            <a:avLst>
              <a:gd name="adj1" fmla="val 58604"/>
              <a:gd name="adj2" fmla="val -285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예상한 물건을 직접 찾아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재어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E8FDBE10-9B42-48CF-A9B4-71AD71F1BE41}"/>
              </a:ext>
            </a:extLst>
          </p:cNvPr>
          <p:cNvSpPr/>
          <p:nvPr/>
        </p:nvSpPr>
        <p:spPr>
          <a:xfrm>
            <a:off x="4533418" y="3543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96" y="228792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96" y="2642920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15" y="2287920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29FB4E3-534C-45C2-B1C0-36FAA44A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15" y="26429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24A721-7553-431D-BE6C-60C62F38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38" y="2312876"/>
            <a:ext cx="3110909" cy="223559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82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xmlns="" id="{FBF4A543-947E-4CF3-8DE7-4EE54CDBBA9E}"/>
              </a:ext>
            </a:extLst>
          </p:cNvPr>
          <p:cNvSpPr txBox="1"/>
          <p:nvPr/>
        </p:nvSpPr>
        <p:spPr>
          <a:xfrm>
            <a:off x="3726395" y="484291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9" y="4713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E6E3A17-6F2F-454B-A625-5C49B1B5FB4D}"/>
              </a:ext>
            </a:extLst>
          </p:cNvPr>
          <p:cNvGrpSpPr/>
          <p:nvPr/>
        </p:nvGrpSpPr>
        <p:grpSpPr>
          <a:xfrm>
            <a:off x="2184420" y="5301208"/>
            <a:ext cx="2680740" cy="268691"/>
            <a:chOff x="734980" y="1975028"/>
            <a:chExt cx="2680740" cy="268691"/>
          </a:xfrm>
        </p:grpSpPr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xmlns="" id="{46831AEA-CFE3-4A5E-86F1-D2D12ED4B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185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xmlns="" id="{FE4653E6-86AF-47D1-9D03-C90285CBA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212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>
              <a:extLst>
                <a:ext uri="{FF2B5EF4-FFF2-40B4-BE49-F238E27FC236}">
                  <a16:creationId xmlns:a16="http://schemas.microsoft.com/office/drawing/2014/main" xmlns="" id="{4BC7BB53-BB4F-4CED-9E48-8B8AA3E14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238" y="1985248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xmlns="" id="{F8BF55F0-534C-491E-ADCC-F3791CD06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0" y="201459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1">
              <a:extLst>
                <a:ext uri="{FF2B5EF4-FFF2-40B4-BE49-F238E27FC236}">
                  <a16:creationId xmlns:a16="http://schemas.microsoft.com/office/drawing/2014/main" xmlns="" id="{D049FE2F-F3FC-44FB-BCF8-1174EA99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0" y="1975028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>
              <a:extLst>
                <a:ext uri="{FF2B5EF4-FFF2-40B4-BE49-F238E27FC236}">
                  <a16:creationId xmlns:a16="http://schemas.microsoft.com/office/drawing/2014/main" xmlns="" id="{E803D133-E7BA-4F5C-B49F-A694F55E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869" y="20119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2BF4418B-9DFE-4BFB-82B4-93A65170EB22}"/>
              </a:ext>
            </a:extLst>
          </p:cNvPr>
          <p:cNvSpPr/>
          <p:nvPr/>
        </p:nvSpPr>
        <p:spPr>
          <a:xfrm>
            <a:off x="1801099" y="5266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 한 걸음의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4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6C3963F-C7AC-4446-8726-17C84976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44" y="2338720"/>
            <a:ext cx="3057681" cy="221193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158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xmlns="" id="{FBF4A543-947E-4CF3-8DE7-4EE54CDBBA9E}"/>
              </a:ext>
            </a:extLst>
          </p:cNvPr>
          <p:cNvSpPr txBox="1"/>
          <p:nvPr/>
        </p:nvSpPr>
        <p:spPr>
          <a:xfrm>
            <a:off x="3455317" y="483338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75" y="46678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2F2A1E86-3B75-4064-8B4A-2D6AEC95B36F}"/>
              </a:ext>
            </a:extLst>
          </p:cNvPr>
          <p:cNvGrpSpPr/>
          <p:nvPr/>
        </p:nvGrpSpPr>
        <p:grpSpPr>
          <a:xfrm>
            <a:off x="2170478" y="5265204"/>
            <a:ext cx="2578161" cy="286052"/>
            <a:chOff x="899592" y="2887797"/>
            <a:chExt cx="2578161" cy="286052"/>
          </a:xfrm>
        </p:grpSpPr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9CE7A77B-B670-46DA-A02D-AFF5A9ECE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7DCB8E9E-9561-42B9-B44F-EB40873DB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95577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xmlns="" id="{5406BE67-38AC-41A4-A375-E8759628E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90395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xmlns="" id="{BA34ED8D-EC37-498B-8D62-499248B21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8877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0CC20FD5-4A2B-405B-979D-5BDE2AEB6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93961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11809DAA-BFC5-4098-8370-000811033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429" y="295837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쌀 한 톨의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1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8CF2036-5364-4E9A-8E2C-374BCF81B927}"/>
              </a:ext>
            </a:extLst>
          </p:cNvPr>
          <p:cNvGrpSpPr/>
          <p:nvPr/>
        </p:nvGrpSpPr>
        <p:grpSpPr>
          <a:xfrm>
            <a:off x="1938304" y="2348880"/>
            <a:ext cx="3414143" cy="2439639"/>
            <a:chOff x="1938304" y="2454985"/>
            <a:chExt cx="3414143" cy="24396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A9BCEF2-8476-4A91-8BEA-2D321096D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8304" y="2454985"/>
              <a:ext cx="3395977" cy="243963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FFF451FD-F593-4C8D-B9E9-1C1DFC445858}"/>
                </a:ext>
              </a:extLst>
            </p:cNvPr>
            <p:cNvSpPr/>
            <p:nvPr/>
          </p:nvSpPr>
          <p:spPr>
            <a:xfrm>
              <a:off x="4826582" y="2539476"/>
              <a:ext cx="525865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독도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EE189EB7-3851-45F3-82DD-B957D4A8259A}"/>
                </a:ext>
              </a:extLst>
            </p:cNvPr>
            <p:cNvSpPr/>
            <p:nvPr/>
          </p:nvSpPr>
          <p:spPr>
            <a:xfrm>
              <a:off x="4008258" y="2686956"/>
              <a:ext cx="699927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울릉도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21A640CE-7A4B-4295-BB56-B604C92E3321}"/>
                </a:ext>
              </a:extLst>
            </p:cNvPr>
            <p:cNvSpPr/>
            <p:nvPr/>
          </p:nvSpPr>
          <p:spPr>
            <a:xfrm>
              <a:off x="4551772" y="3332302"/>
              <a:ext cx="525865" cy="29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동해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424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5_3_6_03.png / 5_3_6_03.svg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통일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9C2A1DD-22FE-4BC5-ACA6-DD5D4319B956}"/>
              </a:ext>
            </a:extLst>
          </p:cNvPr>
          <p:cNvSpPr txBox="1"/>
          <p:nvPr/>
        </p:nvSpPr>
        <p:spPr>
          <a:xfrm>
            <a:off x="1142001" y="4852655"/>
            <a:ext cx="49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서울에서 부산까지의 거리는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400 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xmlns="" id="{FBF4A543-947E-4CF3-8DE7-4EE54CDBBA9E}"/>
              </a:ext>
            </a:extLst>
          </p:cNvPr>
          <p:cNvSpPr txBox="1"/>
          <p:nvPr/>
        </p:nvSpPr>
        <p:spPr>
          <a:xfrm>
            <a:off x="4646489" y="484225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48" y="47237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215C609-AA7B-4BC6-BF74-79CA600887D9}"/>
              </a:ext>
            </a:extLst>
          </p:cNvPr>
          <p:cNvGrpSpPr/>
          <p:nvPr/>
        </p:nvGrpSpPr>
        <p:grpSpPr>
          <a:xfrm>
            <a:off x="2235709" y="5267184"/>
            <a:ext cx="2578161" cy="286052"/>
            <a:chOff x="899592" y="2434611"/>
            <a:chExt cx="2578161" cy="286052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812E12AE-6275-46F2-972F-46B9D817B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6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xmlns="" id="{BEDD2391-11F1-40F4-B5B4-1CC419E98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4" y="250518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32C86392-1A3C-48B8-9096-29A59E596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728" y="250258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:a16="http://schemas.microsoft.com/office/drawing/2014/main" xmlns="" id="{4B129001-C950-4A02-B5D7-3B2B2861B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583" y="2450770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xmlns="" id="{2DA5B6E9-70F6-4A1C-A35D-A98E7D556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592" y="243461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1573BB73-818A-4A14-B6E8-849BC3E25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580" y="248642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27E141B-CCD3-4E14-AF41-058E846D479A}"/>
              </a:ext>
            </a:extLst>
          </p:cNvPr>
          <p:cNvSpPr/>
          <p:nvPr/>
        </p:nvSpPr>
        <p:spPr>
          <a:xfrm>
            <a:off x="1871700" y="2436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1">
            <a:extLst>
              <a:ext uri="{FF2B5EF4-FFF2-40B4-BE49-F238E27FC236}">
                <a16:creationId xmlns:a16="http://schemas.microsoft.com/office/drawing/2014/main" xmlns="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7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8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5_3_6_04.png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D9CF9FC0-ADA5-4A5D-87EF-188533B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82A86D1A-9B81-48A7-8A06-A0F749C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B987972A-84E5-4440-AAEA-90A3D920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" y="10031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9C2A1DD-22FE-4BC5-ACA6-DD5D4319B956}"/>
              </a:ext>
            </a:extLst>
          </p:cNvPr>
          <p:cNvSpPr txBox="1"/>
          <p:nvPr/>
        </p:nvSpPr>
        <p:spPr>
          <a:xfrm>
            <a:off x="1115616" y="4852655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자전거의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xmlns="" id="{FBF4A543-947E-4CF3-8DE7-4EE54CDBBA9E}"/>
              </a:ext>
            </a:extLst>
          </p:cNvPr>
          <p:cNvSpPr txBox="1"/>
          <p:nvPr/>
        </p:nvSpPr>
        <p:spPr>
          <a:xfrm>
            <a:off x="3278097" y="485352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A0AD7E00-5692-49FD-B857-F338C97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74" y="51606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32E09F8-10F1-4EF6-931F-6790A6513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626" y="2500616"/>
            <a:ext cx="3199623" cy="2247425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FFA0DF18-76C7-4B66-AA60-751D7A3C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668" y="11331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E31CFD24-14CC-4FD7-B593-4FC63BD8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9FDAF1E-7BC4-4FC8-83E3-274D6821FA05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xmlns="" id="{A8B78EA9-C596-4328-9941-5608794F6802}"/>
              </a:ext>
            </a:extLst>
          </p:cNvPr>
          <p:cNvSpPr/>
          <p:nvPr/>
        </p:nvSpPr>
        <p:spPr>
          <a:xfrm>
            <a:off x="1727684" y="1808820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7AFE791A-AFD1-4070-84BA-F3416726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9411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2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A354125-5647-4447-90B0-2C7B943F704F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87F7F072-CE9A-4330-8F0F-658E65F85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9B18D493-2688-4A31-BDE6-5EDA3C4E0482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AE976DF-AE96-40D7-BD5E-173DDD4E5143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2227C88-2149-4277-9C46-878E7B63E446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4033978-1F69-4526-A4AE-3972E3BE424B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FECD5721-4515-4C0F-8755-B55E97A4719F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9706696-DC84-48C3-8E29-E78B286C9DF1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DC2D9422-DFB8-47C4-965B-856A5566B914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34250E9D-1695-49C6-9E39-10FCA031C670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4405031" y="17481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영국 정원까지의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85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BCED95-7CEC-45E6-908D-1D9A75CB359D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6D830CAC-CFFD-4E60-B085-47CBEC13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BCF2CFC0-8AB5-45ED-913E-F91E7AF7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3A037A12-ED98-4652-89D3-0DF5B155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1">
            <a:extLst>
              <a:ext uri="{FF2B5EF4-FFF2-40B4-BE49-F238E27FC236}">
                <a16:creationId xmlns:a16="http://schemas.microsoft.com/office/drawing/2014/main" xmlns="" id="{9DC37C96-5726-4AF8-BB76-954CD9D2ED73}"/>
              </a:ext>
            </a:extLst>
          </p:cNvPr>
          <p:cNvSpPr txBox="1"/>
          <p:nvPr/>
        </p:nvSpPr>
        <p:spPr>
          <a:xfrm>
            <a:off x="4968044" y="2877442"/>
            <a:ext cx="13421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6FA52A6D-751A-4D60-B397-628E8517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97" y="2726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8775A9E5-01FB-4B53-BBE3-5383711246BE}"/>
              </a:ext>
            </a:extLst>
          </p:cNvPr>
          <p:cNvSpPr/>
          <p:nvPr/>
        </p:nvSpPr>
        <p:spPr>
          <a:xfrm>
            <a:off x="193191" y="1717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D2E74E68-746C-49C7-A516-00AEA209095D}"/>
              </a:ext>
            </a:extLst>
          </p:cNvPr>
          <p:cNvSpPr/>
          <p:nvPr/>
        </p:nvSpPr>
        <p:spPr>
          <a:xfrm>
            <a:off x="6090955" y="501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067550" y="1300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2E74E68-746C-49C7-A516-00AEA209095D}"/>
              </a:ext>
            </a:extLst>
          </p:cNvPr>
          <p:cNvSpPr/>
          <p:nvPr/>
        </p:nvSpPr>
        <p:spPr>
          <a:xfrm>
            <a:off x="3835312" y="4127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9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136678" y="7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1B5FE41-904F-4084-9580-5CEF1B1ABA78}"/>
              </a:ext>
            </a:extLst>
          </p:cNvPr>
          <p:cNvGrpSpPr/>
          <p:nvPr/>
        </p:nvGrpSpPr>
        <p:grpSpPr>
          <a:xfrm>
            <a:off x="96513" y="1065489"/>
            <a:ext cx="6815747" cy="4398885"/>
            <a:chOff x="107504" y="1762683"/>
            <a:chExt cx="4232042" cy="3004497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0C01F5F1-3EED-4679-819B-AF47032A4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5"/>
            <a:stretch/>
          </p:blipFill>
          <p:spPr>
            <a:xfrm>
              <a:off x="132443" y="1762683"/>
              <a:ext cx="4207103" cy="300449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38342DE-79E5-4B6B-B318-341D7260F395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D2111E6-06A0-47AF-98AE-93A512F05E3E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A190ED1-D0B9-4417-A5F5-E5A39F7C2484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ADDDCED-D991-4CE9-B840-945BA5361790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8E3D930-8976-4EA0-B211-B4E267D038EC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EB54DC3-7445-44F7-8BFD-F4B4287A1DB9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1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D252432-18B7-4471-A7DF-66EFCFA5B825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3BE1A46-0C17-46DC-AE1A-F0BAADF63CD2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F4E5EF07-C81C-47C3-8323-54FA492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BD79B1FD-8223-4F1D-A506-961B3E26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D8CE396-1818-4C5A-919D-0F3131A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8034614-7773-49FA-B1E5-98345C8C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3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06894"/>
              </p:ext>
            </p:extLst>
          </p:nvPr>
        </p:nvGraphicFramePr>
        <p:xfrm>
          <a:off x="179388" y="440668"/>
          <a:ext cx="8774172" cy="56690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왕사슴벌레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어림 전략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길이를 어림하여 선을 그어 보고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주변에서 물건을 찾아 길이를 어림하고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길이에 알맞은 물건을 예상하고 자로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알맞은 단위 찾아 써넣기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정원 입구에서 주변에 있는 장소까지의 거리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901631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관람차 타는 곳에서 주변에 있는 장소까지의 거리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784607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406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6451842" y="140066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27390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901129" y="14022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69152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2416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20900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37C9898-BA83-4C76-AD43-089904C33CD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012075E2-A0E9-4786-A056-BBA4154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6AEAA6A9-D5AA-465E-83FC-C4243ED2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91799015-3AFB-4380-936D-E0ADC4CA635A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5F725BDA-7D06-48DA-A8E0-59B557DED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8856BC5A-5EDB-4895-AF94-00F0A81A348C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35B5151-D2F1-4D22-9398-96306FF0E962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2AB51F8-B4D8-4660-A542-7242F4628958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287277B-39F8-4F1A-9B28-93B45E7CE2B4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4803B46C-A549-4B08-8434-5BF0E45223F7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07DA097-8FC9-412E-A638-B02B0E8109F6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098ECF3-A5C4-44C5-8DCF-14367FEC045A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005B87FB-371C-42B7-867B-3A6F76DF1F9E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9E0976A5-F7D0-406F-9F04-9219BFC304C2}"/>
              </a:ext>
            </a:extLst>
          </p:cNvPr>
          <p:cNvSpPr txBox="1"/>
          <p:nvPr/>
        </p:nvSpPr>
        <p:spPr>
          <a:xfrm>
            <a:off x="4405031" y="17481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독일 정원까지의 거리는 약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xmlns="" id="{C713E36F-FEF7-42FE-A84A-44C7D511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305D92C-3E11-4940-BAD3-9240DB1CEAC9}"/>
              </a:ext>
            </a:extLst>
          </p:cNvPr>
          <p:cNvSpPr/>
          <p:nvPr/>
        </p:nvSpPr>
        <p:spPr>
          <a:xfrm>
            <a:off x="6090955" y="5014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4D6142D-4C31-4464-8AE8-3B939A2C8FBB}"/>
              </a:ext>
            </a:extLst>
          </p:cNvPr>
          <p:cNvSpPr/>
          <p:nvPr/>
        </p:nvSpPr>
        <p:spPr>
          <a:xfrm>
            <a:off x="7020272" y="1187831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:a16="http://schemas.microsoft.com/office/drawing/2014/main" xmlns="" id="{9DC37C96-5726-4AF8-BB76-954CD9D2ED73}"/>
              </a:ext>
            </a:extLst>
          </p:cNvPr>
          <p:cNvSpPr txBox="1"/>
          <p:nvPr/>
        </p:nvSpPr>
        <p:spPr>
          <a:xfrm>
            <a:off x="4968044" y="2877442"/>
            <a:ext cx="13421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FA52A6D-751A-4D60-B397-628E8517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97" y="2726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361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1334" y="13735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426882" y="13136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900621" y="13751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68644" y="13180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351908" y="1376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327456" y="13260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A6B6E4EE-5FF9-473D-A777-FD02B5C2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0D7566D4-7254-4B55-8864-CE3F6C6B9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26880BE4-719D-4D62-B6FB-03D0825B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626F1CB-A0F6-49F3-A518-C1611E7B8D4D}"/>
              </a:ext>
            </a:extLst>
          </p:cNvPr>
          <p:cNvGrpSpPr/>
          <p:nvPr/>
        </p:nvGrpSpPr>
        <p:grpSpPr>
          <a:xfrm>
            <a:off x="73802" y="1762683"/>
            <a:ext cx="4265744" cy="3004497"/>
            <a:chOff x="73802" y="1762683"/>
            <a:chExt cx="4265744" cy="3004497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A5AE46BB-B539-4E3F-AE96-77142EE2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2" y="1762683"/>
              <a:ext cx="4265744" cy="300449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E07238B-6EA1-4203-84DD-DC48544995FA}"/>
                </a:ext>
              </a:extLst>
            </p:cNvPr>
            <p:cNvSpPr txBox="1"/>
            <p:nvPr/>
          </p:nvSpPr>
          <p:spPr>
            <a:xfrm>
              <a:off x="2115523" y="1844824"/>
              <a:ext cx="509455" cy="29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E2CF360-4F47-481E-9498-DB212C6D53F2}"/>
                </a:ext>
              </a:extLst>
            </p:cNvPr>
            <p:cNvSpPr txBox="1"/>
            <p:nvPr/>
          </p:nvSpPr>
          <p:spPr>
            <a:xfrm>
              <a:off x="316570" y="195686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독일 정원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A7B83F6-DF9A-465D-8630-8CBBC6373187}"/>
                </a:ext>
              </a:extLst>
            </p:cNvPr>
            <p:cNvSpPr txBox="1"/>
            <p:nvPr/>
          </p:nvSpPr>
          <p:spPr>
            <a:xfrm>
              <a:off x="1237038" y="295429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몽골 정원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6C2AB2C-42FA-4570-B365-1DEB1276C9C5}"/>
                </a:ext>
              </a:extLst>
            </p:cNvPr>
            <p:cNvSpPr txBox="1"/>
            <p:nvPr/>
          </p:nvSpPr>
          <p:spPr>
            <a:xfrm>
              <a:off x="1079612" y="3648896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영국 정원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4BEBA39-2E2A-4E8D-B75B-BBAE1CAEFB16}"/>
                </a:ext>
              </a:extLst>
            </p:cNvPr>
            <p:cNvSpPr txBox="1"/>
            <p:nvPr/>
          </p:nvSpPr>
          <p:spPr>
            <a:xfrm>
              <a:off x="1079612" y="427379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 정원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0A35FA1-936E-4B08-8611-4B41B72D801E}"/>
                </a:ext>
              </a:extLst>
            </p:cNvPr>
            <p:cNvSpPr txBox="1"/>
            <p:nvPr/>
          </p:nvSpPr>
          <p:spPr>
            <a:xfrm>
              <a:off x="3396070" y="2331179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중국 정원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A29DB9CB-CFC8-4B66-9764-6769C97EF152}"/>
                </a:ext>
              </a:extLst>
            </p:cNvPr>
            <p:cNvSpPr txBox="1"/>
            <p:nvPr/>
          </p:nvSpPr>
          <p:spPr>
            <a:xfrm>
              <a:off x="107504" y="3106125"/>
              <a:ext cx="691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프랑스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정원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1A1C4D1-7341-4D65-ADF1-D4D1C2D5BE0A}"/>
                </a:ext>
              </a:extLst>
            </p:cNvPr>
            <p:cNvSpPr/>
            <p:nvPr/>
          </p:nvSpPr>
          <p:spPr>
            <a:xfrm>
              <a:off x="2051720" y="2331179"/>
              <a:ext cx="887619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 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DA3D3111-31BF-4FE2-A3AB-1AA5C2590514}"/>
              </a:ext>
            </a:extLst>
          </p:cNvPr>
          <p:cNvSpPr txBox="1"/>
          <p:nvPr/>
        </p:nvSpPr>
        <p:spPr>
          <a:xfrm>
            <a:off x="4405031" y="1748135"/>
            <a:ext cx="253697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입구에서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곳에는 어떤 장소가 있는지 어림하여 모두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51">
            <a:extLst>
              <a:ext uri="{FF2B5EF4-FFF2-40B4-BE49-F238E27FC236}">
                <a16:creationId xmlns:a16="http://schemas.microsoft.com/office/drawing/2014/main" xmlns="" id="{88B088D6-41DC-42A4-ACAF-445A8DB7F1F7}"/>
              </a:ext>
            </a:extLst>
          </p:cNvPr>
          <p:cNvSpPr txBox="1"/>
          <p:nvPr/>
        </p:nvSpPr>
        <p:spPr>
          <a:xfrm>
            <a:off x="4572001" y="3098030"/>
            <a:ext cx="227413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 정원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프랑스 정원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중국 정원</a:t>
            </a: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E543D810-E9A1-482E-B5CF-298A9197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74" y="29567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BF8A070A-E42B-4804-9F47-708C3099D8EC}"/>
              </a:ext>
            </a:extLst>
          </p:cNvPr>
          <p:cNvSpPr/>
          <p:nvPr/>
        </p:nvSpPr>
        <p:spPr>
          <a:xfrm>
            <a:off x="7056784" y="1088740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348496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A306AD1-8AD4-424C-9BDE-D4820D295BA4}"/>
              </a:ext>
            </a:extLst>
          </p:cNvPr>
          <p:cNvGrpSpPr/>
          <p:nvPr/>
        </p:nvGrpSpPr>
        <p:grpSpPr>
          <a:xfrm>
            <a:off x="107504" y="1736812"/>
            <a:ext cx="4265744" cy="3004497"/>
            <a:chOff x="107504" y="1736812"/>
            <a:chExt cx="4265744" cy="30044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78F443B-95C7-4551-A7C0-CB5375734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BBC350B-EDD0-4EDF-98ED-7DABA0F06738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6BA1D3FC-493D-4DC5-9745-E40B2ED77630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AFCC64CC-3676-434F-9007-70DD23D4B23F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83DDC44D-0DE4-4775-A2D1-D670DE691820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179D5DE-DC1F-4954-BB34-B2A4E9F6A108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FE4E5B8D-3932-421B-8B0F-A08C57D160B5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35EEE18-6582-43F2-BE8D-84ADC1B42D44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85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467532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35555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918819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94367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BCED95-7CEC-45E6-908D-1D9A75CB359D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관람차 타는 곳에서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6D830CAC-CFFD-4E60-B085-47CBEC13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BCF2CFC0-8AB5-45ED-913E-F91E7AF7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3A037A12-ED98-4652-89D3-0DF5B155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B9631DBA-CA33-4681-8412-6AB4A62A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5961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배경 색은 그림과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312B0528-D18A-417C-B884-7D2344A21EC8}"/>
              </a:ext>
            </a:extLst>
          </p:cNvPr>
          <p:cNvSpPr/>
          <p:nvPr/>
        </p:nvSpPr>
        <p:spPr>
          <a:xfrm>
            <a:off x="232216" y="158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16680A2-4EE4-4E5B-AD97-0CAD804195CB}"/>
              </a:ext>
            </a:extLst>
          </p:cNvPr>
          <p:cNvSpPr/>
          <p:nvPr/>
        </p:nvSpPr>
        <p:spPr>
          <a:xfrm>
            <a:off x="6026472" y="4952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A0E9BB0-2623-473F-94F8-0AA5A46669B0}"/>
              </a:ext>
            </a:extLst>
          </p:cNvPr>
          <p:cNvSpPr/>
          <p:nvPr/>
        </p:nvSpPr>
        <p:spPr>
          <a:xfrm>
            <a:off x="5607610" y="1292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90EEF572-EFA4-46E9-8D9A-B879DB20CBF5}"/>
              </a:ext>
            </a:extLst>
          </p:cNvPr>
          <p:cNvSpPr txBox="1"/>
          <p:nvPr/>
        </p:nvSpPr>
        <p:spPr>
          <a:xfrm>
            <a:off x="4373248" y="1812035"/>
            <a:ext cx="253697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관람차 타는 곳에서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1km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곳에는 어떤 장소가 있는지 어림하여 모두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51">
            <a:extLst>
              <a:ext uri="{FF2B5EF4-FFF2-40B4-BE49-F238E27FC236}">
                <a16:creationId xmlns:a16="http://schemas.microsoft.com/office/drawing/2014/main" xmlns="" id="{25AB63B9-9A07-44FC-9877-70CFEAB6C7A3}"/>
              </a:ext>
            </a:extLst>
          </p:cNvPr>
          <p:cNvSpPr txBox="1"/>
          <p:nvPr/>
        </p:nvSpPr>
        <p:spPr>
          <a:xfrm>
            <a:off x="4499992" y="3131676"/>
            <a:ext cx="22741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식물원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남문</a:t>
            </a: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xmlns="" id="{F6EA4549-0726-4797-BCBD-7F18113C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65" y="2990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915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257092"/>
            <a:ext cx="340644" cy="340644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312B0528-D18A-417C-B884-7D2344A21EC8}"/>
              </a:ext>
            </a:extLst>
          </p:cNvPr>
          <p:cNvSpPr/>
          <p:nvPr/>
        </p:nvSpPr>
        <p:spPr>
          <a:xfrm>
            <a:off x="4027687" y="4111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3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F4E5EF07-C81C-47C3-8323-54FA492E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BD79B1FD-8223-4F1D-A506-961B3E26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D8CE396-1818-4C5A-919D-0F3131A8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8034614-7773-49FA-B1E5-98345C8C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A4C7941-B10B-48BB-B423-A11E095F0117}"/>
              </a:ext>
            </a:extLst>
          </p:cNvPr>
          <p:cNvGrpSpPr/>
          <p:nvPr/>
        </p:nvGrpSpPr>
        <p:grpSpPr>
          <a:xfrm>
            <a:off x="78240" y="894482"/>
            <a:ext cx="6870024" cy="4838774"/>
            <a:chOff x="107504" y="1736812"/>
            <a:chExt cx="4265744" cy="300449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DCF44F16-6994-4A87-B819-2874ED3EF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173DB22-25DC-4018-B6F2-352D9576703B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3FEB9AB9-65C2-444F-BAF4-96018FA2DE7D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8998CE6-58F5-43FF-8229-A6F0CFFA8D7A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6D1924E-115F-4D62-B85F-ED075450EF61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1027062-9335-4384-84A9-38306E615A94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87A3248-C471-4371-AADC-D887E1904698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36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8E5D26D-83CE-4B83-9584-4CFDADB6BB98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1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136678" y="7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3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5312" y="894493"/>
            <a:ext cx="6918956" cy="765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802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5_3_8_01.png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5_3_8_01.svg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477193" y="140228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445216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928480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96964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37C9898-BA83-4C76-AD43-089904C33CD0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정원 입구에서 주변에 있는 장소까지의 거리를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012075E2-A0E9-4786-A056-BBA4154A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xmlns="" id="{6AEAA6A9-D5AA-465E-83FC-C4243ED2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E556277-6173-44FD-ABB6-C687461C2BAA}"/>
              </a:ext>
            </a:extLst>
          </p:cNvPr>
          <p:cNvSpPr/>
          <p:nvPr/>
        </p:nvSpPr>
        <p:spPr>
          <a:xfrm>
            <a:off x="6984268" y="1187831"/>
            <a:ext cx="212372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E1110A40-5AD1-4304-AF8C-EB57E5C765AD}"/>
              </a:ext>
            </a:extLst>
          </p:cNvPr>
          <p:cNvGrpSpPr/>
          <p:nvPr/>
        </p:nvGrpSpPr>
        <p:grpSpPr>
          <a:xfrm>
            <a:off x="107504" y="1736812"/>
            <a:ext cx="4265744" cy="3004497"/>
            <a:chOff x="107504" y="1736812"/>
            <a:chExt cx="4265744" cy="300449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FDA59602-74A3-4085-BD35-E90631C3B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1736812"/>
              <a:ext cx="4265744" cy="30044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91FF51E-4DDE-4E9E-92F2-A9B00225F871}"/>
                </a:ext>
              </a:extLst>
            </p:cNvPr>
            <p:cNvSpPr txBox="1"/>
            <p:nvPr/>
          </p:nvSpPr>
          <p:spPr>
            <a:xfrm>
              <a:off x="1629203" y="2006473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식물원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78FD016A-642E-49B1-8A56-60061466FC09}"/>
                </a:ext>
              </a:extLst>
            </p:cNvPr>
            <p:cNvSpPr/>
            <p:nvPr/>
          </p:nvSpPr>
          <p:spPr>
            <a:xfrm>
              <a:off x="1948050" y="2795755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50562D4-7EFA-4012-818B-C76678F32F76}"/>
                </a:ext>
              </a:extLst>
            </p:cNvPr>
            <p:cNvSpPr txBox="1"/>
            <p:nvPr/>
          </p:nvSpPr>
          <p:spPr>
            <a:xfrm>
              <a:off x="2901427" y="1991262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희망숲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726B468E-26FC-4C36-93CA-3F58B1EBFB55}"/>
                </a:ext>
              </a:extLst>
            </p:cNvPr>
            <p:cNvSpPr txBox="1"/>
            <p:nvPr/>
          </p:nvSpPr>
          <p:spPr>
            <a:xfrm>
              <a:off x="2303748" y="2123274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분수대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A1A74ACA-645B-4AE9-81E2-BB127E36949D}"/>
                </a:ext>
              </a:extLst>
            </p:cNvPr>
            <p:cNvSpPr txBox="1"/>
            <p:nvPr/>
          </p:nvSpPr>
          <p:spPr>
            <a:xfrm>
              <a:off x="1416716" y="2548117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식당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F9693CD8-3792-4B80-B24C-D7EB46B51B09}"/>
                </a:ext>
              </a:extLst>
            </p:cNvPr>
            <p:cNvSpPr txBox="1"/>
            <p:nvPr/>
          </p:nvSpPr>
          <p:spPr>
            <a:xfrm>
              <a:off x="416915" y="2672916"/>
              <a:ext cx="878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관람차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타는 곳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78B5D41-621C-4CF4-A3CF-9E998C087ADB}"/>
                </a:ext>
              </a:extLst>
            </p:cNvPr>
            <p:cNvSpPr txBox="1"/>
            <p:nvPr/>
          </p:nvSpPr>
          <p:spPr>
            <a:xfrm>
              <a:off x="3205891" y="2792451"/>
              <a:ext cx="8784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동문</a:t>
              </a:r>
            </a:p>
          </p:txBody>
        </p:sp>
      </p:grpSp>
      <p:sp>
        <p:nvSpPr>
          <p:cNvPr id="90" name="TextBox 43">
            <a:extLst>
              <a:ext uri="{FF2B5EF4-FFF2-40B4-BE49-F238E27FC236}">
                <a16:creationId xmlns:a16="http://schemas.microsoft.com/office/drawing/2014/main" xmlns="" id="{AA16AB36-F3DF-4EC2-9E79-FE82AF179AC5}"/>
              </a:ext>
            </a:extLst>
          </p:cNvPr>
          <p:cNvSpPr txBox="1"/>
          <p:nvPr/>
        </p:nvSpPr>
        <p:spPr>
          <a:xfrm>
            <a:off x="4413972" y="1812035"/>
            <a:ext cx="253697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관람차 타는 곳에서 희망숲까지의 거리는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1" name="TextBox 51">
            <a:extLst>
              <a:ext uri="{FF2B5EF4-FFF2-40B4-BE49-F238E27FC236}">
                <a16:creationId xmlns:a16="http://schemas.microsoft.com/office/drawing/2014/main" xmlns="" id="{049726F7-DDC1-47E1-9E28-7D6E1288FCBB}"/>
              </a:ext>
            </a:extLst>
          </p:cNvPr>
          <p:cNvSpPr txBox="1"/>
          <p:nvPr/>
        </p:nvSpPr>
        <p:spPr>
          <a:xfrm>
            <a:off x="5055990" y="2879929"/>
            <a:ext cx="1115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D97B43E9-F466-48F9-A534-4A4A4241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9" y="27386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09431A7B-8480-437C-8138-1AF906335B9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84" y="1915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12" y="4257092"/>
            <a:ext cx="340644" cy="3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5FA2694-558A-4C5F-BC53-25CF452FB396}"/>
              </a:ext>
            </a:extLst>
          </p:cNvPr>
          <p:cNvGrpSpPr/>
          <p:nvPr/>
        </p:nvGrpSpPr>
        <p:grpSpPr>
          <a:xfrm>
            <a:off x="4463988" y="3065645"/>
            <a:ext cx="2335548" cy="1867136"/>
            <a:chOff x="4540708" y="3218048"/>
            <a:chExt cx="2335548" cy="18671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51668BF-2E22-4C6C-A562-6BB19BB0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708" y="3218048"/>
              <a:ext cx="2335548" cy="1867136"/>
            </a:xfrm>
            <a:prstGeom prst="rect">
              <a:avLst/>
            </a:prstGeom>
          </p:spPr>
        </p:pic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46D972AE-C9D3-4DED-8297-124E8EB63216}"/>
                </a:ext>
              </a:extLst>
            </p:cNvPr>
            <p:cNvSpPr/>
            <p:nvPr/>
          </p:nvSpPr>
          <p:spPr>
            <a:xfrm>
              <a:off x="5336219" y="4694630"/>
              <a:ext cx="806926" cy="201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인천대교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562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4C10EA73-B619-4F48-8056-063D54B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575B90E7-EE0B-4A2E-80E9-4AE8302A1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439829BA-DCAB-41B9-8207-5E18A28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9DDE03A-1C63-432D-B3B6-6CDA65B7B5B3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xmlns="" id="{432B68DF-D8BC-4A84-8B7E-2061667E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5A075F9D-F39E-4533-A14B-F9876CEA2DAE}"/>
              </a:ext>
            </a:extLst>
          </p:cNvPr>
          <p:cNvSpPr/>
          <p:nvPr/>
        </p:nvSpPr>
        <p:spPr>
          <a:xfrm>
            <a:off x="1871700" y="1952836"/>
            <a:ext cx="3854103" cy="462972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DE4E2239-7883-495E-B260-0202FA64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28972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4F45DB3-5563-48A9-8AEE-2A24C5BE6916}"/>
              </a:ext>
            </a:extLst>
          </p:cNvPr>
          <p:cNvSpPr txBox="1"/>
          <p:nvPr/>
        </p:nvSpPr>
        <p:spPr>
          <a:xfrm>
            <a:off x="542834" y="2801678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실내화 긴 쪽의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220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1">
            <a:extLst>
              <a:ext uri="{FF2B5EF4-FFF2-40B4-BE49-F238E27FC236}">
                <a16:creationId xmlns:a16="http://schemas.microsoft.com/office/drawing/2014/main" xmlns="" id="{1B2F4584-218F-4342-951B-D7BD26275956}"/>
              </a:ext>
            </a:extLst>
          </p:cNvPr>
          <p:cNvSpPr txBox="1"/>
          <p:nvPr/>
        </p:nvSpPr>
        <p:spPr>
          <a:xfrm>
            <a:off x="3428378" y="280255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FE29C37C-117C-475C-8DF1-1CC6C6FC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99" y="2678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FDF736BF-26FA-4BF0-AA0F-C896F7995119}"/>
              </a:ext>
            </a:extLst>
          </p:cNvPr>
          <p:cNvSpPr/>
          <p:nvPr/>
        </p:nvSpPr>
        <p:spPr>
          <a:xfrm>
            <a:off x="5865484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40E8423B-A277-432F-97B7-44673EC2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367276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136E395-2431-468D-90FC-C6A738EC6200}"/>
              </a:ext>
            </a:extLst>
          </p:cNvPr>
          <p:cNvSpPr txBox="1"/>
          <p:nvPr/>
        </p:nvSpPr>
        <p:spPr>
          <a:xfrm>
            <a:off x="542835" y="3556880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인천대교의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21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51">
            <a:extLst>
              <a:ext uri="{FF2B5EF4-FFF2-40B4-BE49-F238E27FC236}">
                <a16:creationId xmlns:a16="http://schemas.microsoft.com/office/drawing/2014/main" xmlns="" id="{948FE06A-C010-4603-A228-462F0C774DB3}"/>
              </a:ext>
            </a:extLst>
          </p:cNvPr>
          <p:cNvSpPr txBox="1"/>
          <p:nvPr/>
        </p:nvSpPr>
        <p:spPr>
          <a:xfrm>
            <a:off x="2997148" y="355775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E736742E-E038-4224-9AC8-1AD987E4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69" y="34332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76862978-B83A-42FB-A698-98DE60E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442085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D86990C-9F5B-489D-B184-FA4C3CC096F6}"/>
              </a:ext>
            </a:extLst>
          </p:cNvPr>
          <p:cNvSpPr txBox="1"/>
          <p:nvPr/>
        </p:nvSpPr>
        <p:spPr>
          <a:xfrm>
            <a:off x="542835" y="4325298"/>
            <a:ext cx="42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교실의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TextBox 51">
            <a:extLst>
              <a:ext uri="{FF2B5EF4-FFF2-40B4-BE49-F238E27FC236}">
                <a16:creationId xmlns:a16="http://schemas.microsoft.com/office/drawing/2014/main" xmlns="" id="{B9D4C6E1-E36C-45E2-B561-462251B93902}"/>
              </a:ext>
            </a:extLst>
          </p:cNvPr>
          <p:cNvSpPr txBox="1"/>
          <p:nvPr/>
        </p:nvSpPr>
        <p:spPr>
          <a:xfrm>
            <a:off x="2483768" y="432617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4497B30C-12E3-40E5-96C7-63844302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9" y="4201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7383D166-E63A-4D4B-9FFC-96F5C876E9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21" y="951185"/>
            <a:ext cx="496863" cy="428191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2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5_3_9_01.png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1CE4CCC8-D848-434C-A751-024BB02E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7798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7C04715F-8785-4503-B1E5-ADD28A5E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18BCDF65-402C-4DA3-AACB-1840CED2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315549" y="3640556"/>
            <a:ext cx="13418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106~107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90285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있는 시계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초시계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B0B68B57-DE5B-48AB-BCBB-D3A4024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13095CD6-5952-4145-AAC8-BA0E5E18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단위를 사용하여 어림한 사람은 누구인지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51"/>
          <p:cNvSpPr txBox="1"/>
          <p:nvPr/>
        </p:nvSpPr>
        <p:spPr>
          <a:xfrm>
            <a:off x="2987824" y="3663276"/>
            <a:ext cx="1064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53" y="3538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1BB8A4F-2EC6-445C-85B1-797CB9B1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330F83DF-E1D0-4507-8AB1-067985F3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1CFAF920-1232-476D-80D8-72FF98659981}"/>
              </a:ext>
            </a:extLst>
          </p:cNvPr>
          <p:cNvSpPr/>
          <p:nvPr/>
        </p:nvSpPr>
        <p:spPr>
          <a:xfrm>
            <a:off x="425582" y="2384884"/>
            <a:ext cx="6251624" cy="10487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요구르트병에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꽂은 빨대의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mm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샛별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 mm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3"/>
          <p:cNvSpPr txBox="1"/>
          <p:nvPr/>
        </p:nvSpPr>
        <p:spPr>
          <a:xfrm>
            <a:off x="644499" y="15681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단위를 사용하여 어림한 사람은 누구인지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79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1">
            <a:extLst>
              <a:ext uri="{FF2B5EF4-FFF2-40B4-BE49-F238E27FC236}">
                <a16:creationId xmlns:a16="http://schemas.microsoft.com/office/drawing/2014/main" xmlns="" id="{1CFAF920-1232-476D-80D8-72FF98659981}"/>
              </a:ext>
            </a:extLst>
          </p:cNvPr>
          <p:cNvSpPr/>
          <p:nvPr/>
        </p:nvSpPr>
        <p:spPr>
          <a:xfrm>
            <a:off x="644500" y="2384884"/>
            <a:ext cx="6032706" cy="10487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요구르트병에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꽂은 빨대의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 mm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 과자의 길이는 약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 mm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11BB8A4F-2EC6-445C-85B1-797CB9B1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330F83DF-E1D0-4507-8AB1-067985F3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9E7937B-9F23-4B52-8502-2449CA843CE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079649B-E768-4481-8ECE-AADB010B436F}"/>
              </a:ext>
            </a:extLst>
          </p:cNvPr>
          <p:cNvGrpSpPr/>
          <p:nvPr/>
        </p:nvGrpSpPr>
        <p:grpSpPr>
          <a:xfrm>
            <a:off x="179512" y="3830637"/>
            <a:ext cx="6667165" cy="1442653"/>
            <a:chOff x="179512" y="3830637"/>
            <a:chExt cx="6667165" cy="1442653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237387F9-0976-49F5-AF3C-52C87AFDE57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883F829-A5BE-41F0-B8C3-4345B153C915}"/>
                </a:ext>
              </a:extLst>
            </p:cNvPr>
            <p:cNvSpPr/>
            <p:nvPr/>
          </p:nvSpPr>
          <p:spPr>
            <a:xfrm>
              <a:off x="179512" y="4221088"/>
              <a:ext cx="6667165" cy="864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6FDD3BFF-CC36-4FAD-9494-42EB449DA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3063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1ABE277-D772-48B7-BC66-918667B9D15C}"/>
              </a:ext>
            </a:extLst>
          </p:cNvPr>
          <p:cNvSpPr txBox="1"/>
          <p:nvPr/>
        </p:nvSpPr>
        <p:spPr>
          <a:xfrm>
            <a:off x="287524" y="4366845"/>
            <a:ext cx="64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cm=10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17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cm 7mm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그러므로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단위가 아닙니다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2987824" y="3663276"/>
            <a:ext cx="1064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40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6CB56E-D181-46B6-8D27-56F4FECF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4" t="16694" r="24833" b="12588"/>
          <a:stretch/>
        </p:blipFill>
        <p:spPr>
          <a:xfrm>
            <a:off x="0" y="856489"/>
            <a:ext cx="6948774" cy="47291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532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왕사슴벌레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7545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9" name="직사각형 21">
            <a:extLst>
              <a:ext uri="{FF2B5EF4-FFF2-40B4-BE49-F238E27FC236}">
                <a16:creationId xmlns:a16="http://schemas.microsoft.com/office/drawing/2014/main" xmlns="" id="{C75CC608-DB13-45E4-A701-BE2C07A9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xmlns="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xmlns="" id="{4BFAD42A-052E-440B-855E-F8D445CF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>
            <a:extLst>
              <a:ext uri="{FF2B5EF4-FFF2-40B4-BE49-F238E27FC236}">
                <a16:creationId xmlns:a16="http://schemas.microsoft.com/office/drawing/2014/main" xmlns="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578839" y="162880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05AEBD09-FEAD-4252-A15F-D2E8BEB8EF91}"/>
              </a:ext>
            </a:extLst>
          </p:cNvPr>
          <p:cNvSpPr/>
          <p:nvPr/>
        </p:nvSpPr>
        <p:spPr>
          <a:xfrm>
            <a:off x="1907704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xmlns="" id="{6640906D-6BDC-4058-92D5-B4705CDE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344659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8CC6892-4F1D-414D-9336-8D2A53E6B55E}"/>
              </a:ext>
            </a:extLst>
          </p:cNvPr>
          <p:cNvSpPr txBox="1"/>
          <p:nvPr/>
        </p:nvSpPr>
        <p:spPr>
          <a:xfrm>
            <a:off x="830867" y="3351030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농구 골대의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2" name="TextBox 51">
            <a:extLst>
              <a:ext uri="{FF2B5EF4-FFF2-40B4-BE49-F238E27FC236}">
                <a16:creationId xmlns:a16="http://schemas.microsoft.com/office/drawing/2014/main" xmlns="" id="{5F844753-F9D2-44E5-8EFA-3ACBA20A544A}"/>
              </a:ext>
            </a:extLst>
          </p:cNvPr>
          <p:cNvSpPr txBox="1"/>
          <p:nvPr/>
        </p:nvSpPr>
        <p:spPr>
          <a:xfrm>
            <a:off x="3252849" y="335190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xmlns="" id="{4CEA09B2-8AEC-46C9-BF92-85A6CD0E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70" y="3227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xmlns="" id="{1E1A0DD4-0835-4E7C-82CC-C8E37170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3" y="426910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E71BD941-93A6-42A4-8667-8511F5D8922B}"/>
              </a:ext>
            </a:extLst>
          </p:cNvPr>
          <p:cNvSpPr txBox="1"/>
          <p:nvPr/>
        </p:nvSpPr>
        <p:spPr>
          <a:xfrm>
            <a:off x="830867" y="4153229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책상의 높이는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70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7" name="TextBox 51">
            <a:extLst>
              <a:ext uri="{FF2B5EF4-FFF2-40B4-BE49-F238E27FC236}">
                <a16:creationId xmlns:a16="http://schemas.microsoft.com/office/drawing/2014/main" xmlns="" id="{52F571F4-D209-4CAF-8506-D704A402C74E}"/>
              </a:ext>
            </a:extLst>
          </p:cNvPr>
          <p:cNvSpPr txBox="1"/>
          <p:nvPr/>
        </p:nvSpPr>
        <p:spPr>
          <a:xfrm>
            <a:off x="2880963" y="415410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42764749-BB2F-455D-9FAE-4CBDDC6A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84" y="402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직사각형 21">
            <a:extLst>
              <a:ext uri="{FF2B5EF4-FFF2-40B4-BE49-F238E27FC236}">
                <a16:creationId xmlns:a16="http://schemas.microsoft.com/office/drawing/2014/main" xmlns="" id="{3A14C279-F99A-4050-A2D1-C6862B15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6" name="Picture 6">
            <a:extLst>
              <a:ext uri="{FF2B5EF4-FFF2-40B4-BE49-F238E27FC236}">
                <a16:creationId xmlns:a16="http://schemas.microsoft.com/office/drawing/2014/main" xmlns="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1917BD77-DB86-40A8-B134-6523DB546EC2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FBC521A6-FD8E-426E-B00C-C11BD7918144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151" name="Picture 11">
              <a:extLst>
                <a:ext uri="{FF2B5EF4-FFF2-40B4-BE49-F238E27FC236}">
                  <a16:creationId xmlns:a16="http://schemas.microsoft.com/office/drawing/2014/main" xmlns="" id="{B4C49DB7-E2FC-4817-A0F4-E26382062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12">
              <a:extLst>
                <a:ext uri="{FF2B5EF4-FFF2-40B4-BE49-F238E27FC236}">
                  <a16:creationId xmlns:a16="http://schemas.microsoft.com/office/drawing/2014/main" xmlns="" id="{0AC5C1AB-ED9B-41D6-93A9-4F6053F00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13">
              <a:extLst>
                <a:ext uri="{FF2B5EF4-FFF2-40B4-BE49-F238E27FC236}">
                  <a16:creationId xmlns:a16="http://schemas.microsoft.com/office/drawing/2014/main" xmlns="" id="{F80A55F1-1B38-40E6-B613-E89177155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14">
              <a:extLst>
                <a:ext uri="{FF2B5EF4-FFF2-40B4-BE49-F238E27FC236}">
                  <a16:creationId xmlns:a16="http://schemas.microsoft.com/office/drawing/2014/main" xmlns="" id="{1B0CF869-8396-4F9D-9301-4B67C7901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50106B11-A3C2-4070-9514-08A659B5A160}"/>
              </a:ext>
            </a:extLst>
          </p:cNvPr>
          <p:cNvSpPr/>
          <p:nvPr/>
        </p:nvSpPr>
        <p:spPr>
          <a:xfrm>
            <a:off x="2605941" y="5079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9" name="직사각형 21">
            <a:extLst>
              <a:ext uri="{FF2B5EF4-FFF2-40B4-BE49-F238E27FC236}">
                <a16:creationId xmlns:a16="http://schemas.microsoft.com/office/drawing/2014/main" xmlns="" id="{C75CC608-DB13-45E4-A701-BE2C07A9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xmlns="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xmlns="" id="{4BFAD42A-052E-440B-855E-F8D445CF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>
            <a:extLst>
              <a:ext uri="{FF2B5EF4-FFF2-40B4-BE49-F238E27FC236}">
                <a16:creationId xmlns:a16="http://schemas.microsoft.com/office/drawing/2014/main" xmlns="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05AEBD09-FEAD-4252-A15F-D2E8BEB8EF91}"/>
              </a:ext>
            </a:extLst>
          </p:cNvPr>
          <p:cNvSpPr/>
          <p:nvPr/>
        </p:nvSpPr>
        <p:spPr>
          <a:xfrm>
            <a:off x="1907704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8CC6892-4F1D-414D-9336-8D2A53E6B55E}"/>
              </a:ext>
            </a:extLst>
          </p:cNvPr>
          <p:cNvSpPr txBox="1"/>
          <p:nvPr/>
        </p:nvSpPr>
        <p:spPr>
          <a:xfrm>
            <a:off x="876786" y="3351030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지하철 한 구간의 길이는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2" name="TextBox 51">
            <a:extLst>
              <a:ext uri="{FF2B5EF4-FFF2-40B4-BE49-F238E27FC236}">
                <a16:creationId xmlns:a16="http://schemas.microsoft.com/office/drawing/2014/main" xmlns="" id="{5F844753-F9D2-44E5-8EFA-3ACBA20A544A}"/>
              </a:ext>
            </a:extLst>
          </p:cNvPr>
          <p:cNvSpPr txBox="1"/>
          <p:nvPr/>
        </p:nvSpPr>
        <p:spPr>
          <a:xfrm>
            <a:off x="3743364" y="335190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xmlns="" id="{4CEA09B2-8AEC-46C9-BF92-85A6CD0E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85" y="3227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E71BD941-93A6-42A4-8667-8511F5D8922B}"/>
              </a:ext>
            </a:extLst>
          </p:cNvPr>
          <p:cNvSpPr txBox="1"/>
          <p:nvPr/>
        </p:nvSpPr>
        <p:spPr>
          <a:xfrm>
            <a:off x="902875" y="4174075"/>
            <a:ext cx="46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손 한 뼘은 약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7" name="TextBox 51">
            <a:extLst>
              <a:ext uri="{FF2B5EF4-FFF2-40B4-BE49-F238E27FC236}">
                <a16:creationId xmlns:a16="http://schemas.microsoft.com/office/drawing/2014/main" xmlns="" id="{52F571F4-D209-4CAF-8506-D704A402C74E}"/>
              </a:ext>
            </a:extLst>
          </p:cNvPr>
          <p:cNvSpPr txBox="1"/>
          <p:nvPr/>
        </p:nvSpPr>
        <p:spPr>
          <a:xfrm>
            <a:off x="2690966" y="4154102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42764749-BB2F-455D-9FAE-4CBDDC6A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87" y="402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6">
            <a:extLst>
              <a:ext uri="{FF2B5EF4-FFF2-40B4-BE49-F238E27FC236}">
                <a16:creationId xmlns:a16="http://schemas.microsoft.com/office/drawing/2014/main" xmlns="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170542B-9563-410C-BDCF-4048EDCD5E9A}"/>
              </a:ext>
            </a:extLst>
          </p:cNvPr>
          <p:cNvGrpSpPr/>
          <p:nvPr/>
        </p:nvGrpSpPr>
        <p:grpSpPr>
          <a:xfrm>
            <a:off x="2807804" y="5268631"/>
            <a:ext cx="1504417" cy="244636"/>
            <a:chOff x="290979" y="2009759"/>
            <a:chExt cx="2665167" cy="433388"/>
          </a:xfrm>
        </p:grpSpPr>
        <p:pic>
          <p:nvPicPr>
            <p:cNvPr id="62" name="Picture 15">
              <a:extLst>
                <a:ext uri="{FF2B5EF4-FFF2-40B4-BE49-F238E27FC236}">
                  <a16:creationId xmlns:a16="http://schemas.microsoft.com/office/drawing/2014/main" xmlns="" id="{AA66FB2E-1344-4BDC-8200-AB251A793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E9E2794E-C208-47DA-BDCC-E904BF8B0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D4769A55-1CCD-4194-B705-3282EDB9B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6">
              <a:extLst>
                <a:ext uri="{FF2B5EF4-FFF2-40B4-BE49-F238E27FC236}">
                  <a16:creationId xmlns:a16="http://schemas.microsoft.com/office/drawing/2014/main" xmlns="" id="{8618B109-6496-444A-93FA-1901D8EE9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626E020-A642-4070-9D29-E2EA8D91ED4E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6640906D-6BDC-4058-92D5-B4705CDE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" y="344659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1E1A0DD4-0835-4E7C-82CC-C8E37170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" y="426910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578839" y="162880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단위를 찾아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3A14C279-F99A-4050-A2D1-C6862B15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49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20B24EC-3FFC-43B0-B87F-5201DE722691}"/>
              </a:ext>
            </a:extLst>
          </p:cNvPr>
          <p:cNvGrpSpPr/>
          <p:nvPr/>
        </p:nvGrpSpPr>
        <p:grpSpPr>
          <a:xfrm>
            <a:off x="902996" y="2600908"/>
            <a:ext cx="5361192" cy="957868"/>
            <a:chOff x="686972" y="2600908"/>
            <a:chExt cx="5361192" cy="957868"/>
          </a:xfrm>
        </p:grpSpPr>
        <p:pic>
          <p:nvPicPr>
            <p:cNvPr id="1025" name="_x201696344">
              <a:extLst>
                <a:ext uri="{FF2B5EF4-FFF2-40B4-BE49-F238E27FC236}">
                  <a16:creationId xmlns:a16="http://schemas.microsoft.com/office/drawing/2014/main" xmlns="" id="{2066E1C7-4E4B-47CF-A5E6-C09B7D794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94" y="2621036"/>
              <a:ext cx="5168359" cy="9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7D48E180-9FB6-461C-BB55-7736A1B9775D}"/>
                </a:ext>
              </a:extLst>
            </p:cNvPr>
            <p:cNvSpPr/>
            <p:nvPr/>
          </p:nvSpPr>
          <p:spPr>
            <a:xfrm>
              <a:off x="1176543" y="3284984"/>
              <a:ext cx="551141" cy="221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86B4B9A-AA4A-40DE-AE3D-EA719B6B6D10}"/>
                </a:ext>
              </a:extLst>
            </p:cNvPr>
            <p:cNvSpPr/>
            <p:nvPr/>
          </p:nvSpPr>
          <p:spPr>
            <a:xfrm>
              <a:off x="686972" y="2600908"/>
              <a:ext cx="606255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8F9025E6-AB88-481E-967F-A128CD8C1192}"/>
                </a:ext>
              </a:extLst>
            </p:cNvPr>
            <p:cNvSpPr/>
            <p:nvPr/>
          </p:nvSpPr>
          <p:spPr>
            <a:xfrm>
              <a:off x="1423102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지하철역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C0D89E63-6842-44D7-AF12-E10C6206A450}"/>
                </a:ext>
              </a:extLst>
            </p:cNvPr>
            <p:cNvSpPr/>
            <p:nvPr/>
          </p:nvSpPr>
          <p:spPr>
            <a:xfrm>
              <a:off x="4974145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박물관</a:t>
              </a:r>
            </a:p>
          </p:txBody>
        </p:sp>
      </p:grpSp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집에서 지하철역까지의 거리는 약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km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지하철역에서 박물관까지의 거리는 약 몇 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까</a:t>
            </a: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0A3ACAB4-A37F-41B3-960C-5F14BD05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6FD04530-F2B4-4AA4-AF18-C37B82E5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AE05E42-0270-423B-8126-A3805A4D9494}"/>
              </a:ext>
            </a:extLst>
          </p:cNvPr>
          <p:cNvSpPr/>
          <p:nvPr/>
        </p:nvSpPr>
        <p:spPr>
          <a:xfrm>
            <a:off x="322360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1">
            <a:extLst>
              <a:ext uri="{FF2B5EF4-FFF2-40B4-BE49-F238E27FC236}">
                <a16:creationId xmlns:a16="http://schemas.microsoft.com/office/drawing/2014/main" xmlns="" id="{EECFBD88-3907-447F-8B35-A07F4926BEDC}"/>
              </a:ext>
            </a:extLst>
          </p:cNvPr>
          <p:cNvSpPr txBox="1"/>
          <p:nvPr/>
        </p:nvSpPr>
        <p:spPr>
          <a:xfrm>
            <a:off x="3419480" y="3652026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01" y="3527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AE30CC66-49A6-4C74-B9D1-E578E0FC05D4}"/>
              </a:ext>
            </a:extLst>
          </p:cNvPr>
          <p:cNvSpPr txBox="1"/>
          <p:nvPr/>
        </p:nvSpPr>
        <p:spPr>
          <a:xfrm>
            <a:off x="3880474" y="365634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36A16BE8-A568-463F-9FBD-7A4E845CB5DD}"/>
              </a:ext>
            </a:extLst>
          </p:cNvPr>
          <p:cNvSpPr txBox="1"/>
          <p:nvPr/>
        </p:nvSpPr>
        <p:spPr>
          <a:xfrm>
            <a:off x="2843808" y="3656347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43931106-7872-47C4-8ED5-283B3F546B1D}"/>
              </a:ext>
            </a:extLst>
          </p:cNvPr>
          <p:cNvSpPr/>
          <p:nvPr/>
        </p:nvSpPr>
        <p:spPr>
          <a:xfrm>
            <a:off x="444082" y="2665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9EB7A4F-DC9B-4AFB-9A84-300B20457306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B20B24EC-3FFC-43B0-B87F-5201DE722691}"/>
              </a:ext>
            </a:extLst>
          </p:cNvPr>
          <p:cNvGrpSpPr/>
          <p:nvPr/>
        </p:nvGrpSpPr>
        <p:grpSpPr>
          <a:xfrm>
            <a:off x="902996" y="2600908"/>
            <a:ext cx="5361192" cy="957868"/>
            <a:chOff x="686972" y="2600908"/>
            <a:chExt cx="5361192" cy="957868"/>
          </a:xfrm>
        </p:grpSpPr>
        <p:pic>
          <p:nvPicPr>
            <p:cNvPr id="64" name="_x201696344">
              <a:extLst>
                <a:ext uri="{FF2B5EF4-FFF2-40B4-BE49-F238E27FC236}">
                  <a16:creationId xmlns:a16="http://schemas.microsoft.com/office/drawing/2014/main" xmlns="" id="{2066E1C7-4E4B-47CF-A5E6-C09B7D794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94" y="2621036"/>
              <a:ext cx="5168359" cy="9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7D48E180-9FB6-461C-BB55-7736A1B9775D}"/>
                </a:ext>
              </a:extLst>
            </p:cNvPr>
            <p:cNvSpPr/>
            <p:nvPr/>
          </p:nvSpPr>
          <p:spPr>
            <a:xfrm>
              <a:off x="1176543" y="3284984"/>
              <a:ext cx="551141" cy="221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D86B4B9A-AA4A-40DE-AE3D-EA719B6B6D10}"/>
                </a:ext>
              </a:extLst>
            </p:cNvPr>
            <p:cNvSpPr/>
            <p:nvPr/>
          </p:nvSpPr>
          <p:spPr>
            <a:xfrm>
              <a:off x="686972" y="2600908"/>
              <a:ext cx="606255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8F9025E6-AB88-481E-967F-A128CD8C1192}"/>
                </a:ext>
              </a:extLst>
            </p:cNvPr>
            <p:cNvSpPr/>
            <p:nvPr/>
          </p:nvSpPr>
          <p:spPr>
            <a:xfrm>
              <a:off x="1423102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지하철역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C0D89E63-6842-44D7-AF12-E10C6206A450}"/>
                </a:ext>
              </a:extLst>
            </p:cNvPr>
            <p:cNvSpPr/>
            <p:nvPr/>
          </p:nvSpPr>
          <p:spPr>
            <a:xfrm>
              <a:off x="4974145" y="2600908"/>
              <a:ext cx="1074019" cy="3564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박물관</a:t>
              </a:r>
            </a:p>
          </p:txBody>
        </p:sp>
      </p:grp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01" y="3527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집에서 지하철역까지의 거리는 약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 km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지하철역에서 박물관까지의 거리는 약 몇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입니까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 </a:t>
            </a:r>
            <a:endParaRPr kumimoji="0" lang="ko-KR" altLang="en-US" sz="19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0A3ACAB4-A37F-41B3-960C-5F14BD05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6FD04530-F2B4-4AA4-AF18-C37B82E5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0DE5AE17-98CA-439F-A449-CF924C53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6737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1">
            <a:extLst>
              <a:ext uri="{FF2B5EF4-FFF2-40B4-BE49-F238E27FC236}">
                <a16:creationId xmlns:a16="http://schemas.microsoft.com/office/drawing/2014/main" xmlns="" id="{EECFBD88-3907-447F-8B35-A07F4926BEDC}"/>
              </a:ext>
            </a:extLst>
          </p:cNvPr>
          <p:cNvSpPr txBox="1"/>
          <p:nvPr/>
        </p:nvSpPr>
        <p:spPr>
          <a:xfrm>
            <a:off x="3449813" y="456693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120C7971-EAD4-41AC-A8F2-7BA23777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34" y="44423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AE30CC66-49A6-4C74-B9D1-E578E0FC05D4}"/>
              </a:ext>
            </a:extLst>
          </p:cNvPr>
          <p:cNvSpPr txBox="1"/>
          <p:nvPr/>
        </p:nvSpPr>
        <p:spPr>
          <a:xfrm>
            <a:off x="3843196" y="457125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36A16BE8-A568-463F-9FBD-7A4E845CB5DD}"/>
              </a:ext>
            </a:extLst>
          </p:cNvPr>
          <p:cNvSpPr txBox="1"/>
          <p:nvPr/>
        </p:nvSpPr>
        <p:spPr>
          <a:xfrm>
            <a:off x="2874141" y="457125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135E9B2-4577-4584-B757-1C3A57463481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534A0794-13DA-474D-BB8F-07E0989C225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D958165-4BD8-486F-879C-8DA0468E8FE0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D7EB7FFC-99B5-4D5A-8B90-7F73EB96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6DE9D59-4377-4917-B8BC-555AFBEF233C}"/>
              </a:ext>
            </a:extLst>
          </p:cNvPr>
          <p:cNvSpPr txBox="1"/>
          <p:nvPr/>
        </p:nvSpPr>
        <p:spPr>
          <a:xfrm>
            <a:off x="179512" y="4041068"/>
            <a:ext cx="668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집에서 지하철역까지의 거리는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 지하철역부터 박물관까지의 거리는 집부터 지하철역까지의 거리의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배이므로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047C0A3-656B-4EAE-864E-4A6CE6A641A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29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D274025-953A-45C5-BCBA-174184D4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FD86392F-36F6-41F4-9DEB-06249BE6D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D4774CE-A038-4358-A6C9-D950872ADEBA}"/>
              </a:ext>
            </a:extLst>
          </p:cNvPr>
          <p:cNvSpPr txBox="1"/>
          <p:nvPr/>
        </p:nvSpPr>
        <p:spPr>
          <a:xfrm>
            <a:off x="578839" y="162880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알맞은 단위를 찾아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805025B-4328-4BB2-A915-22FAD4444300}"/>
              </a:ext>
            </a:extLst>
          </p:cNvPr>
          <p:cNvSpPr txBox="1"/>
          <p:nvPr/>
        </p:nvSpPr>
        <p:spPr>
          <a:xfrm>
            <a:off x="873979" y="2187166"/>
            <a:ext cx="5501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지우개의 길이는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52C4B67-B16F-4100-8439-4B372A1F65E6}"/>
              </a:ext>
            </a:extLst>
          </p:cNvPr>
          <p:cNvSpPr txBox="1"/>
          <p:nvPr/>
        </p:nvSpPr>
        <p:spPr>
          <a:xfrm>
            <a:off x="863588" y="2752329"/>
            <a:ext cx="5501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어머니의 키는 약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168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51">
            <a:extLst>
              <a:ext uri="{FF2B5EF4-FFF2-40B4-BE49-F238E27FC236}">
                <a16:creationId xmlns:a16="http://schemas.microsoft.com/office/drawing/2014/main" xmlns="" id="{3B69C3F5-34E0-4FCA-8A02-411C15C33050}"/>
              </a:ext>
            </a:extLst>
          </p:cNvPr>
          <p:cNvSpPr txBox="1"/>
          <p:nvPr/>
        </p:nvSpPr>
        <p:spPr>
          <a:xfrm>
            <a:off x="3279538" y="2184119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FF52E478-243C-42F7-863F-7464BEA2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59" y="20595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1">
            <a:extLst>
              <a:ext uri="{FF2B5EF4-FFF2-40B4-BE49-F238E27FC236}">
                <a16:creationId xmlns:a16="http://schemas.microsoft.com/office/drawing/2014/main" xmlns="" id="{0A286B58-A63D-47EC-8FB9-F13E5B822B49}"/>
              </a:ext>
            </a:extLst>
          </p:cNvPr>
          <p:cNvSpPr txBox="1"/>
          <p:nvPr/>
        </p:nvSpPr>
        <p:spPr>
          <a:xfrm>
            <a:off x="3161135" y="2755527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BEDE7176-2330-45EA-8AA0-B186E9F1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56" y="2600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4" y="167079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9" y="229380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86150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길이를 선택하여 문장을 완성하시오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6C941111-A152-4BEB-8236-DE6B0A07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7AF37BE1-B21B-4146-9E7F-9D916D1C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B2DAE516-2445-4665-9ADF-5582A60BFC26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77441F7-E52D-4254-BCB5-56B5BBFE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E3D9FD99-A0F5-44F1-87F7-E178216A73FF}"/>
              </a:ext>
            </a:extLst>
          </p:cNvPr>
          <p:cNvSpPr/>
          <p:nvPr/>
        </p:nvSpPr>
        <p:spPr>
          <a:xfrm>
            <a:off x="2344190" y="2528179"/>
            <a:ext cx="2442538" cy="6789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7A6445CB-EA23-41A3-976D-89D34ED0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75" y="233782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B20F8726-4BD1-462D-B89A-DD43DCA1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3" y="1656724"/>
            <a:ext cx="464490" cy="2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5884B2F-3384-4094-8F81-2498C8397D30}"/>
              </a:ext>
            </a:extLst>
          </p:cNvPr>
          <p:cNvSpPr txBox="1"/>
          <p:nvPr/>
        </p:nvSpPr>
        <p:spPr>
          <a:xfrm>
            <a:off x="1007604" y="3644691"/>
            <a:ext cx="55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연필심의 길이는 약 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AE575D9-9105-4653-8104-CC04ECDB030B}"/>
              </a:ext>
            </a:extLst>
          </p:cNvPr>
          <p:cNvSpPr txBox="1"/>
          <p:nvPr/>
        </p:nvSpPr>
        <p:spPr>
          <a:xfrm>
            <a:off x="1007604" y="4201220"/>
            <a:ext cx="55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우리집 에서 학교까지의 거리는 약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51">
            <a:extLst>
              <a:ext uri="{FF2B5EF4-FFF2-40B4-BE49-F238E27FC236}">
                <a16:creationId xmlns:a16="http://schemas.microsoft.com/office/drawing/2014/main" xmlns="" id="{D1F15F0A-4416-4D79-8F6E-449E29FA592B}"/>
              </a:ext>
            </a:extLst>
          </p:cNvPr>
          <p:cNvSpPr txBox="1"/>
          <p:nvPr/>
        </p:nvSpPr>
        <p:spPr>
          <a:xfrm>
            <a:off x="3010223" y="3641644"/>
            <a:ext cx="8805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557A3D4A-7899-4319-A697-0E7C472B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25" y="3508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51">
            <a:extLst>
              <a:ext uri="{FF2B5EF4-FFF2-40B4-BE49-F238E27FC236}">
                <a16:creationId xmlns:a16="http://schemas.microsoft.com/office/drawing/2014/main" xmlns="" id="{1A28736C-E036-403D-AE0F-6BFCCDFCA948}"/>
              </a:ext>
            </a:extLst>
          </p:cNvPr>
          <p:cNvSpPr txBox="1"/>
          <p:nvPr/>
        </p:nvSpPr>
        <p:spPr>
          <a:xfrm>
            <a:off x="4380200" y="4194966"/>
            <a:ext cx="8805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7EC0CF81-643A-4598-8637-13ACE4DB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16" y="40532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9" y="37436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30166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6"/>
          <p:cNvSpPr txBox="1"/>
          <p:nvPr/>
        </p:nvSpPr>
        <p:spPr>
          <a:xfrm>
            <a:off x="575775" y="3612868"/>
            <a:ext cx="58751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집에서 소방서까지의 거리는 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36" y="3484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C4A4B88E-59CE-4A58-BEC2-4E2C1D01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EF1AEB95-2C1C-45C2-B0F9-63A08AC6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CE0B86DF-47EE-4397-9862-098964EB7988}"/>
              </a:ext>
            </a:extLst>
          </p:cNvPr>
          <p:cNvSpPr/>
          <p:nvPr/>
        </p:nvSpPr>
        <p:spPr>
          <a:xfrm>
            <a:off x="1763688" y="2502188"/>
            <a:ext cx="3854103" cy="4629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3AD22216-BF23-4F7C-9A23-20ACFFE9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59" y="233782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6CEAA45A-0517-45C1-9655-857D9B0B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9" y="367778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9621587-7CA8-4306-A147-BEB7D6CA697E}"/>
              </a:ext>
            </a:extLst>
          </p:cNvPr>
          <p:cNvSpPr/>
          <p:nvPr/>
        </p:nvSpPr>
        <p:spPr>
          <a:xfrm>
            <a:off x="575556" y="3385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</a:t>
            </a:r>
            <a:r>
              <a:rPr kumimoji="0" lang="ko-KR" altLang="en-US" sz="19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알맞은 단위를 골라 간단한 문장을 만드시오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B20F8726-4BD1-462D-B89A-DD43DCA1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3" y="1656724"/>
            <a:ext cx="464490" cy="2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긴 것을 찾아 기호를 쓰시오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51"/>
          <p:cNvSpPr txBox="1"/>
          <p:nvPr/>
        </p:nvSpPr>
        <p:spPr>
          <a:xfrm>
            <a:off x="3230661" y="3810531"/>
            <a:ext cx="692539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37247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CF3598E-DD94-4279-B5A9-D780C1783B81}"/>
              </a:ext>
            </a:extLst>
          </p:cNvPr>
          <p:cNvSpPr/>
          <p:nvPr/>
        </p:nvSpPr>
        <p:spPr>
          <a:xfrm>
            <a:off x="1187624" y="2168860"/>
            <a:ext cx="4815020" cy="1361543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DADA2A8-97ED-4E58-909C-AEC179BB6570}"/>
              </a:ext>
            </a:extLst>
          </p:cNvPr>
          <p:cNvSpPr txBox="1"/>
          <p:nvPr/>
        </p:nvSpPr>
        <p:spPr>
          <a:xfrm>
            <a:off x="1654057" y="2337354"/>
            <a:ext cx="1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버스의 길이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824ADA6-C206-4EE0-829D-FD65FE4E6246}"/>
              </a:ext>
            </a:extLst>
          </p:cNvPr>
          <p:cNvSpPr txBox="1"/>
          <p:nvPr/>
        </p:nvSpPr>
        <p:spPr>
          <a:xfrm>
            <a:off x="1386807" y="29761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4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층 건물의 높이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0795B07-24FD-4500-9666-8EE09D8BF141}"/>
              </a:ext>
            </a:extLst>
          </p:cNvPr>
          <p:cNvSpPr txBox="1"/>
          <p:nvPr/>
        </p:nvSpPr>
        <p:spPr>
          <a:xfrm>
            <a:off x="3695337" y="2337354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백두산의 높이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B66F65D-2CC2-4ABF-A247-671E80F1BFF9}"/>
              </a:ext>
            </a:extLst>
          </p:cNvPr>
          <p:cNvSpPr txBox="1"/>
          <p:nvPr/>
        </p:nvSpPr>
        <p:spPr>
          <a:xfrm>
            <a:off x="3602570" y="29761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교실 칠판의 길이</a:t>
            </a:r>
          </a:p>
        </p:txBody>
      </p:sp>
      <p:pic>
        <p:nvPicPr>
          <p:cNvPr id="70" name="Picture 8">
            <a:extLst>
              <a:ext uri="{FF2B5EF4-FFF2-40B4-BE49-F238E27FC236}">
                <a16:creationId xmlns:a16="http://schemas.microsoft.com/office/drawing/2014/main" xmlns="" id="{0E9A5181-0170-43C2-B3EB-12351848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305284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15FC8941-8DC1-4DB1-BF4F-2C42B472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2" y="30102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xmlns="" id="{3FF925F7-82B9-4803-A10B-39904E8F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236488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xmlns="" id="{10991F3F-E7F5-45AF-A17B-9A932665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8" y="234888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0">
            <a:extLst>
              <a:ext uri="{FF2B5EF4-FFF2-40B4-BE49-F238E27FC236}">
                <a16:creationId xmlns:a16="http://schemas.microsoft.com/office/drawing/2014/main" xmlns="" id="{76B59F67-84D7-4EB4-AE53-C976E3E9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69" y="3825044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길이가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긴 것을 찾아 기호를 쓰시오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2" y="447093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1"/>
          <p:cNvSpPr txBox="1"/>
          <p:nvPr/>
        </p:nvSpPr>
        <p:spPr>
          <a:xfrm>
            <a:off x="3419872" y="4431719"/>
            <a:ext cx="692539" cy="446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4" y="43459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74" name="Picture 10">
            <a:extLst>
              <a:ext uri="{FF2B5EF4-FFF2-40B4-BE49-F238E27FC236}">
                <a16:creationId xmlns:a16="http://schemas.microsoft.com/office/drawing/2014/main" xmlns="" id="{76B59F67-84D7-4EB4-AE53-C976E3E9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80" y="4446232"/>
            <a:ext cx="386439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D78404E-6BD1-4DF4-8E5E-4F316C7E616A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ECDB4DB5-2302-4DCA-A29B-659A4D422C0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086DACC-9703-4247-BCD0-6E6E777E64EE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CEA7D897-BEF3-41F9-810B-A6D0E6F35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DBE014C-BA7B-4969-A7BB-2F175CD2F56F}"/>
              </a:ext>
            </a:extLst>
          </p:cNvPr>
          <p:cNvSpPr txBox="1"/>
          <p:nvPr/>
        </p:nvSpPr>
        <p:spPr>
          <a:xfrm>
            <a:off x="192454" y="4005064"/>
            <a:ext cx="668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km = 1000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운동장 한바퀴를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쳤을 때 다섯바퀴를 돌아야 하는 길이입니다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긴 것은 백두산의 높이입니다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3FDF25F-C8DC-4839-8395-BA10098A86A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1">
            <a:extLst>
              <a:ext uri="{FF2B5EF4-FFF2-40B4-BE49-F238E27FC236}">
                <a16:creationId xmlns:a16="http://schemas.microsoft.com/office/drawing/2014/main" xmlns="" id="{6CF3598E-DD94-4279-B5A9-D780C1783B81}"/>
              </a:ext>
            </a:extLst>
          </p:cNvPr>
          <p:cNvSpPr/>
          <p:nvPr/>
        </p:nvSpPr>
        <p:spPr>
          <a:xfrm>
            <a:off x="1187624" y="2168860"/>
            <a:ext cx="4815020" cy="1361543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DADA2A8-97ED-4E58-909C-AEC179BB6570}"/>
              </a:ext>
            </a:extLst>
          </p:cNvPr>
          <p:cNvSpPr txBox="1"/>
          <p:nvPr/>
        </p:nvSpPr>
        <p:spPr>
          <a:xfrm>
            <a:off x="1654057" y="2337354"/>
            <a:ext cx="1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버스의 길이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824ADA6-C206-4EE0-829D-FD65FE4E6246}"/>
              </a:ext>
            </a:extLst>
          </p:cNvPr>
          <p:cNvSpPr txBox="1"/>
          <p:nvPr/>
        </p:nvSpPr>
        <p:spPr>
          <a:xfrm>
            <a:off x="1386807" y="2976143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4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층 건물의 높이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0795B07-24FD-4500-9666-8EE09D8BF141}"/>
              </a:ext>
            </a:extLst>
          </p:cNvPr>
          <p:cNvSpPr txBox="1"/>
          <p:nvPr/>
        </p:nvSpPr>
        <p:spPr>
          <a:xfrm>
            <a:off x="3695337" y="2337354"/>
            <a:ext cx="22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백두산의 높이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B66F65D-2CC2-4ABF-A247-671E80F1BFF9}"/>
              </a:ext>
            </a:extLst>
          </p:cNvPr>
          <p:cNvSpPr txBox="1"/>
          <p:nvPr/>
        </p:nvSpPr>
        <p:spPr>
          <a:xfrm>
            <a:off x="3602570" y="2976143"/>
            <a:ext cx="24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교실 칠판의 길이</a:t>
            </a:r>
          </a:p>
        </p:txBody>
      </p:sp>
      <p:pic>
        <p:nvPicPr>
          <p:cNvPr id="76" name="Picture 8">
            <a:extLst>
              <a:ext uri="{FF2B5EF4-FFF2-40B4-BE49-F238E27FC236}">
                <a16:creationId xmlns:a16="http://schemas.microsoft.com/office/drawing/2014/main" xmlns="" id="{0E9A5181-0170-43C2-B3EB-12351848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3052842"/>
            <a:ext cx="290337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>
            <a:extLst>
              <a:ext uri="{FF2B5EF4-FFF2-40B4-BE49-F238E27FC236}">
                <a16:creationId xmlns:a16="http://schemas.microsoft.com/office/drawing/2014/main" xmlns="" id="{15FC8941-8DC1-4DB1-BF4F-2C42B472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2" y="30102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>
            <a:extLst>
              <a:ext uri="{FF2B5EF4-FFF2-40B4-BE49-F238E27FC236}">
                <a16:creationId xmlns:a16="http://schemas.microsoft.com/office/drawing/2014/main" xmlns="" id="{3FF925F7-82B9-4803-A10B-39904E8F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98" y="2364883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1">
            <a:extLst>
              <a:ext uri="{FF2B5EF4-FFF2-40B4-BE49-F238E27FC236}">
                <a16:creationId xmlns:a16="http://schemas.microsoft.com/office/drawing/2014/main" xmlns="" id="{10991F3F-E7F5-45AF-A17B-9A932665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8" y="2348880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401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집에서 병원까지의 거리는 약 몇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http://cdata2.tsherpa.co.kr/tsherpa/MultiMedia/Flash/2020/curri/index.html?flashxmlnum=tb&amp;classa=A8-C1-31-MM-MM-04-06-04-0-0-0-0&amp;classno=MM_31_04/suh_0301_05_0004/suh_0301_05_0004_401_1.html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D9C377F-1D75-4426-BFF5-213262E9C953}"/>
              </a:ext>
            </a:extLst>
          </p:cNvPr>
          <p:cNvGrpSpPr/>
          <p:nvPr/>
        </p:nvGrpSpPr>
        <p:grpSpPr>
          <a:xfrm>
            <a:off x="694495" y="2276872"/>
            <a:ext cx="5677705" cy="2003612"/>
            <a:chOff x="694495" y="2276872"/>
            <a:chExt cx="5677705" cy="20036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9CC194A-CA9B-43C4-BB71-B067B01A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495" y="2276872"/>
              <a:ext cx="5677705" cy="2003612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EFE4BF37-8568-4873-9063-7F9B28F70EBF}"/>
                </a:ext>
              </a:extLst>
            </p:cNvPr>
            <p:cNvSpPr/>
            <p:nvPr/>
          </p:nvSpPr>
          <p:spPr>
            <a:xfrm>
              <a:off x="4061899" y="2754567"/>
              <a:ext cx="730364" cy="242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CAF3D6ED-EC73-4329-B98B-A7C23D937790}"/>
                </a:ext>
              </a:extLst>
            </p:cNvPr>
            <p:cNvSpPr/>
            <p:nvPr/>
          </p:nvSpPr>
          <p:spPr>
            <a:xfrm>
              <a:off x="1110554" y="3845827"/>
              <a:ext cx="606255" cy="201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4C419C98-085A-4F8A-84CD-1CB57940B0BF}"/>
                </a:ext>
              </a:extLst>
            </p:cNvPr>
            <p:cNvSpPr/>
            <p:nvPr/>
          </p:nvSpPr>
          <p:spPr>
            <a:xfrm>
              <a:off x="5213608" y="3793872"/>
              <a:ext cx="803383" cy="266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19CDDBF-7BCA-4F5B-BF88-F1EEBAB46702}"/>
              </a:ext>
            </a:extLst>
          </p:cNvPr>
          <p:cNvSpPr/>
          <p:nvPr/>
        </p:nvSpPr>
        <p:spPr>
          <a:xfrm>
            <a:off x="496401" y="25265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1"/>
          <p:cNvSpPr txBox="1"/>
          <p:nvPr/>
        </p:nvSpPr>
        <p:spPr>
          <a:xfrm>
            <a:off x="3311860" y="4358454"/>
            <a:ext cx="421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24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2881425" y="4365104"/>
            <a:ext cx="1546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     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43">
              <a:extLst>
                <a:ext uri="{FF2B5EF4-FFF2-40B4-BE49-F238E27FC236}">
                  <a16:creationId xmlns:a16="http://schemas.microsoft.com/office/drawing/2014/main" xmlns="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43">
              <a:extLst>
                <a:ext uri="{FF2B5EF4-FFF2-40B4-BE49-F238E27FC236}">
                  <a16:creationId xmlns:a16="http://schemas.microsoft.com/office/drawing/2014/main" xmlns="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xmlns="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76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22703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827584" y="1949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188312" y="3799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95F30DD1-AF00-4B19-BE4D-2E044AA8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8139B287-3BDF-4B9D-B301-D6130D0C3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F778BEEC-3E4D-49BF-B249-CC4985599FED}"/>
              </a:ext>
            </a:extLst>
          </p:cNvPr>
          <p:cNvSpPr txBox="1"/>
          <p:nvPr/>
        </p:nvSpPr>
        <p:spPr>
          <a:xfrm>
            <a:off x="368323" y="156811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0B5EAD5-7878-493A-A762-38A0E40C8F50}"/>
              </a:ext>
            </a:extLst>
          </p:cNvPr>
          <p:cNvSpPr/>
          <p:nvPr/>
        </p:nvSpPr>
        <p:spPr bwMode="auto">
          <a:xfrm>
            <a:off x="576822" y="4319795"/>
            <a:ext cx="6070862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몸길이를 어림하려고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ACBBCCD9-BC0B-4041-A597-A78E3293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14229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7F73788-C70F-4135-B0A1-485AB00CF749}"/>
              </a:ext>
            </a:extLst>
          </p:cNvPr>
          <p:cNvSpPr/>
          <p:nvPr/>
        </p:nvSpPr>
        <p:spPr bwMode="auto">
          <a:xfrm>
            <a:off x="576822" y="4792021"/>
            <a:ext cx="6070862" cy="437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몸길이가 약 몇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36C19CB3-2DCB-4929-B5D0-7141CC230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614521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D9C377F-1D75-4426-BFF5-213262E9C953}"/>
              </a:ext>
            </a:extLst>
          </p:cNvPr>
          <p:cNvGrpSpPr/>
          <p:nvPr/>
        </p:nvGrpSpPr>
        <p:grpSpPr>
          <a:xfrm>
            <a:off x="846895" y="2429272"/>
            <a:ext cx="5677705" cy="2003612"/>
            <a:chOff x="694495" y="2276872"/>
            <a:chExt cx="5677705" cy="200361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09CC194A-CA9B-43C4-BB71-B067B01A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495" y="2276872"/>
              <a:ext cx="5677705" cy="2003612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EFE4BF37-8568-4873-9063-7F9B28F70EBF}"/>
                </a:ext>
              </a:extLst>
            </p:cNvPr>
            <p:cNvSpPr/>
            <p:nvPr/>
          </p:nvSpPr>
          <p:spPr>
            <a:xfrm>
              <a:off x="4061899" y="2754567"/>
              <a:ext cx="730364" cy="242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km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CAF3D6ED-EC73-4329-B98B-A7C23D937790}"/>
                </a:ext>
              </a:extLst>
            </p:cNvPr>
            <p:cNvSpPr/>
            <p:nvPr/>
          </p:nvSpPr>
          <p:spPr>
            <a:xfrm>
              <a:off x="1110554" y="3845827"/>
              <a:ext cx="606255" cy="201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C419C98-085A-4F8A-84CD-1CB57940B0BF}"/>
                </a:ext>
              </a:extLst>
            </p:cNvPr>
            <p:cNvSpPr/>
            <p:nvPr/>
          </p:nvSpPr>
          <p:spPr>
            <a:xfrm>
              <a:off x="5213608" y="3793872"/>
              <a:ext cx="803383" cy="266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57" y="4381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집에서 병원까지의 거리는 약 몇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608ED7C9-B626-49F0-8EEB-0D847049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88E03B07-3AD1-4045-AA1C-C4FF2A61B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F31E25C-266E-499D-AAAE-3A0397F7FF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:a16="http://schemas.microsoft.com/office/drawing/2014/main" xmlns="" id="{BB176EC6-7825-42C1-8C3E-D83967EFAFFC}"/>
              </a:ext>
            </a:extLst>
          </p:cNvPr>
          <p:cNvSpPr txBox="1"/>
          <p:nvPr/>
        </p:nvSpPr>
        <p:spPr>
          <a:xfrm>
            <a:off x="2942290" y="4358454"/>
            <a:ext cx="1115341" cy="40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F618FBA1-FABC-477E-AE73-E43545F77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57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7939443-0DB6-4EE4-8CCF-FDB377EF2010}"/>
              </a:ext>
            </a:extLst>
          </p:cNvPr>
          <p:cNvGrpSpPr/>
          <p:nvPr/>
        </p:nvGrpSpPr>
        <p:grpSpPr>
          <a:xfrm>
            <a:off x="179512" y="3867642"/>
            <a:ext cx="6667165" cy="1405648"/>
            <a:chOff x="179512" y="3867642"/>
            <a:chExt cx="6667165" cy="1405648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A2E4EECF-749E-4896-9EA1-675A00088C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41ECEF0-DAB1-4049-988E-105EB401411D}"/>
                </a:ext>
              </a:extLst>
            </p:cNvPr>
            <p:cNvSpPr/>
            <p:nvPr/>
          </p:nvSpPr>
          <p:spPr>
            <a:xfrm>
              <a:off x="179512" y="4229592"/>
              <a:ext cx="6667165" cy="855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2AACD671-963D-4842-A21F-3427F994D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676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BA8105F-26EA-4938-AE91-29564808C93A}"/>
              </a:ext>
            </a:extLst>
          </p:cNvPr>
          <p:cNvSpPr txBox="1"/>
          <p:nvPr/>
        </p:nvSpPr>
        <p:spPr>
          <a:xfrm>
            <a:off x="192454" y="4358453"/>
            <a:ext cx="668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집에서 병원까지의 거리는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배이므로 집에서 병원까지의 거리는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FFE31CF5-10DB-4DCF-B72D-7325F106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061DB381-2B58-4DF0-BA81-28660BCD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2B55B2B-8C2F-49A4-9653-EC045CC9BC45}"/>
              </a:ext>
            </a:extLst>
          </p:cNvPr>
          <p:cNvGrpSpPr/>
          <p:nvPr/>
        </p:nvGrpSpPr>
        <p:grpSpPr>
          <a:xfrm>
            <a:off x="71500" y="1543013"/>
            <a:ext cx="6864478" cy="3160568"/>
            <a:chOff x="71500" y="1543013"/>
            <a:chExt cx="6864478" cy="31605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E1295234-63A0-496B-8569-CDAB13782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31" name="타원 30"/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71500" y="1736812"/>
              <a:ext cx="187315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CA8F291F-8801-4BCC-9BC7-2CF0588D3CB8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4968044" y="1769911"/>
              <a:ext cx="19679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2FB22813-FBCB-4EDA-8DF7-2CB04EB811AA}"/>
                </a:ext>
              </a:extLst>
            </p:cNvPr>
            <p:cNvSpPr txBox="1"/>
            <p:nvPr/>
          </p:nvSpPr>
          <p:spPr>
            <a:xfrm>
              <a:off x="3203848" y="1758298"/>
              <a:ext cx="13441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4434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6858ACE8-F94D-4D4B-BCE6-67544093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58FA2FBD-5107-4957-B8DF-D9F18430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E35061C-D0D4-4A53-8F3D-DB89E24E6A4E}"/>
              </a:ext>
            </a:extLst>
          </p:cNvPr>
          <p:cNvSpPr/>
          <p:nvPr/>
        </p:nvSpPr>
        <p:spPr bwMode="auto">
          <a:xfrm>
            <a:off x="1365791" y="4290577"/>
            <a:ext cx="4247206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키워 본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43FCFDF5-DD82-4851-A8CE-CCD866C2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4155056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DD5CBAA-0F01-4BB5-8886-E9651887069C}"/>
              </a:ext>
            </a:extLst>
          </p:cNvPr>
          <p:cNvSpPr/>
          <p:nvPr/>
        </p:nvSpPr>
        <p:spPr bwMode="auto">
          <a:xfrm>
            <a:off x="1365791" y="4768881"/>
            <a:ext cx="4247206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왕사슴벌레를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키우고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0D063DD2-35F8-427E-B96F-D5EA6257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4633360"/>
            <a:ext cx="360000" cy="355000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7AC5F1DF-A9D4-402C-B208-DDE8ABD9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20" y="4377319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8BB94AEB-DCB0-4FF6-9953-1DD180B8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20" y="486428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178011" y="459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xmlns="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xmlns="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F778BEEC-3E4D-49BF-B249-CC4985599FED}"/>
              </a:ext>
            </a:extLst>
          </p:cNvPr>
          <p:cNvSpPr txBox="1"/>
          <p:nvPr/>
        </p:nvSpPr>
        <p:spPr>
          <a:xfrm>
            <a:off x="368322" y="1568115"/>
            <a:ext cx="66159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곤충을 키워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926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06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4389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194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6927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DE5EEC85-C727-4F1B-B5A1-287B8373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FB348532-DEF3-4D1B-BB15-0C028DDD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3C01F328-0235-43DC-AD2A-744A597A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74A8886-9FD3-4D30-AFB4-3A16E868B998}"/>
              </a:ext>
            </a:extLst>
          </p:cNvPr>
          <p:cNvSpPr/>
          <p:nvPr/>
        </p:nvSpPr>
        <p:spPr bwMode="auto">
          <a:xfrm>
            <a:off x="1368950" y="4312154"/>
            <a:ext cx="4283210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손톱의 길이를 기준으로 하여 어림합니다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3CF13F9D-F4C5-4952-A355-F1F359BB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4134653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1AAD521-34A6-431C-986F-0A82DE335B1C}"/>
              </a:ext>
            </a:extLst>
          </p:cNvPr>
          <p:cNvSpPr/>
          <p:nvPr/>
        </p:nvSpPr>
        <p:spPr bwMode="auto">
          <a:xfrm>
            <a:off x="1368950" y="4779093"/>
            <a:ext cx="4283210" cy="412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뼘을 기준으로 하여 어림합니다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B9044DF-DF2D-48AD-BA53-D2DDD569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44" y="4601592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3607566-E9FB-4044-A418-720D38E15CFB}"/>
              </a:ext>
            </a:extLst>
          </p:cNvPr>
          <p:cNvGrpSpPr/>
          <p:nvPr/>
        </p:nvGrpSpPr>
        <p:grpSpPr>
          <a:xfrm>
            <a:off x="850649" y="1882510"/>
            <a:ext cx="5531868" cy="2374582"/>
            <a:chOff x="-152205" y="1543013"/>
            <a:chExt cx="7362916" cy="316056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0B8DF0D6-FEBE-402D-80E1-91B1662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916" y="1543013"/>
              <a:ext cx="6728114" cy="3160568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3796474E-7388-4787-BF8A-4C3DEDD5F244}"/>
                </a:ext>
              </a:extLst>
            </p:cNvPr>
            <p:cNvSpPr/>
            <p:nvPr/>
          </p:nvSpPr>
          <p:spPr>
            <a:xfrm>
              <a:off x="3020408" y="1598956"/>
              <a:ext cx="1699029" cy="6892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4E95CA70-89E9-450A-A5DC-5C0C505F97FA}"/>
                </a:ext>
              </a:extLst>
            </p:cNvPr>
            <p:cNvSpPr/>
            <p:nvPr/>
          </p:nvSpPr>
          <p:spPr>
            <a:xfrm>
              <a:off x="136667" y="1598956"/>
              <a:ext cx="1699029" cy="110996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xmlns="" id="{A613E5EB-C273-419D-A4CE-824589411FD6}"/>
                </a:ext>
              </a:extLst>
            </p:cNvPr>
            <p:cNvSpPr txBox="1"/>
            <p:nvPr/>
          </p:nvSpPr>
          <p:spPr>
            <a:xfrm>
              <a:off x="-152205" y="1733908"/>
              <a:ext cx="2266512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왕사슴벌레의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몸길이를 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어림해 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보자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F6BC982-AC49-4B99-9955-779A9B071FEA}"/>
                </a:ext>
              </a:extLst>
            </p:cNvPr>
            <p:cNvSpPr/>
            <p:nvPr/>
          </p:nvSpPr>
          <p:spPr>
            <a:xfrm>
              <a:off x="5040052" y="1545260"/>
              <a:ext cx="1868932" cy="91732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64DBC775-8C50-4B22-88D6-08F527D1B2BF}"/>
                </a:ext>
              </a:extLst>
            </p:cNvPr>
            <p:cNvSpPr txBox="1"/>
            <p:nvPr/>
          </p:nvSpPr>
          <p:spPr>
            <a:xfrm>
              <a:off x="4829511" y="1732460"/>
              <a:ext cx="2381200" cy="983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어림하고 자로 재어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확인해 보자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332BB2D7-B0D9-45A0-BA92-7F19F8E5031B}"/>
                </a:ext>
              </a:extLst>
            </p:cNvPr>
            <p:cNvSpPr txBox="1"/>
            <p:nvPr/>
          </p:nvSpPr>
          <p:spPr>
            <a:xfrm>
              <a:off x="3062715" y="1758298"/>
              <a:ext cx="1626391" cy="696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약 몇 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F778BEEC-3E4D-49BF-B249-CC4985599FED}"/>
              </a:ext>
            </a:extLst>
          </p:cNvPr>
          <p:cNvSpPr txBox="1"/>
          <p:nvPr/>
        </p:nvSpPr>
        <p:spPr>
          <a:xfrm>
            <a:off x="368322" y="1568115"/>
            <a:ext cx="66159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곤충의 몸길이를 어떻게 어림해야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939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2" y="398211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주변 물건의 길이를 어림하고 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2785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넘는 길이와 거리를 어림하고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5649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86A82C27-6144-421A-871C-ABA8FBBC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2D0B998F-710A-45DB-9194-9385B663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7EE87699-789A-4F5C-9A22-D7FC8097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길이를 어림하여 선을 그어 보고 자로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958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5_1_5_ruler.svg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542D2C4-8114-402B-AB5F-4096FACC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8AA9B174-5202-42D0-A3B1-3698236D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0C58AD92-E087-4FF9-A9F7-35A818E8CDF7}"/>
              </a:ext>
            </a:extLst>
          </p:cNvPr>
          <p:cNvSpPr/>
          <p:nvPr/>
        </p:nvSpPr>
        <p:spPr>
          <a:xfrm>
            <a:off x="431540" y="2572544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A32F47E-01E0-42CC-80B9-C2B2F281A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5"/>
          <a:stretch/>
        </p:blipFill>
        <p:spPr>
          <a:xfrm>
            <a:off x="2193340" y="2461445"/>
            <a:ext cx="4572000" cy="838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35AEDBC-1571-41DD-90D1-05C91CCE2262}"/>
              </a:ext>
            </a:extLst>
          </p:cNvPr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드래그 하여 점선에 놓으면 자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반짝거리는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부분을 마우스로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드래그하면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선 긋기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5_3_1.html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\lesson05\ops\5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8718369-DE63-4E26-AF17-776837E4B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5"/>
          <a:stretch/>
        </p:blipFill>
        <p:spPr>
          <a:xfrm>
            <a:off x="2193340" y="3771507"/>
            <a:ext cx="4572000" cy="83820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51CB2C59-483A-4BEF-BBDD-49844B91915D}"/>
              </a:ext>
            </a:extLst>
          </p:cNvPr>
          <p:cNvSpPr/>
          <p:nvPr/>
        </p:nvSpPr>
        <p:spPr>
          <a:xfrm>
            <a:off x="431540" y="3826921"/>
            <a:ext cx="1568268" cy="59837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5 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FB33058-DDB9-4DB2-9734-59ADD6349AC5}"/>
              </a:ext>
            </a:extLst>
          </p:cNvPr>
          <p:cNvSpPr/>
          <p:nvPr/>
        </p:nvSpPr>
        <p:spPr>
          <a:xfrm>
            <a:off x="2283096" y="2697759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FAD55E4-4FFD-4CA8-A636-56544491232A}"/>
              </a:ext>
            </a:extLst>
          </p:cNvPr>
          <p:cNvSpPr/>
          <p:nvPr/>
        </p:nvSpPr>
        <p:spPr>
          <a:xfrm>
            <a:off x="2283096" y="3994082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4E595BE-A77E-420B-9295-5536F5A37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65" y="5232663"/>
            <a:ext cx="1080000" cy="33962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B0DC11C-8AF8-40CC-B153-903D8E8E22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0" y="5625244"/>
            <a:ext cx="1080000" cy="33962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C2B861F4-C16D-46D3-852E-284CA22EF160}"/>
              </a:ext>
            </a:extLst>
          </p:cNvPr>
          <p:cNvSpPr txBox="1"/>
          <p:nvPr/>
        </p:nvSpPr>
        <p:spPr>
          <a:xfrm>
            <a:off x="4866907" y="173106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015EC99-A859-401A-B934-9887F3B1E98D}"/>
              </a:ext>
            </a:extLst>
          </p:cNvPr>
          <p:cNvSpPr/>
          <p:nvPr/>
        </p:nvSpPr>
        <p:spPr>
          <a:xfrm>
            <a:off x="6482833" y="1592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0B67F04-5185-4E94-9153-45F1F015662D}"/>
              </a:ext>
            </a:extLst>
          </p:cNvPr>
          <p:cNvSpPr/>
          <p:nvPr/>
        </p:nvSpPr>
        <p:spPr>
          <a:xfrm>
            <a:off x="4534336" y="1914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ADF00496-2C70-4FD9-8E6E-6E65153BB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782" y="2029397"/>
            <a:ext cx="1638786" cy="6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11FA766-2672-492E-9CD9-43ABEC2C0C97}"/>
              </a:ext>
            </a:extLst>
          </p:cNvPr>
          <p:cNvSpPr/>
          <p:nvPr/>
        </p:nvSpPr>
        <p:spPr>
          <a:xfrm>
            <a:off x="2175878" y="3041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FB04619-924D-4704-96A1-77D4DC90B158}"/>
              </a:ext>
            </a:extLst>
          </p:cNvPr>
          <p:cNvSpPr/>
          <p:nvPr/>
        </p:nvSpPr>
        <p:spPr>
          <a:xfrm>
            <a:off x="2134827" y="4317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FF8704B-8429-4E80-ADAD-6B0FA2AEA205}"/>
              </a:ext>
            </a:extLst>
          </p:cNvPr>
          <p:cNvSpPr/>
          <p:nvPr/>
        </p:nvSpPr>
        <p:spPr>
          <a:xfrm>
            <a:off x="5741696" y="4954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99CEC2-BBA2-4C9E-80DD-26139AB5C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35" y="5100557"/>
            <a:ext cx="1958699" cy="111502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6749A462-85A5-4416-B7DC-2DC6352BAA37}"/>
              </a:ext>
            </a:extLst>
          </p:cNvPr>
          <p:cNvGrpSpPr/>
          <p:nvPr/>
        </p:nvGrpSpPr>
        <p:grpSpPr>
          <a:xfrm>
            <a:off x="2825795" y="5257492"/>
            <a:ext cx="1488287" cy="239260"/>
            <a:chOff x="319554" y="1245924"/>
            <a:chExt cx="2636592" cy="423864"/>
          </a:xfrm>
        </p:grpSpPr>
        <p:pic>
          <p:nvPicPr>
            <p:cNvPr id="73" name="Picture 11">
              <a:extLst>
                <a:ext uri="{FF2B5EF4-FFF2-40B4-BE49-F238E27FC236}">
                  <a16:creationId xmlns:a16="http://schemas.microsoft.com/office/drawing/2014/main" xmlns="" id="{C598CD7D-E0BF-4E66-ABCC-527DD10A4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9E759D59-AA48-441D-94B2-116D325EB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6FA6044B-A7F8-41B5-B1CC-6ACF0A6A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:a16="http://schemas.microsoft.com/office/drawing/2014/main" xmlns="" id="{77054F5F-EB89-487B-B500-49D7E1231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F56D4938-350C-43C9-9E7A-B24242CB800A}"/>
              </a:ext>
            </a:extLst>
          </p:cNvPr>
          <p:cNvSpPr/>
          <p:nvPr/>
        </p:nvSpPr>
        <p:spPr>
          <a:xfrm>
            <a:off x="2472416" y="5295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44259</TotalTime>
  <Words>3216</Words>
  <Application>Microsoft Office PowerPoint</Application>
  <PresentationFormat>화면 슬라이드 쇼(4:3)</PresentationFormat>
  <Paragraphs>1143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7837</cp:revision>
  <cp:lastPrinted>2021-12-20T01:30:02Z</cp:lastPrinted>
  <dcterms:created xsi:type="dcterms:W3CDTF">2008-07-15T12:19:11Z</dcterms:created>
  <dcterms:modified xsi:type="dcterms:W3CDTF">2022-03-03T23:31:01Z</dcterms:modified>
</cp:coreProperties>
</file>