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400" r:id="rId12"/>
    <p:sldId id="1401" r:id="rId13"/>
    <p:sldId id="1402" r:id="rId14"/>
    <p:sldId id="1357" r:id="rId15"/>
    <p:sldId id="1358" r:id="rId16"/>
    <p:sldId id="1312" r:id="rId17"/>
    <p:sldId id="1387" r:id="rId18"/>
    <p:sldId id="1375" r:id="rId19"/>
    <p:sldId id="1396" r:id="rId20"/>
    <p:sldId id="1397" r:id="rId21"/>
    <p:sldId id="1313" r:id="rId22"/>
    <p:sldId id="1297" r:id="rId23"/>
    <p:sldId id="1388" r:id="rId24"/>
    <p:sldId id="1315" r:id="rId25"/>
    <p:sldId id="1316" r:id="rId26"/>
    <p:sldId id="1366" r:id="rId27"/>
    <p:sldId id="1391" r:id="rId28"/>
    <p:sldId id="1367" r:id="rId29"/>
    <p:sldId id="1389" r:id="rId30"/>
    <p:sldId id="1368" r:id="rId31"/>
    <p:sldId id="1390" r:id="rId32"/>
    <p:sldId id="1369" r:id="rId33"/>
    <p:sldId id="1392" r:id="rId34"/>
    <p:sldId id="1370" r:id="rId35"/>
    <p:sldId id="1393" r:id="rId36"/>
    <p:sldId id="1371" r:id="rId37"/>
    <p:sldId id="1372" r:id="rId38"/>
    <p:sldId id="1398" r:id="rId39"/>
    <p:sldId id="1399" r:id="rId40"/>
    <p:sldId id="1394" r:id="rId41"/>
    <p:sldId id="1373" r:id="rId4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 varScale="1">
        <p:scale>
          <a:sx n="83" d="100"/>
          <a:sy n="83" d="100"/>
        </p:scale>
        <p:origin x="1666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1.png"/><Relationship Id="rId7" Type="http://schemas.openxmlformats.org/officeDocument/2006/relationships/image" Target="../media/image4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jpe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11" Type="http://schemas.openxmlformats.org/officeDocument/2006/relationships/image" Target="../media/image44.png"/><Relationship Id="rId5" Type="http://schemas.openxmlformats.org/officeDocument/2006/relationships/image" Target="../media/image50.jpeg"/><Relationship Id="rId10" Type="http://schemas.openxmlformats.org/officeDocument/2006/relationships/image" Target="../media/image8.png"/><Relationship Id="rId4" Type="http://schemas.openxmlformats.org/officeDocument/2006/relationships/image" Target="../media/image49.jpe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2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7.png"/><Relationship Id="rId10" Type="http://schemas.openxmlformats.org/officeDocument/2006/relationships/image" Target="../media/image54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44.png"/><Relationship Id="rId4" Type="http://schemas.openxmlformats.org/officeDocument/2006/relationships/image" Target="../media/image56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1.png"/><Relationship Id="rId3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11" Type="http://schemas.openxmlformats.org/officeDocument/2006/relationships/image" Target="../media/image53.png"/><Relationship Id="rId5" Type="http://schemas.openxmlformats.org/officeDocument/2006/relationships/image" Target="../media/image60.png"/><Relationship Id="rId15" Type="http://schemas.openxmlformats.org/officeDocument/2006/relationships/image" Target="../media/image30.png"/><Relationship Id="rId10" Type="http://schemas.openxmlformats.org/officeDocument/2006/relationships/image" Target="../media/image56.png"/><Relationship Id="rId4" Type="http://schemas.openxmlformats.org/officeDocument/2006/relationships/image" Target="../media/image7.png"/><Relationship Id="rId9" Type="http://schemas.openxmlformats.org/officeDocument/2006/relationships/image" Target="../media/image62.png"/><Relationship Id="rId1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62.png"/><Relationship Id="rId12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11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5" Type="http://schemas.openxmlformats.org/officeDocument/2006/relationships/image" Target="../media/image60.pn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53.png"/><Relationship Id="rId1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56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5" Type="http://schemas.openxmlformats.org/officeDocument/2006/relationships/image" Target="../media/image61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54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7.png"/><Relationship Id="rId7" Type="http://schemas.openxmlformats.org/officeDocument/2006/relationships/image" Target="../media/image5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44.png"/><Relationship Id="rId5" Type="http://schemas.openxmlformats.org/officeDocument/2006/relationships/image" Target="../media/image61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3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976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94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384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팝업 화면으로 접는 방법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6_1_03.html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- 2-2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- 2-3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나옴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여러 가지 방법으로 접어 똑같이 넷으로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5A8A1292-DD33-41F9-BC7F-B83C636E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CB03A123-1C14-4D40-A8F3-130EB60D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A365D7-5687-4512-9706-3D987ADA9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42" y="2152144"/>
            <a:ext cx="6563641" cy="2162477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D87C1568-243D-400F-A584-09682131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87" y="249358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CCC787-3F6E-4016-A94D-7177F7199B79}"/>
              </a:ext>
            </a:extLst>
          </p:cNvPr>
          <p:cNvSpPr/>
          <p:nvPr/>
        </p:nvSpPr>
        <p:spPr>
          <a:xfrm>
            <a:off x="2023453" y="2265430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240727" y="2215109"/>
            <a:ext cx="4775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2547853-3E5A-4B43-A14A-1B820ED2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358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F3FFB7-FA62-4566-8622-0C10393C698D}"/>
              </a:ext>
            </a:extLst>
          </p:cNvPr>
          <p:cNvSpPr/>
          <p:nvPr/>
        </p:nvSpPr>
        <p:spPr>
          <a:xfrm>
            <a:off x="4379260" y="2265430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FD1B3B9-B9FE-4346-AC03-94A1BA0C8AB2}"/>
              </a:ext>
            </a:extLst>
          </p:cNvPr>
          <p:cNvSpPr/>
          <p:nvPr/>
        </p:nvSpPr>
        <p:spPr>
          <a:xfrm>
            <a:off x="4596534" y="2215109"/>
            <a:ext cx="4775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1CA44B72-1056-4F22-988C-2926E0D9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85" y="249358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93ED6B-A18A-48EE-8F68-319ED7EBC5BA}"/>
              </a:ext>
            </a:extLst>
          </p:cNvPr>
          <p:cNvSpPr/>
          <p:nvPr/>
        </p:nvSpPr>
        <p:spPr>
          <a:xfrm>
            <a:off x="6543611" y="2265430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D1F8A9C-E336-45AB-836F-8367345D5997}"/>
              </a:ext>
            </a:extLst>
          </p:cNvPr>
          <p:cNvSpPr/>
          <p:nvPr/>
        </p:nvSpPr>
        <p:spPr>
          <a:xfrm>
            <a:off x="6760885" y="2215109"/>
            <a:ext cx="4775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7">
            <a:extLst>
              <a:ext uri="{FF2B5EF4-FFF2-40B4-BE49-F238E27FC236}">
                <a16:creationId xmlns:a16="http://schemas.microsoft.com/office/drawing/2014/main" id="{8F4F34DF-7A53-4453-9D02-AE615270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93" y="339299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1843C1C7-98B0-4A6B-9285-C7857E67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94" y="339299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오른쪽 화살표 53">
            <a:extLst>
              <a:ext uri="{FF2B5EF4-FFF2-40B4-BE49-F238E27FC236}">
                <a16:creationId xmlns:a16="http://schemas.microsoft.com/office/drawing/2014/main" id="{13F3363D-EDCD-4160-A8DD-DC3FE683E5F6}"/>
              </a:ext>
            </a:extLst>
          </p:cNvPr>
          <p:cNvSpPr/>
          <p:nvPr/>
        </p:nvSpPr>
        <p:spPr>
          <a:xfrm>
            <a:off x="7890542" y="352636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677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5" y="4231165"/>
            <a:ext cx="10287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모서리가 둥근 사각형 설명선 54"/>
          <p:cNvSpPr/>
          <p:nvPr/>
        </p:nvSpPr>
        <p:spPr>
          <a:xfrm>
            <a:off x="2048106" y="4294250"/>
            <a:ext cx="4324094" cy="682922"/>
          </a:xfrm>
          <a:prstGeom prst="wedgeRoundRectCallout">
            <a:avLst>
              <a:gd name="adj1" fmla="val -54181"/>
              <a:gd name="adj2" fmla="val -17027"/>
              <a:gd name="adj3" fmla="val 16667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방법으로도 접어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955100" y="1351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접는 방법 영상으로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app\resource\contents\lesson06\ops\6\6_1_03.html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00FD82A3-77BC-4E2C-B02F-B77CFD63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AB9852D-B453-42DD-9494-2CF50148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E5DFFA-4203-41CD-870C-BAB4D6CA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72" y="1185365"/>
            <a:ext cx="4416136" cy="4187851"/>
          </a:xfrm>
          <a:prstGeom prst="rect">
            <a:avLst/>
          </a:prstGeom>
        </p:spPr>
      </p:pic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199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mo_316_01.gif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5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00FD82A3-77BC-4E2C-B02F-B77CFD63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AB9852D-B453-42DD-9494-2CF50148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EC1CE3-2B65-49AC-921E-FE77D80E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11" y="1321509"/>
            <a:ext cx="4361033" cy="4195723"/>
          </a:xfrm>
          <a:prstGeom prst="rect">
            <a:avLst/>
          </a:prstGeom>
        </p:spPr>
      </p:pic>
      <p:sp>
        <p:nvSpPr>
          <p:cNvPr id="14" name="직사각형 21">
            <a:extLst>
              <a:ext uri="{FF2B5EF4-FFF2-40B4-BE49-F238E27FC236}">
                <a16:creationId xmlns:a16="http://schemas.microsoft.com/office/drawing/2014/main" id="{EE8B3F83-DE8A-46ED-82BF-1265CD70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접는 방법 영상으로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\app\resource\contents\lesson06\ops\6\6_1_03.html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083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mo_316_02.gif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2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00FD82A3-77BC-4E2C-B02F-B77CFD63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AB9852D-B453-42DD-9494-2CF50148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E9D0B7-4AC9-4968-8E7D-26EE90B2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88740"/>
            <a:ext cx="4791075" cy="4524375"/>
          </a:xfrm>
          <a:prstGeom prst="rect">
            <a:avLst/>
          </a:prstGeom>
        </p:spPr>
      </p:pic>
      <p:sp>
        <p:nvSpPr>
          <p:cNvPr id="14" name="직사각형 21">
            <a:extLst>
              <a:ext uri="{FF2B5EF4-FFF2-40B4-BE49-F238E27FC236}">
                <a16:creationId xmlns:a16="http://schemas.microsoft.com/office/drawing/2014/main" id="{0626DE5B-B91F-4EB1-9572-BAF7DFC8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접는 방법 영상으로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\app\resource\contents\lesson06\ops\6\6_1_03.html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462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mo_316_03.gif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9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전체가 똑같이 넷으로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나누어졌는지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451334" y="14006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2688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900621" y="140228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868644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351908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32039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08B4AC52-E6E3-443B-8597-C8B668DD5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BC1FC454-ED74-4C20-B648-A725BD8F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0954FE73-A2FC-4FEB-B308-0A63A53A4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7C7CFEF1-E97A-4218-8644-AC9B5921D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 슬라이드의 화면 그대로 가져옴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팝업 화면으로 접는 방법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6_1_03.html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3660A7B-B845-4140-A8A3-DDF0C5A8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B672D375-0270-45B1-9896-C759752DDC35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787EC19-09AE-47EA-9113-899F57FC3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42" y="2152144"/>
            <a:ext cx="6563641" cy="2162477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073C5866-A92E-4EC8-B47B-42B43A4A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27" y="249358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EF7D3BE-9C81-4631-9E0A-23D144A99AAD}"/>
              </a:ext>
            </a:extLst>
          </p:cNvPr>
          <p:cNvSpPr/>
          <p:nvPr/>
        </p:nvSpPr>
        <p:spPr>
          <a:xfrm>
            <a:off x="2023453" y="2265430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C402E26-BFB0-4001-9EAA-001656C82F46}"/>
              </a:ext>
            </a:extLst>
          </p:cNvPr>
          <p:cNvSpPr/>
          <p:nvPr/>
        </p:nvSpPr>
        <p:spPr>
          <a:xfrm>
            <a:off x="2356979" y="2215109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AB5808E5-D8E4-4E6F-8027-DFEA67DE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34" y="249358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BA7CF9-2586-4779-98A1-FA3A0F0E1102}"/>
              </a:ext>
            </a:extLst>
          </p:cNvPr>
          <p:cNvSpPr/>
          <p:nvPr/>
        </p:nvSpPr>
        <p:spPr>
          <a:xfrm>
            <a:off x="4379260" y="2265430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8E4CC53-CAE8-439F-A155-400D89AC7D0A}"/>
              </a:ext>
            </a:extLst>
          </p:cNvPr>
          <p:cNvSpPr/>
          <p:nvPr/>
        </p:nvSpPr>
        <p:spPr>
          <a:xfrm>
            <a:off x="4712786" y="2215109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79AC06CA-19B2-4C97-B975-3A8B8B90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85" y="249358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B227F0-BAED-4898-B63F-7777803354E9}"/>
              </a:ext>
            </a:extLst>
          </p:cNvPr>
          <p:cNvSpPr/>
          <p:nvPr/>
        </p:nvSpPr>
        <p:spPr>
          <a:xfrm>
            <a:off x="6543611" y="2265430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B4B32F8-04D6-4FC7-92CE-8F913E53E530}"/>
              </a:ext>
            </a:extLst>
          </p:cNvPr>
          <p:cNvSpPr/>
          <p:nvPr/>
        </p:nvSpPr>
        <p:spPr>
          <a:xfrm>
            <a:off x="6877137" y="2215109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7">
            <a:extLst>
              <a:ext uri="{FF2B5EF4-FFF2-40B4-BE49-F238E27FC236}">
                <a16:creationId xmlns:a16="http://schemas.microsoft.com/office/drawing/2014/main" id="{31E7AC7A-F864-4E43-B6B9-88038CD6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24" y="339170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168301" y="2212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BC5344C9-9A93-4F3A-954E-4CF55100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925" y="339170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오른쪽 화살표 53">
            <a:extLst>
              <a:ext uri="{FF2B5EF4-FFF2-40B4-BE49-F238E27FC236}">
                <a16:creationId xmlns:a16="http://schemas.microsoft.com/office/drawing/2014/main" id="{AD961623-EC1D-4F25-AE14-D4D68E1BA7B6}"/>
              </a:ext>
            </a:extLst>
          </p:cNvPr>
          <p:cNvSpPr/>
          <p:nvPr/>
        </p:nvSpPr>
        <p:spPr>
          <a:xfrm>
            <a:off x="7965173" y="352507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A4E23A-3114-438C-8108-F606B108D327}"/>
              </a:ext>
            </a:extLst>
          </p:cNvPr>
          <p:cNvSpPr/>
          <p:nvPr/>
        </p:nvSpPr>
        <p:spPr bwMode="auto">
          <a:xfrm>
            <a:off x="1187624" y="4251742"/>
            <a:ext cx="4665418" cy="4013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나누어진 조각의 크기가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확인합니다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508E845-CDC5-4E63-8389-318F94344F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493" y="4060052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726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똑같이 넷으로 나눈 방법을 친구와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6479806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1334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42688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900621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868644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351908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327456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FD8707D4-6BA9-403D-914D-7083400D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3D617E65-E6CE-4864-BB2C-6AF77DBC0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D363CBD-E1A2-4690-A133-83A156FE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5A846D-4029-4EC1-9C3C-3936CB43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7" y="2215255"/>
            <a:ext cx="6497033" cy="2095417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092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6_1_3_01.svg / 6_1_3_02.svg / 6_1_3_03.svg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CE64F0-67EE-4319-8EB8-386B3FC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45024"/>
            <a:ext cx="5608698" cy="15030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16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조각으로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093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6_1_4_02.png / 6_1_4_03.png / 6_1_4_04.png / 6_1_4_bg.png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3FF10DB6-B80C-41DE-8949-5030B9CD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3F34481A-5A3B-4362-A4AB-9ED228E54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A94AD7-4E13-4A78-AA71-B1E483196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240868"/>
            <a:ext cx="6274781" cy="1440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70F51A2-7098-49BA-B379-94E4519AF34C}"/>
              </a:ext>
            </a:extLst>
          </p:cNvPr>
          <p:cNvGrpSpPr/>
          <p:nvPr/>
        </p:nvGrpSpPr>
        <p:grpSpPr>
          <a:xfrm>
            <a:off x="4002170" y="1011137"/>
            <a:ext cx="1037882" cy="344803"/>
            <a:chOff x="4076968" y="979964"/>
            <a:chExt cx="1037882" cy="344803"/>
          </a:xfrm>
        </p:grpSpPr>
        <p:pic>
          <p:nvPicPr>
            <p:cNvPr id="46" name="Picture 38">
              <a:extLst>
                <a:ext uri="{FF2B5EF4-FFF2-40B4-BE49-F238E27FC236}">
                  <a16:creationId xmlns:a16="http://schemas.microsoft.com/office/drawing/2014/main" id="{115251B3-BF71-414E-BA68-06D333961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68" y="979964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1294909D-D012-4D29-9761-29871896E653}"/>
                </a:ext>
              </a:extLst>
            </p:cNvPr>
            <p:cNvSpPr txBox="1"/>
            <p:nvPr/>
          </p:nvSpPr>
          <p:spPr>
            <a:xfrm>
              <a:off x="4258570" y="1035108"/>
              <a:ext cx="856280" cy="254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spc="-150" dirty="0"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43367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31528" y="1363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5882815" y="136465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58363" y="1304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32102" y="136627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00125" y="13091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83389" y="13674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58937" y="131711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99551" y="131582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2125EB-7EB7-4CC9-925A-14FB1469A060}"/>
              </a:ext>
            </a:extLst>
          </p:cNvPr>
          <p:cNvGrpSpPr/>
          <p:nvPr/>
        </p:nvGrpSpPr>
        <p:grpSpPr>
          <a:xfrm>
            <a:off x="585174" y="2432553"/>
            <a:ext cx="357814" cy="351308"/>
            <a:chOff x="680007" y="2234496"/>
            <a:chExt cx="357814" cy="351308"/>
          </a:xfrm>
        </p:grpSpPr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id="{56F1AC4F-6009-40E3-A513-D17A2B69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id="{2720719C-EB7A-40AA-ABF2-9AB61737EF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AA2352-0A06-4725-A9B4-8C5A2F425806}"/>
              </a:ext>
            </a:extLst>
          </p:cNvPr>
          <p:cNvGrpSpPr/>
          <p:nvPr/>
        </p:nvGrpSpPr>
        <p:grpSpPr>
          <a:xfrm>
            <a:off x="2364962" y="2432553"/>
            <a:ext cx="357814" cy="351308"/>
            <a:chOff x="680007" y="2234496"/>
            <a:chExt cx="357814" cy="351308"/>
          </a:xfrm>
        </p:grpSpPr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257C3BFA-6907-4FC4-B711-F8BC7FC94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id="{13D24428-E3BB-4903-A22A-5E3DA6784964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59DE74-D3C4-4641-969E-651C09352BCE}"/>
              </a:ext>
            </a:extLst>
          </p:cNvPr>
          <p:cNvGrpSpPr/>
          <p:nvPr/>
        </p:nvGrpSpPr>
        <p:grpSpPr>
          <a:xfrm>
            <a:off x="3884056" y="2432553"/>
            <a:ext cx="357814" cy="351308"/>
            <a:chOff x="680007" y="2234496"/>
            <a:chExt cx="357814" cy="351308"/>
          </a:xfrm>
        </p:grpSpPr>
        <p:pic>
          <p:nvPicPr>
            <p:cNvPr id="58" name="Picture 10">
              <a:extLst>
                <a:ext uri="{FF2B5EF4-FFF2-40B4-BE49-F238E27FC236}">
                  <a16:creationId xmlns:a16="http://schemas.microsoft.com/office/drawing/2014/main" id="{7D9582CE-E780-4C76-A418-B1A3F57DF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id="{5CEC21DE-87EA-4CA5-A79C-5233E85F70A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72BEA2-A9EB-49F6-A3BE-B909494B3BD2}"/>
              </a:ext>
            </a:extLst>
          </p:cNvPr>
          <p:cNvGrpSpPr/>
          <p:nvPr/>
        </p:nvGrpSpPr>
        <p:grpSpPr>
          <a:xfrm>
            <a:off x="4909215" y="2432553"/>
            <a:ext cx="357814" cy="351308"/>
            <a:chOff x="680007" y="2234496"/>
            <a:chExt cx="357814" cy="351308"/>
          </a:xfrm>
        </p:grpSpPr>
        <p:pic>
          <p:nvPicPr>
            <p:cNvPr id="61" name="Picture 10">
              <a:extLst>
                <a:ext uri="{FF2B5EF4-FFF2-40B4-BE49-F238E27FC236}">
                  <a16:creationId xmlns:a16="http://schemas.microsoft.com/office/drawing/2014/main" id="{19EC89F2-EB87-40F7-94FB-09451C05E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id="{41106355-EB55-42B4-9AA6-4C14790BB8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85174" y="2437364"/>
            <a:ext cx="4681855" cy="3222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34C66A-BFC5-4155-80D8-7FADEE964161}"/>
              </a:ext>
            </a:extLst>
          </p:cNvPr>
          <p:cNvSpPr/>
          <p:nvPr/>
        </p:nvSpPr>
        <p:spPr>
          <a:xfrm>
            <a:off x="1384086" y="22932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389043" y="175786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9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D0CE08-8D53-4822-BD2A-F5D0312372D8}"/>
              </a:ext>
            </a:extLst>
          </p:cNvPr>
          <p:cNvGrpSpPr/>
          <p:nvPr/>
        </p:nvGrpSpPr>
        <p:grpSpPr>
          <a:xfrm>
            <a:off x="440395" y="1752131"/>
            <a:ext cx="357814" cy="351308"/>
            <a:chOff x="680007" y="2234496"/>
            <a:chExt cx="357814" cy="351308"/>
          </a:xfrm>
        </p:grpSpPr>
        <p:pic>
          <p:nvPicPr>
            <p:cNvPr id="91" name="Picture 10">
              <a:extLst>
                <a:ext uri="{FF2B5EF4-FFF2-40B4-BE49-F238E27FC236}">
                  <a16:creationId xmlns:a16="http://schemas.microsoft.com/office/drawing/2014/main" id="{E417D290-163A-4855-BE06-CB64EE77F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D135654E-58D6-44CC-BD6E-A18CA151B493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TextBox 43">
            <a:extLst>
              <a:ext uri="{FF2B5EF4-FFF2-40B4-BE49-F238E27FC236}">
                <a16:creationId xmlns:a16="http://schemas.microsoft.com/office/drawing/2014/main" id="{4DCF5CE2-DBDE-49A8-83E5-BCBECD65D5E8}"/>
              </a:ext>
            </a:extLst>
          </p:cNvPr>
          <p:cNvSpPr txBox="1"/>
          <p:nvPr/>
        </p:nvSpPr>
        <p:spPr>
          <a:xfrm>
            <a:off x="1265102" y="3763804"/>
            <a:ext cx="9554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   로 나누면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id="{52E0901C-26D7-4AC8-AFBD-53AB596D2BBB}"/>
              </a:ext>
            </a:extLst>
          </p:cNvPr>
          <p:cNvSpPr txBox="1"/>
          <p:nvPr/>
        </p:nvSpPr>
        <p:spPr>
          <a:xfrm>
            <a:off x="3023391" y="3763804"/>
            <a:ext cx="9554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   로 나누면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id="{91AA1A89-9D44-456E-8884-A755DECD15EF}"/>
              </a:ext>
            </a:extLst>
          </p:cNvPr>
          <p:cNvSpPr txBox="1"/>
          <p:nvPr/>
        </p:nvSpPr>
        <p:spPr>
          <a:xfrm>
            <a:off x="4818349" y="3763804"/>
            <a:ext cx="9554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   로 나누면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8C5D387-2205-44B3-B7A3-10582EB4EE5A}"/>
              </a:ext>
            </a:extLst>
          </p:cNvPr>
          <p:cNvGrpSpPr/>
          <p:nvPr/>
        </p:nvGrpSpPr>
        <p:grpSpPr>
          <a:xfrm>
            <a:off x="4685381" y="3717032"/>
            <a:ext cx="357814" cy="351308"/>
            <a:chOff x="680007" y="2234496"/>
            <a:chExt cx="357814" cy="351308"/>
          </a:xfrm>
        </p:grpSpPr>
        <p:pic>
          <p:nvPicPr>
            <p:cNvPr id="107" name="Picture 10">
              <a:extLst>
                <a:ext uri="{FF2B5EF4-FFF2-40B4-BE49-F238E27FC236}">
                  <a16:creationId xmlns:a16="http://schemas.microsoft.com/office/drawing/2014/main" id="{D8F683FA-0989-434F-B34E-C27B4ED92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F3BF1671-6C71-4A84-B4DE-B6F73DF77C46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D016759-C025-435D-A437-47090A1A3843}"/>
              </a:ext>
            </a:extLst>
          </p:cNvPr>
          <p:cNvGrpSpPr/>
          <p:nvPr/>
        </p:nvGrpSpPr>
        <p:grpSpPr>
          <a:xfrm>
            <a:off x="2879812" y="3717032"/>
            <a:ext cx="357814" cy="351308"/>
            <a:chOff x="680007" y="2234496"/>
            <a:chExt cx="357814" cy="351308"/>
          </a:xfrm>
        </p:grpSpPr>
        <p:pic>
          <p:nvPicPr>
            <p:cNvPr id="110" name="Picture 10">
              <a:extLst>
                <a:ext uri="{FF2B5EF4-FFF2-40B4-BE49-F238E27FC236}">
                  <a16:creationId xmlns:a16="http://schemas.microsoft.com/office/drawing/2014/main" id="{A3B42981-4BE5-45FB-BF01-EAC0D7AA6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43">
              <a:extLst>
                <a:ext uri="{FF2B5EF4-FFF2-40B4-BE49-F238E27FC236}">
                  <a16:creationId xmlns:a16="http://schemas.microsoft.com/office/drawing/2014/main" id="{B3053EF7-6CA5-4707-91AF-AF165FD76AE5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915D067-3D34-473E-B65F-94B27D36159C}"/>
              </a:ext>
            </a:extLst>
          </p:cNvPr>
          <p:cNvGrpSpPr/>
          <p:nvPr/>
        </p:nvGrpSpPr>
        <p:grpSpPr>
          <a:xfrm>
            <a:off x="1117842" y="3717032"/>
            <a:ext cx="357814" cy="351308"/>
            <a:chOff x="680007" y="2234496"/>
            <a:chExt cx="357814" cy="351308"/>
          </a:xfrm>
        </p:grpSpPr>
        <p:pic>
          <p:nvPicPr>
            <p:cNvPr id="113" name="Picture 10">
              <a:extLst>
                <a:ext uri="{FF2B5EF4-FFF2-40B4-BE49-F238E27FC236}">
                  <a16:creationId xmlns:a16="http://schemas.microsoft.com/office/drawing/2014/main" id="{E576B0D2-CEF5-43C5-9F8E-A5F75065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" name="TextBox 43">
              <a:extLst>
                <a:ext uri="{FF2B5EF4-FFF2-40B4-BE49-F238E27FC236}">
                  <a16:creationId xmlns:a16="http://schemas.microsoft.com/office/drawing/2014/main" id="{2F667FEB-507F-4AB8-AF42-2FBB6E91474D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72EA88D-2FAE-460E-9390-0190D08B05DA}"/>
              </a:ext>
            </a:extLst>
          </p:cNvPr>
          <p:cNvGrpSpPr/>
          <p:nvPr/>
        </p:nvGrpSpPr>
        <p:grpSpPr>
          <a:xfrm>
            <a:off x="1117842" y="1765077"/>
            <a:ext cx="357814" cy="351308"/>
            <a:chOff x="680007" y="2234496"/>
            <a:chExt cx="357814" cy="351308"/>
          </a:xfrm>
        </p:grpSpPr>
        <p:pic>
          <p:nvPicPr>
            <p:cNvPr id="116" name="Picture 10">
              <a:extLst>
                <a:ext uri="{FF2B5EF4-FFF2-40B4-BE49-F238E27FC236}">
                  <a16:creationId xmlns:a16="http://schemas.microsoft.com/office/drawing/2014/main" id="{21677D9B-003F-45DD-BEA6-E52EA78AC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43">
              <a:extLst>
                <a:ext uri="{FF2B5EF4-FFF2-40B4-BE49-F238E27FC236}">
                  <a16:creationId xmlns:a16="http://schemas.microsoft.com/office/drawing/2014/main" id="{A0EBBF8D-15DE-4C1B-8D23-039E24F90CE2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85A58C0-80FF-48E6-A62D-CE771E198E3A}"/>
              </a:ext>
            </a:extLst>
          </p:cNvPr>
          <p:cNvGrpSpPr/>
          <p:nvPr/>
        </p:nvGrpSpPr>
        <p:grpSpPr>
          <a:xfrm>
            <a:off x="1596550" y="1768421"/>
            <a:ext cx="357814" cy="351308"/>
            <a:chOff x="680007" y="2234496"/>
            <a:chExt cx="357814" cy="351308"/>
          </a:xfrm>
        </p:grpSpPr>
        <p:pic>
          <p:nvPicPr>
            <p:cNvPr id="119" name="Picture 10">
              <a:extLst>
                <a:ext uri="{FF2B5EF4-FFF2-40B4-BE49-F238E27FC236}">
                  <a16:creationId xmlns:a16="http://schemas.microsoft.com/office/drawing/2014/main" id="{1F04F897-6E6B-4B01-988F-8FC9D5D50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0" name="TextBox 43">
              <a:extLst>
                <a:ext uri="{FF2B5EF4-FFF2-40B4-BE49-F238E27FC236}">
                  <a16:creationId xmlns:a16="http://schemas.microsoft.com/office/drawing/2014/main" id="{557FA583-778B-4DA2-A2F6-29C256C3DC9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B6C3631-FCF9-4932-8F30-61493C5BE991}"/>
              </a:ext>
            </a:extLst>
          </p:cNvPr>
          <p:cNvGrpSpPr/>
          <p:nvPr/>
        </p:nvGrpSpPr>
        <p:grpSpPr>
          <a:xfrm>
            <a:off x="2089950" y="1768421"/>
            <a:ext cx="357814" cy="351308"/>
            <a:chOff x="680007" y="2234496"/>
            <a:chExt cx="357814" cy="351308"/>
          </a:xfrm>
        </p:grpSpPr>
        <p:pic>
          <p:nvPicPr>
            <p:cNvPr id="122" name="Picture 10">
              <a:extLst>
                <a:ext uri="{FF2B5EF4-FFF2-40B4-BE49-F238E27FC236}">
                  <a16:creationId xmlns:a16="http://schemas.microsoft.com/office/drawing/2014/main" id="{E501C67C-8A93-4EDB-8ACD-AC48C1AC1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1D2D791D-3912-42C7-AF79-84567780B71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E094FA-D369-4BB4-9512-C1A93DFB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9" y="3609020"/>
            <a:ext cx="5906325" cy="15848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조각으로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:a16="http://schemas.microsoft.com/office/drawing/2014/main" id="{3FF10DB6-B80C-41DE-8949-5030B9CD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3F34481A-5A3B-4362-A4AB-9ED228E54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431528" y="13615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5882815" y="13627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58363" y="13028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32102" y="136441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00125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83389" y="13656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58937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99551" y="131395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DCF5CE2-DBDE-49A8-83E5-BCBECD65D5E8}"/>
              </a:ext>
            </a:extLst>
          </p:cNvPr>
          <p:cNvSpPr txBox="1"/>
          <p:nvPr/>
        </p:nvSpPr>
        <p:spPr>
          <a:xfrm>
            <a:off x="1265102" y="3763804"/>
            <a:ext cx="9554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   로 나누면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52E0901C-26D7-4AC8-AFBD-53AB596D2BBB}"/>
              </a:ext>
            </a:extLst>
          </p:cNvPr>
          <p:cNvSpPr txBox="1"/>
          <p:nvPr/>
        </p:nvSpPr>
        <p:spPr>
          <a:xfrm>
            <a:off x="3023391" y="3763804"/>
            <a:ext cx="9554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   로 나누면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91AA1A89-9D44-456E-8884-A755DECD15EF}"/>
              </a:ext>
            </a:extLst>
          </p:cNvPr>
          <p:cNvSpPr txBox="1"/>
          <p:nvPr/>
        </p:nvSpPr>
        <p:spPr>
          <a:xfrm>
            <a:off x="4818349" y="3763804"/>
            <a:ext cx="9554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   로 나누면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8C5D387-2205-44B3-B7A3-10582EB4EE5A}"/>
              </a:ext>
            </a:extLst>
          </p:cNvPr>
          <p:cNvGrpSpPr/>
          <p:nvPr/>
        </p:nvGrpSpPr>
        <p:grpSpPr>
          <a:xfrm>
            <a:off x="4685381" y="3717032"/>
            <a:ext cx="357814" cy="351308"/>
            <a:chOff x="680007" y="2234496"/>
            <a:chExt cx="357814" cy="351308"/>
          </a:xfrm>
        </p:grpSpPr>
        <p:pic>
          <p:nvPicPr>
            <p:cNvPr id="79" name="Picture 10">
              <a:extLst>
                <a:ext uri="{FF2B5EF4-FFF2-40B4-BE49-F238E27FC236}">
                  <a16:creationId xmlns:a16="http://schemas.microsoft.com/office/drawing/2014/main" id="{D8F683FA-0989-434F-B34E-C27B4ED92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F3BF1671-6C71-4A84-B4DE-B6F73DF77C46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D016759-C025-435D-A437-47090A1A3843}"/>
              </a:ext>
            </a:extLst>
          </p:cNvPr>
          <p:cNvGrpSpPr/>
          <p:nvPr/>
        </p:nvGrpSpPr>
        <p:grpSpPr>
          <a:xfrm>
            <a:off x="2879812" y="3717032"/>
            <a:ext cx="357814" cy="351308"/>
            <a:chOff x="680007" y="2234496"/>
            <a:chExt cx="357814" cy="351308"/>
          </a:xfrm>
        </p:grpSpPr>
        <p:pic>
          <p:nvPicPr>
            <p:cNvPr id="82" name="Picture 10">
              <a:extLst>
                <a:ext uri="{FF2B5EF4-FFF2-40B4-BE49-F238E27FC236}">
                  <a16:creationId xmlns:a16="http://schemas.microsoft.com/office/drawing/2014/main" id="{A3B42981-4BE5-45FB-BF01-EAC0D7AA6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B3053EF7-6CA5-4707-91AF-AF165FD76AE5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915D067-3D34-473E-B65F-94B27D36159C}"/>
              </a:ext>
            </a:extLst>
          </p:cNvPr>
          <p:cNvGrpSpPr/>
          <p:nvPr/>
        </p:nvGrpSpPr>
        <p:grpSpPr>
          <a:xfrm>
            <a:off x="1117842" y="3717032"/>
            <a:ext cx="357814" cy="351308"/>
            <a:chOff x="680007" y="2234496"/>
            <a:chExt cx="357814" cy="351308"/>
          </a:xfrm>
        </p:grpSpPr>
        <p:pic>
          <p:nvPicPr>
            <p:cNvPr id="85" name="Picture 10">
              <a:extLst>
                <a:ext uri="{FF2B5EF4-FFF2-40B4-BE49-F238E27FC236}">
                  <a16:creationId xmlns:a16="http://schemas.microsoft.com/office/drawing/2014/main" id="{E576B0D2-CEF5-43C5-9F8E-A5F75065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id="{2F667FEB-507F-4AB8-AF42-2FBB6E91474D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직사각형 21">
            <a:extLst>
              <a:ext uri="{FF2B5EF4-FFF2-40B4-BE49-F238E27FC236}">
                <a16:creationId xmlns:a16="http://schemas.microsoft.com/office/drawing/2014/main" id="{42369D50-025D-44AB-B78A-2AA597E1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124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6_1_4_02.png / 6_1_4_03.png / 6_1_4_04.png / 6_1_4_answer.png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870F51A2-7098-49BA-B379-94E4519AF34C}"/>
              </a:ext>
            </a:extLst>
          </p:cNvPr>
          <p:cNvGrpSpPr/>
          <p:nvPr/>
        </p:nvGrpSpPr>
        <p:grpSpPr>
          <a:xfrm>
            <a:off x="4002170" y="1011137"/>
            <a:ext cx="1037882" cy="344803"/>
            <a:chOff x="4076968" y="979964"/>
            <a:chExt cx="1037882" cy="344803"/>
          </a:xfrm>
        </p:grpSpPr>
        <p:pic>
          <p:nvPicPr>
            <p:cNvPr id="91" name="Picture 38">
              <a:extLst>
                <a:ext uri="{FF2B5EF4-FFF2-40B4-BE49-F238E27FC236}">
                  <a16:creationId xmlns:a16="http://schemas.microsoft.com/office/drawing/2014/main" id="{115251B3-BF71-414E-BA68-06D333961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68" y="979964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1294909D-D012-4D29-9761-29871896E653}"/>
                </a:ext>
              </a:extLst>
            </p:cNvPr>
            <p:cNvSpPr txBox="1"/>
            <p:nvPr/>
          </p:nvSpPr>
          <p:spPr>
            <a:xfrm>
              <a:off x="4258570" y="1035108"/>
              <a:ext cx="856280" cy="254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spc="-150" dirty="0"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2" name="TextBox 43"/>
          <p:cNvSpPr txBox="1"/>
          <p:nvPr/>
        </p:nvSpPr>
        <p:spPr>
          <a:xfrm>
            <a:off x="389043" y="175786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9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4D0CE08-8D53-4822-BD2A-F5D0312372D8}"/>
              </a:ext>
            </a:extLst>
          </p:cNvPr>
          <p:cNvGrpSpPr/>
          <p:nvPr/>
        </p:nvGrpSpPr>
        <p:grpSpPr>
          <a:xfrm>
            <a:off x="440395" y="1752131"/>
            <a:ext cx="357814" cy="351308"/>
            <a:chOff x="680007" y="2234496"/>
            <a:chExt cx="357814" cy="351308"/>
          </a:xfrm>
        </p:grpSpPr>
        <p:pic>
          <p:nvPicPr>
            <p:cNvPr id="125" name="Picture 10">
              <a:extLst>
                <a:ext uri="{FF2B5EF4-FFF2-40B4-BE49-F238E27FC236}">
                  <a16:creationId xmlns:a16="http://schemas.microsoft.com/office/drawing/2014/main" id="{E417D290-163A-4855-BE06-CB64EE77F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D135654E-58D6-44CC-BD6E-A18CA151B493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72EA88D-2FAE-460E-9390-0190D08B05DA}"/>
              </a:ext>
            </a:extLst>
          </p:cNvPr>
          <p:cNvGrpSpPr/>
          <p:nvPr/>
        </p:nvGrpSpPr>
        <p:grpSpPr>
          <a:xfrm>
            <a:off x="1117842" y="1765077"/>
            <a:ext cx="357814" cy="351308"/>
            <a:chOff x="680007" y="2234496"/>
            <a:chExt cx="357814" cy="351308"/>
          </a:xfrm>
        </p:grpSpPr>
        <p:pic>
          <p:nvPicPr>
            <p:cNvPr id="128" name="Picture 10">
              <a:extLst>
                <a:ext uri="{FF2B5EF4-FFF2-40B4-BE49-F238E27FC236}">
                  <a16:creationId xmlns:a16="http://schemas.microsoft.com/office/drawing/2014/main" id="{21677D9B-003F-45DD-BEA6-E52EA78AC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43">
              <a:extLst>
                <a:ext uri="{FF2B5EF4-FFF2-40B4-BE49-F238E27FC236}">
                  <a16:creationId xmlns:a16="http://schemas.microsoft.com/office/drawing/2014/main" id="{A0EBBF8D-15DE-4C1B-8D23-039E24F90CE2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85A58C0-80FF-48E6-A62D-CE771E198E3A}"/>
              </a:ext>
            </a:extLst>
          </p:cNvPr>
          <p:cNvGrpSpPr/>
          <p:nvPr/>
        </p:nvGrpSpPr>
        <p:grpSpPr>
          <a:xfrm>
            <a:off x="1596550" y="1768421"/>
            <a:ext cx="357814" cy="351308"/>
            <a:chOff x="680007" y="2234496"/>
            <a:chExt cx="357814" cy="351308"/>
          </a:xfrm>
        </p:grpSpPr>
        <p:pic>
          <p:nvPicPr>
            <p:cNvPr id="131" name="Picture 10">
              <a:extLst>
                <a:ext uri="{FF2B5EF4-FFF2-40B4-BE49-F238E27FC236}">
                  <a16:creationId xmlns:a16="http://schemas.microsoft.com/office/drawing/2014/main" id="{1F04F897-6E6B-4B01-988F-8FC9D5D50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43">
              <a:extLst>
                <a:ext uri="{FF2B5EF4-FFF2-40B4-BE49-F238E27FC236}">
                  <a16:creationId xmlns:a16="http://schemas.microsoft.com/office/drawing/2014/main" id="{557FA583-778B-4DA2-A2F6-29C256C3DC9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B6C3631-FCF9-4932-8F30-61493C5BE991}"/>
              </a:ext>
            </a:extLst>
          </p:cNvPr>
          <p:cNvGrpSpPr/>
          <p:nvPr/>
        </p:nvGrpSpPr>
        <p:grpSpPr>
          <a:xfrm>
            <a:off x="2089950" y="1768421"/>
            <a:ext cx="357814" cy="351308"/>
            <a:chOff x="680007" y="2234496"/>
            <a:chExt cx="357814" cy="351308"/>
          </a:xfrm>
        </p:grpSpPr>
        <p:pic>
          <p:nvPicPr>
            <p:cNvPr id="134" name="Picture 10">
              <a:extLst>
                <a:ext uri="{FF2B5EF4-FFF2-40B4-BE49-F238E27FC236}">
                  <a16:creationId xmlns:a16="http://schemas.microsoft.com/office/drawing/2014/main" id="{E501C67C-8A93-4EDB-8ACD-AC48C1AC1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5" name="TextBox 43">
              <a:extLst>
                <a:ext uri="{FF2B5EF4-FFF2-40B4-BE49-F238E27FC236}">
                  <a16:creationId xmlns:a16="http://schemas.microsoft.com/office/drawing/2014/main" id="{1D2D791D-3912-42C7-AF79-84567780B71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6" name="그림 135">
            <a:extLst>
              <a:ext uri="{FF2B5EF4-FFF2-40B4-BE49-F238E27FC236}">
                <a16:creationId xmlns:a16="http://schemas.microsoft.com/office/drawing/2014/main" id="{40A94AD7-4E13-4A78-AA71-B1E483196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2240868"/>
            <a:ext cx="6274781" cy="1440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D2125EB-7EB7-4CC9-925A-14FB1469A060}"/>
              </a:ext>
            </a:extLst>
          </p:cNvPr>
          <p:cNvGrpSpPr/>
          <p:nvPr/>
        </p:nvGrpSpPr>
        <p:grpSpPr>
          <a:xfrm>
            <a:off x="585174" y="2432553"/>
            <a:ext cx="357814" cy="351308"/>
            <a:chOff x="680007" y="2234496"/>
            <a:chExt cx="357814" cy="351308"/>
          </a:xfrm>
        </p:grpSpPr>
        <p:pic>
          <p:nvPicPr>
            <p:cNvPr id="138" name="Picture 10">
              <a:extLst>
                <a:ext uri="{FF2B5EF4-FFF2-40B4-BE49-F238E27FC236}">
                  <a16:creationId xmlns:a16="http://schemas.microsoft.com/office/drawing/2014/main" id="{56F1AC4F-6009-40E3-A513-D17A2B69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9" name="TextBox 43">
              <a:extLst>
                <a:ext uri="{FF2B5EF4-FFF2-40B4-BE49-F238E27FC236}">
                  <a16:creationId xmlns:a16="http://schemas.microsoft.com/office/drawing/2014/main" id="{2720719C-EB7A-40AA-ABF2-9AB61737EF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FAA2352-0A06-4725-A9B4-8C5A2F425806}"/>
              </a:ext>
            </a:extLst>
          </p:cNvPr>
          <p:cNvGrpSpPr/>
          <p:nvPr/>
        </p:nvGrpSpPr>
        <p:grpSpPr>
          <a:xfrm>
            <a:off x="2364962" y="2432553"/>
            <a:ext cx="357814" cy="351308"/>
            <a:chOff x="680007" y="2234496"/>
            <a:chExt cx="357814" cy="351308"/>
          </a:xfrm>
        </p:grpSpPr>
        <p:pic>
          <p:nvPicPr>
            <p:cNvPr id="141" name="Picture 10">
              <a:extLst>
                <a:ext uri="{FF2B5EF4-FFF2-40B4-BE49-F238E27FC236}">
                  <a16:creationId xmlns:a16="http://schemas.microsoft.com/office/drawing/2014/main" id="{257C3BFA-6907-4FC4-B711-F8BC7FC94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TextBox 43">
              <a:extLst>
                <a:ext uri="{FF2B5EF4-FFF2-40B4-BE49-F238E27FC236}">
                  <a16:creationId xmlns:a16="http://schemas.microsoft.com/office/drawing/2014/main" id="{13D24428-E3BB-4903-A22A-5E3DA6784964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559DE74-D3C4-4641-969E-651C09352BCE}"/>
              </a:ext>
            </a:extLst>
          </p:cNvPr>
          <p:cNvGrpSpPr/>
          <p:nvPr/>
        </p:nvGrpSpPr>
        <p:grpSpPr>
          <a:xfrm>
            <a:off x="3884056" y="2432553"/>
            <a:ext cx="357814" cy="351308"/>
            <a:chOff x="680007" y="2234496"/>
            <a:chExt cx="357814" cy="351308"/>
          </a:xfrm>
        </p:grpSpPr>
        <p:pic>
          <p:nvPicPr>
            <p:cNvPr id="144" name="Picture 10">
              <a:extLst>
                <a:ext uri="{FF2B5EF4-FFF2-40B4-BE49-F238E27FC236}">
                  <a16:creationId xmlns:a16="http://schemas.microsoft.com/office/drawing/2014/main" id="{7D9582CE-E780-4C76-A418-B1A3F57DF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43">
              <a:extLst>
                <a:ext uri="{FF2B5EF4-FFF2-40B4-BE49-F238E27FC236}">
                  <a16:creationId xmlns:a16="http://schemas.microsoft.com/office/drawing/2014/main" id="{5CEC21DE-87EA-4CA5-A79C-5233E85F70A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572BEA2-A9EB-49F6-A3BE-B909494B3BD2}"/>
              </a:ext>
            </a:extLst>
          </p:cNvPr>
          <p:cNvGrpSpPr/>
          <p:nvPr/>
        </p:nvGrpSpPr>
        <p:grpSpPr>
          <a:xfrm>
            <a:off x="4909215" y="2432553"/>
            <a:ext cx="357814" cy="351308"/>
            <a:chOff x="680007" y="2234496"/>
            <a:chExt cx="357814" cy="351308"/>
          </a:xfrm>
        </p:grpSpPr>
        <p:pic>
          <p:nvPicPr>
            <p:cNvPr id="147" name="Picture 10">
              <a:extLst>
                <a:ext uri="{FF2B5EF4-FFF2-40B4-BE49-F238E27FC236}">
                  <a16:creationId xmlns:a16="http://schemas.microsoft.com/office/drawing/2014/main" id="{19EC89F2-EB87-40F7-94FB-09451C05E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8" name="TextBox 43">
              <a:extLst>
                <a:ext uri="{FF2B5EF4-FFF2-40B4-BE49-F238E27FC236}">
                  <a16:creationId xmlns:a16="http://schemas.microsoft.com/office/drawing/2014/main" id="{41106355-EB55-42B4-9AA6-4C14790BB8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82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29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6_1_4_02.png / 6_1_4_03.png / 6_1_4_04.png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4A4899ED-716B-44C4-80C3-C83C54F5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EF2CFDBD-0582-4214-ACAE-23DA3948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33C1B26C-48D1-4406-A9AF-B7B59DA7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2B3E3B-C03E-4D86-BD19-2238DC2DAA0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조각으로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3123354" y="3664866"/>
            <a:ext cx="802871" cy="556221"/>
            <a:chOff x="1772364" y="4175320"/>
            <a:chExt cx="802871" cy="5562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0EDABA-25C5-409F-BED7-4B2F61200B6C}"/>
              </a:ext>
            </a:extLst>
          </p:cNvPr>
          <p:cNvSpPr/>
          <p:nvPr/>
        </p:nvSpPr>
        <p:spPr>
          <a:xfrm>
            <a:off x="6431528" y="13615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A85C6B-2CE7-4627-AA05-12EA3F3B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551" y="131395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E936465-22E4-4EAE-B565-00ECF1CC4FC0}"/>
              </a:ext>
            </a:extLst>
          </p:cNvPr>
          <p:cNvSpPr/>
          <p:nvPr/>
        </p:nvSpPr>
        <p:spPr>
          <a:xfrm>
            <a:off x="5882815" y="13627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EF5E55-144D-4597-973C-FDCB7839D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363" y="13028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F62CF5E-6393-49BE-8F08-C74234B35DAB}"/>
              </a:ext>
            </a:extLst>
          </p:cNvPr>
          <p:cNvSpPr/>
          <p:nvPr/>
        </p:nvSpPr>
        <p:spPr>
          <a:xfrm>
            <a:off x="5332102" y="13644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5F1421-94E0-4E77-9DE7-5FFE95DFC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125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13EAAAC-E644-4ED0-8336-6EC5B51F0CC6}"/>
              </a:ext>
            </a:extLst>
          </p:cNvPr>
          <p:cNvSpPr/>
          <p:nvPr/>
        </p:nvSpPr>
        <p:spPr>
          <a:xfrm>
            <a:off x="4783389" y="13656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837197-355D-4D84-B39B-FE9E3559D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873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70F51A2-7098-49BA-B379-94E4519AF34C}"/>
              </a:ext>
            </a:extLst>
          </p:cNvPr>
          <p:cNvGrpSpPr/>
          <p:nvPr/>
        </p:nvGrpSpPr>
        <p:grpSpPr>
          <a:xfrm>
            <a:off x="4002170" y="1011137"/>
            <a:ext cx="1037882" cy="344803"/>
            <a:chOff x="4076968" y="979964"/>
            <a:chExt cx="1037882" cy="344803"/>
          </a:xfrm>
        </p:grpSpPr>
        <p:pic>
          <p:nvPicPr>
            <p:cNvPr id="50" name="Picture 38">
              <a:extLst>
                <a:ext uri="{FF2B5EF4-FFF2-40B4-BE49-F238E27FC236}">
                  <a16:creationId xmlns:a16="http://schemas.microsoft.com/office/drawing/2014/main" id="{115251B3-BF71-414E-BA68-06D333961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68" y="979964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1294909D-D012-4D29-9761-29871896E653}"/>
                </a:ext>
              </a:extLst>
            </p:cNvPr>
            <p:cNvSpPr txBox="1"/>
            <p:nvPr/>
          </p:nvSpPr>
          <p:spPr>
            <a:xfrm>
              <a:off x="4258570" y="1035108"/>
              <a:ext cx="856280" cy="254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spc="-150" dirty="0"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TextBox 43">
            <a:extLst>
              <a:ext uri="{FF2B5EF4-FFF2-40B4-BE49-F238E27FC236}">
                <a16:creationId xmlns:a16="http://schemas.microsoft.com/office/drawing/2014/main" id="{F2AF0F41-B20E-484A-8AAE-69C830A8B7C2}"/>
              </a:ext>
            </a:extLst>
          </p:cNvPr>
          <p:cNvSpPr txBox="1"/>
          <p:nvPr/>
        </p:nvSpPr>
        <p:spPr>
          <a:xfrm>
            <a:off x="389043" y="1778548"/>
            <a:ext cx="484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똑같이 둘로 나눈 조각은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CF9FF19-500A-40AD-B220-3B8178A17F02}"/>
              </a:ext>
            </a:extLst>
          </p:cNvPr>
          <p:cNvGrpSpPr/>
          <p:nvPr/>
        </p:nvGrpSpPr>
        <p:grpSpPr>
          <a:xfrm>
            <a:off x="440395" y="1772816"/>
            <a:ext cx="357814" cy="351308"/>
            <a:chOff x="680007" y="2234496"/>
            <a:chExt cx="357814" cy="351308"/>
          </a:xfrm>
        </p:grpSpPr>
        <p:pic>
          <p:nvPicPr>
            <p:cNvPr id="62" name="Picture 10">
              <a:extLst>
                <a:ext uri="{FF2B5EF4-FFF2-40B4-BE49-F238E27FC236}">
                  <a16:creationId xmlns:a16="http://schemas.microsoft.com/office/drawing/2014/main" id="{2CB3AEA1-1092-47D3-9BFE-C9F8A8665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id="{4D9A2337-207A-494E-86DE-4A3C1EC3613B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9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0A94AD7-4E13-4A78-AA71-B1E483196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2240868"/>
            <a:ext cx="6274781" cy="1440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7D2125EB-7EB7-4CC9-925A-14FB1469A060}"/>
              </a:ext>
            </a:extLst>
          </p:cNvPr>
          <p:cNvGrpSpPr/>
          <p:nvPr/>
        </p:nvGrpSpPr>
        <p:grpSpPr>
          <a:xfrm>
            <a:off x="585174" y="2432553"/>
            <a:ext cx="357814" cy="351308"/>
            <a:chOff x="680007" y="2234496"/>
            <a:chExt cx="357814" cy="351308"/>
          </a:xfrm>
        </p:grpSpPr>
        <p:pic>
          <p:nvPicPr>
            <p:cNvPr id="78" name="Picture 10">
              <a:extLst>
                <a:ext uri="{FF2B5EF4-FFF2-40B4-BE49-F238E27FC236}">
                  <a16:creationId xmlns:a16="http://schemas.microsoft.com/office/drawing/2014/main" id="{56F1AC4F-6009-40E3-A513-D17A2B69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2720719C-EB7A-40AA-ABF2-9AB61737EF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FAA2352-0A06-4725-A9B4-8C5A2F425806}"/>
              </a:ext>
            </a:extLst>
          </p:cNvPr>
          <p:cNvGrpSpPr/>
          <p:nvPr/>
        </p:nvGrpSpPr>
        <p:grpSpPr>
          <a:xfrm>
            <a:off x="2364962" y="2432553"/>
            <a:ext cx="357814" cy="351308"/>
            <a:chOff x="680007" y="2234496"/>
            <a:chExt cx="357814" cy="351308"/>
          </a:xfrm>
        </p:grpSpPr>
        <p:pic>
          <p:nvPicPr>
            <p:cNvPr id="102" name="Picture 10">
              <a:extLst>
                <a:ext uri="{FF2B5EF4-FFF2-40B4-BE49-F238E27FC236}">
                  <a16:creationId xmlns:a16="http://schemas.microsoft.com/office/drawing/2014/main" id="{257C3BFA-6907-4FC4-B711-F8BC7FC94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id="{13D24428-E3BB-4903-A22A-5E3DA6784964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559DE74-D3C4-4641-969E-651C09352BCE}"/>
              </a:ext>
            </a:extLst>
          </p:cNvPr>
          <p:cNvGrpSpPr/>
          <p:nvPr/>
        </p:nvGrpSpPr>
        <p:grpSpPr>
          <a:xfrm>
            <a:off x="3884056" y="2432553"/>
            <a:ext cx="357814" cy="351308"/>
            <a:chOff x="680007" y="2234496"/>
            <a:chExt cx="357814" cy="351308"/>
          </a:xfrm>
        </p:grpSpPr>
        <p:pic>
          <p:nvPicPr>
            <p:cNvPr id="105" name="Picture 10">
              <a:extLst>
                <a:ext uri="{FF2B5EF4-FFF2-40B4-BE49-F238E27FC236}">
                  <a16:creationId xmlns:a16="http://schemas.microsoft.com/office/drawing/2014/main" id="{7D9582CE-E780-4C76-A418-B1A3F57DF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43">
              <a:extLst>
                <a:ext uri="{FF2B5EF4-FFF2-40B4-BE49-F238E27FC236}">
                  <a16:creationId xmlns:a16="http://schemas.microsoft.com/office/drawing/2014/main" id="{5CEC21DE-87EA-4CA5-A79C-5233E85F70A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572BEA2-A9EB-49F6-A3BE-B909494B3BD2}"/>
              </a:ext>
            </a:extLst>
          </p:cNvPr>
          <p:cNvGrpSpPr/>
          <p:nvPr/>
        </p:nvGrpSpPr>
        <p:grpSpPr>
          <a:xfrm>
            <a:off x="4909215" y="2432553"/>
            <a:ext cx="357814" cy="351308"/>
            <a:chOff x="680007" y="2234496"/>
            <a:chExt cx="357814" cy="351308"/>
          </a:xfrm>
        </p:grpSpPr>
        <p:pic>
          <p:nvPicPr>
            <p:cNvPr id="108" name="Picture 10">
              <a:extLst>
                <a:ext uri="{FF2B5EF4-FFF2-40B4-BE49-F238E27FC236}">
                  <a16:creationId xmlns:a16="http://schemas.microsoft.com/office/drawing/2014/main" id="{19EC89F2-EB87-40F7-94FB-09451C05E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43">
              <a:extLst>
                <a:ext uri="{FF2B5EF4-FFF2-40B4-BE49-F238E27FC236}">
                  <a16:creationId xmlns:a16="http://schemas.microsoft.com/office/drawing/2014/main" id="{41106355-EB55-42B4-9AA6-4C14790BB8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2125EB-7EB7-4CC9-925A-14FB1469A060}"/>
              </a:ext>
            </a:extLst>
          </p:cNvPr>
          <p:cNvGrpSpPr/>
          <p:nvPr/>
        </p:nvGrpSpPr>
        <p:grpSpPr>
          <a:xfrm>
            <a:off x="3247120" y="3842366"/>
            <a:ext cx="357814" cy="351308"/>
            <a:chOff x="680007" y="2234496"/>
            <a:chExt cx="357814" cy="351308"/>
          </a:xfrm>
        </p:grpSpPr>
        <p:pic>
          <p:nvPicPr>
            <p:cNvPr id="56" name="Picture 10">
              <a:extLst>
                <a:ext uri="{FF2B5EF4-FFF2-40B4-BE49-F238E27FC236}">
                  <a16:creationId xmlns:a16="http://schemas.microsoft.com/office/drawing/2014/main" id="{56F1AC4F-6009-40E3-A513-D17A2B69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id="{2720719C-EB7A-40AA-ABF2-9AB61737EF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4A4899ED-716B-44C4-80C3-C83C54F5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EF2CFDBD-0582-4214-ACAE-23DA3948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33C1B26C-48D1-4406-A9AF-B7B59DA7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2B3E3B-C03E-4D86-BD19-2238DC2DAA0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조각으로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24137D-2405-4B3F-9F98-7AFEB9077974}"/>
              </a:ext>
            </a:extLst>
          </p:cNvPr>
          <p:cNvSpPr/>
          <p:nvPr/>
        </p:nvSpPr>
        <p:spPr>
          <a:xfrm>
            <a:off x="6424611" y="13615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0BD1F1-7EE4-4D61-A917-8724C13F8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634" y="131395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A16FF93-6AE0-4AF2-9EFF-F7A25BACD4D3}"/>
              </a:ext>
            </a:extLst>
          </p:cNvPr>
          <p:cNvSpPr/>
          <p:nvPr/>
        </p:nvSpPr>
        <p:spPr>
          <a:xfrm>
            <a:off x="5875898" y="136279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E8E38A-4837-4553-A6FE-17A08E77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446" y="13028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CBCADEC-E815-42CB-8195-F99FC6F3C621}"/>
              </a:ext>
            </a:extLst>
          </p:cNvPr>
          <p:cNvSpPr/>
          <p:nvPr/>
        </p:nvSpPr>
        <p:spPr>
          <a:xfrm>
            <a:off x="5325185" y="136441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254C1FB-5B1E-4A31-ABC6-62859F4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208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15E8592-ABA2-4359-9F85-9C8A890E272F}"/>
              </a:ext>
            </a:extLst>
          </p:cNvPr>
          <p:cNvSpPr/>
          <p:nvPr/>
        </p:nvSpPr>
        <p:spPr>
          <a:xfrm>
            <a:off x="4776472" y="13656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AD3AA2-C421-46ED-B90D-822B8DD1D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020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274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6_1_4_02.png / 6_1_4_03.png / 6_1_4_04.png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40A94AD7-4E13-4A78-AA71-B1E483196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40868"/>
            <a:ext cx="6274781" cy="1440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D2125EB-7EB7-4CC9-925A-14FB1469A060}"/>
              </a:ext>
            </a:extLst>
          </p:cNvPr>
          <p:cNvGrpSpPr/>
          <p:nvPr/>
        </p:nvGrpSpPr>
        <p:grpSpPr>
          <a:xfrm>
            <a:off x="585174" y="2432553"/>
            <a:ext cx="357814" cy="351308"/>
            <a:chOff x="680007" y="2234496"/>
            <a:chExt cx="357814" cy="351308"/>
          </a:xfrm>
        </p:grpSpPr>
        <p:pic>
          <p:nvPicPr>
            <p:cNvPr id="59" name="Picture 10">
              <a:extLst>
                <a:ext uri="{FF2B5EF4-FFF2-40B4-BE49-F238E27FC236}">
                  <a16:creationId xmlns:a16="http://schemas.microsoft.com/office/drawing/2014/main" id="{56F1AC4F-6009-40E3-A513-D17A2B69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2720719C-EB7A-40AA-ABF2-9AB61737EF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FAA2352-0A06-4725-A9B4-8C5A2F425806}"/>
              </a:ext>
            </a:extLst>
          </p:cNvPr>
          <p:cNvGrpSpPr/>
          <p:nvPr/>
        </p:nvGrpSpPr>
        <p:grpSpPr>
          <a:xfrm>
            <a:off x="2364962" y="2432553"/>
            <a:ext cx="357814" cy="351308"/>
            <a:chOff x="680007" y="2234496"/>
            <a:chExt cx="357814" cy="351308"/>
          </a:xfrm>
        </p:grpSpPr>
        <p:pic>
          <p:nvPicPr>
            <p:cNvPr id="62" name="Picture 10">
              <a:extLst>
                <a:ext uri="{FF2B5EF4-FFF2-40B4-BE49-F238E27FC236}">
                  <a16:creationId xmlns:a16="http://schemas.microsoft.com/office/drawing/2014/main" id="{257C3BFA-6907-4FC4-B711-F8BC7FC94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id="{13D24428-E3BB-4903-A22A-5E3DA6784964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559DE74-D3C4-4641-969E-651C09352BCE}"/>
              </a:ext>
            </a:extLst>
          </p:cNvPr>
          <p:cNvGrpSpPr/>
          <p:nvPr/>
        </p:nvGrpSpPr>
        <p:grpSpPr>
          <a:xfrm>
            <a:off x="3884056" y="2432553"/>
            <a:ext cx="357814" cy="351308"/>
            <a:chOff x="680007" y="2234496"/>
            <a:chExt cx="357814" cy="351308"/>
          </a:xfrm>
        </p:grpSpPr>
        <p:pic>
          <p:nvPicPr>
            <p:cNvPr id="65" name="Picture 10">
              <a:extLst>
                <a:ext uri="{FF2B5EF4-FFF2-40B4-BE49-F238E27FC236}">
                  <a16:creationId xmlns:a16="http://schemas.microsoft.com/office/drawing/2014/main" id="{7D9582CE-E780-4C76-A418-B1A3F57DF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5CEC21DE-87EA-4CA5-A79C-5233E85F70A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572BEA2-A9EB-49F6-A3BE-B909494B3BD2}"/>
              </a:ext>
            </a:extLst>
          </p:cNvPr>
          <p:cNvGrpSpPr/>
          <p:nvPr/>
        </p:nvGrpSpPr>
        <p:grpSpPr>
          <a:xfrm>
            <a:off x="4909215" y="2432553"/>
            <a:ext cx="357814" cy="351308"/>
            <a:chOff x="680007" y="2234496"/>
            <a:chExt cx="357814" cy="351308"/>
          </a:xfrm>
        </p:grpSpPr>
        <p:pic>
          <p:nvPicPr>
            <p:cNvPr id="76" name="Picture 10">
              <a:extLst>
                <a:ext uri="{FF2B5EF4-FFF2-40B4-BE49-F238E27FC236}">
                  <a16:creationId xmlns:a16="http://schemas.microsoft.com/office/drawing/2014/main" id="{19EC89F2-EB87-40F7-94FB-09451C05E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41106355-EB55-42B4-9AA6-4C14790BB8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123354" y="3664866"/>
            <a:ext cx="802871" cy="556221"/>
            <a:chOff x="1772364" y="4175320"/>
            <a:chExt cx="80287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70F51A2-7098-49BA-B379-94E4519AF34C}"/>
              </a:ext>
            </a:extLst>
          </p:cNvPr>
          <p:cNvGrpSpPr/>
          <p:nvPr/>
        </p:nvGrpSpPr>
        <p:grpSpPr>
          <a:xfrm>
            <a:off x="4002170" y="1011137"/>
            <a:ext cx="1037882" cy="344803"/>
            <a:chOff x="4076968" y="979964"/>
            <a:chExt cx="1037882" cy="344803"/>
          </a:xfrm>
        </p:grpSpPr>
        <p:pic>
          <p:nvPicPr>
            <p:cNvPr id="106" name="Picture 38">
              <a:extLst>
                <a:ext uri="{FF2B5EF4-FFF2-40B4-BE49-F238E27FC236}">
                  <a16:creationId xmlns:a16="http://schemas.microsoft.com/office/drawing/2014/main" id="{115251B3-BF71-414E-BA68-06D333961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68" y="979964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43">
              <a:extLst>
                <a:ext uri="{FF2B5EF4-FFF2-40B4-BE49-F238E27FC236}">
                  <a16:creationId xmlns:a16="http://schemas.microsoft.com/office/drawing/2014/main" id="{1294909D-D012-4D29-9761-29871896E653}"/>
                </a:ext>
              </a:extLst>
            </p:cNvPr>
            <p:cNvSpPr txBox="1"/>
            <p:nvPr/>
          </p:nvSpPr>
          <p:spPr>
            <a:xfrm>
              <a:off x="4258570" y="1035108"/>
              <a:ext cx="856280" cy="254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spc="-150" dirty="0"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TextBox 43">
            <a:extLst>
              <a:ext uri="{FF2B5EF4-FFF2-40B4-BE49-F238E27FC236}">
                <a16:creationId xmlns:a16="http://schemas.microsoft.com/office/drawing/2014/main" id="{F2AF0F41-B20E-484A-8AAE-69C830A8B7C2}"/>
              </a:ext>
            </a:extLst>
          </p:cNvPr>
          <p:cNvSpPr txBox="1"/>
          <p:nvPr/>
        </p:nvSpPr>
        <p:spPr>
          <a:xfrm>
            <a:off x="389043" y="1778548"/>
            <a:ext cx="484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똑같이 셋으로 나눈 조각은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CF9FF19-500A-40AD-B220-3B8178A17F02}"/>
              </a:ext>
            </a:extLst>
          </p:cNvPr>
          <p:cNvGrpSpPr/>
          <p:nvPr/>
        </p:nvGrpSpPr>
        <p:grpSpPr>
          <a:xfrm>
            <a:off x="440395" y="1772816"/>
            <a:ext cx="357814" cy="351308"/>
            <a:chOff x="680007" y="2234496"/>
            <a:chExt cx="357814" cy="351308"/>
          </a:xfrm>
        </p:grpSpPr>
        <p:pic>
          <p:nvPicPr>
            <p:cNvPr id="110" name="Picture 10">
              <a:extLst>
                <a:ext uri="{FF2B5EF4-FFF2-40B4-BE49-F238E27FC236}">
                  <a16:creationId xmlns:a16="http://schemas.microsoft.com/office/drawing/2014/main" id="{2CB3AEA1-1092-47D3-9BFE-C9F8A8665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43">
              <a:extLst>
                <a:ext uri="{FF2B5EF4-FFF2-40B4-BE49-F238E27FC236}">
                  <a16:creationId xmlns:a16="http://schemas.microsoft.com/office/drawing/2014/main" id="{4D9A2337-207A-494E-86DE-4A3C1EC3613B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9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AA2352-0A06-4725-A9B4-8C5A2F425806}"/>
              </a:ext>
            </a:extLst>
          </p:cNvPr>
          <p:cNvGrpSpPr/>
          <p:nvPr/>
        </p:nvGrpSpPr>
        <p:grpSpPr>
          <a:xfrm>
            <a:off x="3247120" y="3844212"/>
            <a:ext cx="357814" cy="351308"/>
            <a:chOff x="680007" y="2234496"/>
            <a:chExt cx="357814" cy="351308"/>
          </a:xfrm>
        </p:grpSpPr>
        <p:pic>
          <p:nvPicPr>
            <p:cNvPr id="48" name="Picture 10">
              <a:extLst>
                <a:ext uri="{FF2B5EF4-FFF2-40B4-BE49-F238E27FC236}">
                  <a16:creationId xmlns:a16="http://schemas.microsoft.com/office/drawing/2014/main" id="{257C3BFA-6907-4FC4-B711-F8BC7FC94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13D24428-E3BB-4903-A22A-5E3DA6784964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6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36515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샌드위치 나누어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샌드위치를 똑같이 넷으로 나누는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넷으로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조각으로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70F51A2-7098-49BA-B379-94E4519AF34C}"/>
              </a:ext>
            </a:extLst>
          </p:cNvPr>
          <p:cNvGrpSpPr/>
          <p:nvPr/>
        </p:nvGrpSpPr>
        <p:grpSpPr>
          <a:xfrm>
            <a:off x="4002170" y="1011137"/>
            <a:ext cx="1037882" cy="344803"/>
            <a:chOff x="4076968" y="979964"/>
            <a:chExt cx="1037882" cy="344803"/>
          </a:xfrm>
        </p:grpSpPr>
        <p:pic>
          <p:nvPicPr>
            <p:cNvPr id="53" name="Picture 38">
              <a:extLst>
                <a:ext uri="{FF2B5EF4-FFF2-40B4-BE49-F238E27FC236}">
                  <a16:creationId xmlns:a16="http://schemas.microsoft.com/office/drawing/2014/main" id="{115251B3-BF71-414E-BA68-06D333961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68" y="979964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1294909D-D012-4D29-9761-29871896E653}"/>
                </a:ext>
              </a:extLst>
            </p:cNvPr>
            <p:cNvSpPr txBox="1"/>
            <p:nvPr/>
          </p:nvSpPr>
          <p:spPr>
            <a:xfrm>
              <a:off x="4258570" y="1035108"/>
              <a:ext cx="856280" cy="254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spc="-150" dirty="0"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0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4A4899ED-716B-44C4-80C3-C83C54F5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EF2CFDBD-0582-4214-ACAE-23DA3948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33C1B26C-48D1-4406-A9AF-B7B59DA7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2B3E3B-C03E-4D86-BD19-2238DC2DAA0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조각으로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BF3B4C-EFD5-472E-9E4A-2F62F2B10FFC}"/>
              </a:ext>
            </a:extLst>
          </p:cNvPr>
          <p:cNvSpPr/>
          <p:nvPr/>
        </p:nvSpPr>
        <p:spPr>
          <a:xfrm>
            <a:off x="6424611" y="136158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855DF8-24DA-4DEA-A013-0B6642F6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634" y="131395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AA9847-4571-4BC5-9A18-64F24C93CBBC}"/>
              </a:ext>
            </a:extLst>
          </p:cNvPr>
          <p:cNvSpPr/>
          <p:nvPr/>
        </p:nvSpPr>
        <p:spPr>
          <a:xfrm>
            <a:off x="5875898" y="13627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ED6FC4-A036-4A4B-A4DB-77BA1160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446" y="13028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AFE452-4FED-4FFE-9D99-7F46D5097FE9}"/>
              </a:ext>
            </a:extLst>
          </p:cNvPr>
          <p:cNvSpPr/>
          <p:nvPr/>
        </p:nvSpPr>
        <p:spPr>
          <a:xfrm>
            <a:off x="5325185" y="136441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C8E21B-EAF8-47B1-B025-4820F4F4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208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D4729E5-28D8-4AFB-91EA-DAC034A853F3}"/>
              </a:ext>
            </a:extLst>
          </p:cNvPr>
          <p:cNvSpPr/>
          <p:nvPr/>
        </p:nvSpPr>
        <p:spPr>
          <a:xfrm>
            <a:off x="4776472" y="13656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0794E1-646E-4091-A183-DCC1186A8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020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274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6_1_4_02.png / 6_1_4_03.png / 6_1_4_04.png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43">
            <a:extLst>
              <a:ext uri="{FF2B5EF4-FFF2-40B4-BE49-F238E27FC236}">
                <a16:creationId xmlns:a16="http://schemas.microsoft.com/office/drawing/2014/main" id="{F2AF0F41-B20E-484A-8AAE-69C830A8B7C2}"/>
              </a:ext>
            </a:extLst>
          </p:cNvPr>
          <p:cNvSpPr txBox="1"/>
          <p:nvPr/>
        </p:nvSpPr>
        <p:spPr>
          <a:xfrm>
            <a:off x="389043" y="1778548"/>
            <a:ext cx="484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여섯으로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조각은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CF9FF19-500A-40AD-B220-3B8178A17F02}"/>
              </a:ext>
            </a:extLst>
          </p:cNvPr>
          <p:cNvGrpSpPr/>
          <p:nvPr/>
        </p:nvGrpSpPr>
        <p:grpSpPr>
          <a:xfrm>
            <a:off x="440395" y="1772816"/>
            <a:ext cx="357814" cy="351308"/>
            <a:chOff x="680007" y="2234496"/>
            <a:chExt cx="357814" cy="351308"/>
          </a:xfrm>
        </p:grpSpPr>
        <p:pic>
          <p:nvPicPr>
            <p:cNvPr id="58" name="Picture 10">
              <a:extLst>
                <a:ext uri="{FF2B5EF4-FFF2-40B4-BE49-F238E27FC236}">
                  <a16:creationId xmlns:a16="http://schemas.microsoft.com/office/drawing/2014/main" id="{2CB3AEA1-1092-47D3-9BFE-C9F8A8665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id="{4D9A2337-207A-494E-86DE-4A3C1EC3613B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9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0A94AD7-4E13-4A78-AA71-B1E483196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2240868"/>
            <a:ext cx="6274781" cy="1440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7D2125EB-7EB7-4CC9-925A-14FB1469A060}"/>
              </a:ext>
            </a:extLst>
          </p:cNvPr>
          <p:cNvGrpSpPr/>
          <p:nvPr/>
        </p:nvGrpSpPr>
        <p:grpSpPr>
          <a:xfrm>
            <a:off x="585174" y="2432553"/>
            <a:ext cx="357814" cy="351308"/>
            <a:chOff x="680007" y="2234496"/>
            <a:chExt cx="357814" cy="351308"/>
          </a:xfrm>
        </p:grpSpPr>
        <p:pic>
          <p:nvPicPr>
            <p:cNvPr id="63" name="Picture 10">
              <a:extLst>
                <a:ext uri="{FF2B5EF4-FFF2-40B4-BE49-F238E27FC236}">
                  <a16:creationId xmlns:a16="http://schemas.microsoft.com/office/drawing/2014/main" id="{56F1AC4F-6009-40E3-A513-D17A2B69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id="{2720719C-EB7A-40AA-ABF2-9AB61737EF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FAA2352-0A06-4725-A9B4-8C5A2F425806}"/>
              </a:ext>
            </a:extLst>
          </p:cNvPr>
          <p:cNvGrpSpPr/>
          <p:nvPr/>
        </p:nvGrpSpPr>
        <p:grpSpPr>
          <a:xfrm>
            <a:off x="2364962" y="2432553"/>
            <a:ext cx="357814" cy="351308"/>
            <a:chOff x="680007" y="2234496"/>
            <a:chExt cx="357814" cy="351308"/>
          </a:xfrm>
        </p:grpSpPr>
        <p:pic>
          <p:nvPicPr>
            <p:cNvPr id="66" name="Picture 10">
              <a:extLst>
                <a:ext uri="{FF2B5EF4-FFF2-40B4-BE49-F238E27FC236}">
                  <a16:creationId xmlns:a16="http://schemas.microsoft.com/office/drawing/2014/main" id="{257C3BFA-6907-4FC4-B711-F8BC7FC94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13D24428-E3BB-4903-A22A-5E3DA6784964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559DE74-D3C4-4641-969E-651C09352BCE}"/>
              </a:ext>
            </a:extLst>
          </p:cNvPr>
          <p:cNvGrpSpPr/>
          <p:nvPr/>
        </p:nvGrpSpPr>
        <p:grpSpPr>
          <a:xfrm>
            <a:off x="3884056" y="2432553"/>
            <a:ext cx="357814" cy="351308"/>
            <a:chOff x="680007" y="2234496"/>
            <a:chExt cx="357814" cy="351308"/>
          </a:xfrm>
        </p:grpSpPr>
        <p:pic>
          <p:nvPicPr>
            <p:cNvPr id="77" name="Picture 10">
              <a:extLst>
                <a:ext uri="{FF2B5EF4-FFF2-40B4-BE49-F238E27FC236}">
                  <a16:creationId xmlns:a16="http://schemas.microsoft.com/office/drawing/2014/main" id="{7D9582CE-E780-4C76-A418-B1A3F57DF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5CEC21DE-87EA-4CA5-A79C-5233E85F70A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572BEA2-A9EB-49F6-A3BE-B909494B3BD2}"/>
              </a:ext>
            </a:extLst>
          </p:cNvPr>
          <p:cNvGrpSpPr/>
          <p:nvPr/>
        </p:nvGrpSpPr>
        <p:grpSpPr>
          <a:xfrm>
            <a:off x="4909215" y="2432553"/>
            <a:ext cx="357814" cy="351308"/>
            <a:chOff x="680007" y="2234496"/>
            <a:chExt cx="357814" cy="351308"/>
          </a:xfrm>
        </p:grpSpPr>
        <p:pic>
          <p:nvPicPr>
            <p:cNvPr id="96" name="Picture 10">
              <a:extLst>
                <a:ext uri="{FF2B5EF4-FFF2-40B4-BE49-F238E27FC236}">
                  <a16:creationId xmlns:a16="http://schemas.microsoft.com/office/drawing/2014/main" id="{19EC89F2-EB87-40F7-94FB-09451C05E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43">
              <a:extLst>
                <a:ext uri="{FF2B5EF4-FFF2-40B4-BE49-F238E27FC236}">
                  <a16:creationId xmlns:a16="http://schemas.microsoft.com/office/drawing/2014/main" id="{41106355-EB55-42B4-9AA6-4C14790BB82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123354" y="3664866"/>
            <a:ext cx="802871" cy="556221"/>
            <a:chOff x="1772364" y="4175320"/>
            <a:chExt cx="802871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59DE74-D3C4-4641-969E-651C09352BCE}"/>
              </a:ext>
            </a:extLst>
          </p:cNvPr>
          <p:cNvGrpSpPr/>
          <p:nvPr/>
        </p:nvGrpSpPr>
        <p:grpSpPr>
          <a:xfrm>
            <a:off x="3244546" y="3869779"/>
            <a:ext cx="357814" cy="351308"/>
            <a:chOff x="680007" y="2234496"/>
            <a:chExt cx="357814" cy="351308"/>
          </a:xfrm>
        </p:grpSpPr>
        <p:pic>
          <p:nvPicPr>
            <p:cNvPr id="72" name="Picture 10">
              <a:extLst>
                <a:ext uri="{FF2B5EF4-FFF2-40B4-BE49-F238E27FC236}">
                  <a16:creationId xmlns:a16="http://schemas.microsoft.com/office/drawing/2014/main" id="{7D9582CE-E780-4C76-A418-B1A3F57DF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5CEC21DE-87EA-4CA5-A79C-5233E85F70A9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37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모두 찾아      표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app\resource\contents\lesson06\ops\6\6_1_06.html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1FE65FFE-3DC2-4EB2-B449-E900A87B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4B868CBD-B3DE-4DAB-83BB-31F5D7F09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3354BAA-7824-4744-9431-FEBA00FE36CB}"/>
              </a:ext>
            </a:extLst>
          </p:cNvPr>
          <p:cNvSpPr/>
          <p:nvPr/>
        </p:nvSpPr>
        <p:spPr>
          <a:xfrm>
            <a:off x="4103948" y="1068824"/>
            <a:ext cx="263404" cy="2507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8BA4E-452E-481B-8499-6681E87F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8" y="2290776"/>
            <a:ext cx="6291243" cy="110222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EA5EE75-B126-4EB8-9027-B2C3457974FB}"/>
              </a:ext>
            </a:extLst>
          </p:cNvPr>
          <p:cNvSpPr/>
          <p:nvPr/>
        </p:nvSpPr>
        <p:spPr>
          <a:xfrm>
            <a:off x="888032" y="2659031"/>
            <a:ext cx="462843" cy="46284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610B600-1696-4227-93A5-B8A66E22ED66}"/>
              </a:ext>
            </a:extLst>
          </p:cNvPr>
          <p:cNvSpPr/>
          <p:nvPr/>
        </p:nvSpPr>
        <p:spPr>
          <a:xfrm>
            <a:off x="5837349" y="2713189"/>
            <a:ext cx="462843" cy="46284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91873EE-096D-469F-9D9A-D85892AC8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135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6_1_6_02.png / 6_1_6_01.png / 6_1_6_04.png / 6_1_6_03.png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549542" y="2670099"/>
            <a:ext cx="451775" cy="451775"/>
            <a:chOff x="6249485" y="2814376"/>
            <a:chExt cx="304024" cy="304024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186347" y="2773332"/>
            <a:ext cx="451775" cy="451775"/>
            <a:chOff x="6249485" y="2814376"/>
            <a:chExt cx="304024" cy="304024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43"/>
          <p:cNvSpPr txBox="1"/>
          <p:nvPr/>
        </p:nvSpPr>
        <p:spPr>
          <a:xfrm>
            <a:off x="5544108" y="1765559"/>
            <a:ext cx="1315802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똑같이 나누어 볼까요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화살표 오른쪽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오른쪽 텍스트는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43"/>
          <p:cNvSpPr txBox="1"/>
          <p:nvPr/>
        </p:nvSpPr>
        <p:spPr>
          <a:xfrm>
            <a:off x="624280" y="2231062"/>
            <a:ext cx="5978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2411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id="{4606977E-9918-452E-9165-F01CFD21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_0301_06_0002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E717A4B2-9D2D-4964-BCE5-58D1E3A0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69E114-DFC4-419B-AFF4-CE3B6E14E544}"/>
              </a:ext>
            </a:extLst>
          </p:cNvPr>
          <p:cNvGrpSpPr/>
          <p:nvPr/>
        </p:nvGrpSpPr>
        <p:grpSpPr>
          <a:xfrm>
            <a:off x="2842691" y="5270257"/>
            <a:ext cx="1488287" cy="197735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id="{9B1F24C7-D179-4921-A509-E8A6B171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F2E2A17E-25F4-4504-8E50-94109E2F2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C8AB7E5D-0087-4E79-9A71-64B8C2F24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DAB26237-8081-4F89-A5E0-F069736DD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44A2FD0-DCCD-44E2-A65A-B730DB553E63}"/>
              </a:ext>
            </a:extLst>
          </p:cNvPr>
          <p:cNvSpPr/>
          <p:nvPr/>
        </p:nvSpPr>
        <p:spPr>
          <a:xfrm>
            <a:off x="2546153" y="5166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EE4BA9-9F71-4699-8C37-6948B0FC5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48" y="3217863"/>
            <a:ext cx="5997585" cy="1687301"/>
          </a:xfrm>
          <a:prstGeom prst="rect">
            <a:avLst/>
          </a:prstGeom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669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4" y="275253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683568" y="275417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7525" y="2098735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44A2FD0-DCCD-44E2-A65A-B730DB553E63}"/>
              </a:ext>
            </a:extLst>
          </p:cNvPr>
          <p:cNvSpPr/>
          <p:nvPr/>
        </p:nvSpPr>
        <p:spPr>
          <a:xfrm>
            <a:off x="419436" y="2703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098735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4" y="275253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683568" y="275417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43"/>
          <p:cNvSpPr txBox="1"/>
          <p:nvPr/>
        </p:nvSpPr>
        <p:spPr>
          <a:xfrm>
            <a:off x="624280" y="2231062"/>
            <a:ext cx="5978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2411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id="{4606977E-9918-452E-9165-F01CFD21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_0301_06_0002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E717A4B2-9D2D-4964-BCE5-58D1E3A0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FEDA15-9A9A-4A75-AAD4-09615114B27B}"/>
              </a:ext>
            </a:extLst>
          </p:cNvPr>
          <p:cNvGrpSpPr/>
          <p:nvPr/>
        </p:nvGrpSpPr>
        <p:grpSpPr>
          <a:xfrm>
            <a:off x="2843808" y="5265204"/>
            <a:ext cx="1504417" cy="202178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id="{2F68943C-408B-41DB-96AE-FACCCEA9A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69273C12-9782-4266-90C2-6AB63E649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id="{626D1167-C58E-4BC3-BA72-5ACE1159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:a16="http://schemas.microsoft.com/office/drawing/2014/main" id="{FDAE19D8-E031-437B-9D58-0ED33A842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8CF3D4-7298-40AD-B01C-49B42EDCD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3200558"/>
            <a:ext cx="6270753" cy="16344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CA947EC-B866-4662-B8CB-87B8027FCEC4}"/>
              </a:ext>
            </a:extLst>
          </p:cNvPr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똑같이 나누어 볼까요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975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6_1_5_02.svg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476011" y="2939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화살표 오른쪽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오른쪽 텍스트는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00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52719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6BE4D702-2C67-4B11-ACED-93F76207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37A3C19-CE72-426F-A0FE-7EEB3851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74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35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53"/>
          <p:cNvSpPr txBox="1"/>
          <p:nvPr/>
        </p:nvSpPr>
        <p:spPr>
          <a:xfrm>
            <a:off x="2244210" y="3640556"/>
            <a:ext cx="141322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124~125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9" name="TextBox 53"/>
          <p:cNvSpPr txBox="1"/>
          <p:nvPr/>
        </p:nvSpPr>
        <p:spPr>
          <a:xfrm>
            <a:off x="4932710" y="3640556"/>
            <a:ext cx="128932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82ECF0C6-CA13-4C9F-9DFC-3E8A97D8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1FF1D01-698E-44F9-B4AC-39021128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6DDB36A2-6FC2-4D04-A5C2-639B7F7C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6B03AF10-1F9F-43D0-9D6D-9CE9743D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93313-F974-4FD8-8D5C-BB0BE6179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05" y="2122224"/>
            <a:ext cx="6186923" cy="1171026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4435A2-F6AE-4AD7-B9DC-41E6260AEC0E}"/>
              </a:ext>
            </a:extLst>
          </p:cNvPr>
          <p:cNvGrpSpPr/>
          <p:nvPr/>
        </p:nvGrpSpPr>
        <p:grpSpPr>
          <a:xfrm>
            <a:off x="2568382" y="4156115"/>
            <a:ext cx="1782868" cy="602921"/>
            <a:chOff x="1426024" y="2009118"/>
            <a:chExt cx="1782868" cy="6029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B035EF9-4BD9-42F2-9E0F-62CDC5A9F4F8}"/>
                </a:ext>
              </a:extLst>
            </p:cNvPr>
            <p:cNvSpPr/>
            <p:nvPr/>
          </p:nvSpPr>
          <p:spPr bwMode="auto">
            <a:xfrm>
              <a:off x="1426024" y="2212969"/>
              <a:ext cx="1602868" cy="3990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58A30E1-5537-48FD-A21C-933F2F07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18263A1-C1AA-42F4-BF96-AC3081386342}"/>
              </a:ext>
            </a:extLst>
          </p:cNvPr>
          <p:cNvGrpSpPr/>
          <p:nvPr/>
        </p:nvGrpSpPr>
        <p:grpSpPr>
          <a:xfrm>
            <a:off x="972269" y="3509740"/>
            <a:ext cx="357814" cy="351308"/>
            <a:chOff x="680007" y="2234496"/>
            <a:chExt cx="357814" cy="351308"/>
          </a:xfrm>
        </p:grpSpPr>
        <p:pic>
          <p:nvPicPr>
            <p:cNvPr id="86" name="Picture 10">
              <a:extLst>
                <a:ext uri="{FF2B5EF4-FFF2-40B4-BE49-F238E27FC236}">
                  <a16:creationId xmlns:a16="http://schemas.microsoft.com/office/drawing/2014/main" id="{1ECB0C45-8F65-441E-8289-09D69585D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id="{559DABED-3B53-4F8F-9556-EA5C4ED1BBF3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121784-C98F-4751-812F-3EC90913FEB4}"/>
              </a:ext>
            </a:extLst>
          </p:cNvPr>
          <p:cNvGrpSpPr/>
          <p:nvPr/>
        </p:nvGrpSpPr>
        <p:grpSpPr>
          <a:xfrm>
            <a:off x="2178546" y="3509740"/>
            <a:ext cx="357814" cy="351308"/>
            <a:chOff x="680007" y="2234496"/>
            <a:chExt cx="357814" cy="351308"/>
          </a:xfrm>
        </p:grpSpPr>
        <p:pic>
          <p:nvPicPr>
            <p:cNvPr id="89" name="Picture 10">
              <a:extLst>
                <a:ext uri="{FF2B5EF4-FFF2-40B4-BE49-F238E27FC236}">
                  <a16:creationId xmlns:a16="http://schemas.microsoft.com/office/drawing/2014/main" id="{BA0BEFEB-0A65-4A93-9FFA-7DEB906CA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4B9C2834-CB07-4886-B6D3-F26A92451202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09B5805-D00F-4B86-9037-59FA9632D1F6}"/>
              </a:ext>
            </a:extLst>
          </p:cNvPr>
          <p:cNvGrpSpPr/>
          <p:nvPr/>
        </p:nvGrpSpPr>
        <p:grpSpPr>
          <a:xfrm>
            <a:off x="3386094" y="3509740"/>
            <a:ext cx="357814" cy="351308"/>
            <a:chOff x="680007" y="2234496"/>
            <a:chExt cx="357814" cy="351308"/>
          </a:xfrm>
        </p:grpSpPr>
        <p:pic>
          <p:nvPicPr>
            <p:cNvPr id="92" name="Picture 10">
              <a:extLst>
                <a:ext uri="{FF2B5EF4-FFF2-40B4-BE49-F238E27FC236}">
                  <a16:creationId xmlns:a16="http://schemas.microsoft.com/office/drawing/2014/main" id="{F89C6210-F248-4CEF-BFF7-2442EF07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464F432A-4F8B-4084-AF9C-C9D20695EAA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A302CCA-3D1A-4EDF-B64C-44034B9678F3}"/>
              </a:ext>
            </a:extLst>
          </p:cNvPr>
          <p:cNvGrpSpPr/>
          <p:nvPr/>
        </p:nvGrpSpPr>
        <p:grpSpPr>
          <a:xfrm>
            <a:off x="4569069" y="3509740"/>
            <a:ext cx="357814" cy="351308"/>
            <a:chOff x="680007" y="2234496"/>
            <a:chExt cx="357814" cy="351308"/>
          </a:xfrm>
        </p:grpSpPr>
        <p:pic>
          <p:nvPicPr>
            <p:cNvPr id="95" name="Picture 10">
              <a:extLst>
                <a:ext uri="{FF2B5EF4-FFF2-40B4-BE49-F238E27FC236}">
                  <a16:creationId xmlns:a16="http://schemas.microsoft.com/office/drawing/2014/main" id="{789B7BD0-075A-4DB0-8F8A-9B65CC979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43">
              <a:extLst>
                <a:ext uri="{FF2B5EF4-FFF2-40B4-BE49-F238E27FC236}">
                  <a16:creationId xmlns:a16="http://schemas.microsoft.com/office/drawing/2014/main" id="{A5ED7594-F8B8-4DB6-BFDE-C550B13DD82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7BBB5C9-CBF9-4DF8-8A8E-6CBA62F9CD0A}"/>
              </a:ext>
            </a:extLst>
          </p:cNvPr>
          <p:cNvGrpSpPr/>
          <p:nvPr/>
        </p:nvGrpSpPr>
        <p:grpSpPr>
          <a:xfrm>
            <a:off x="5795431" y="3509740"/>
            <a:ext cx="357814" cy="351308"/>
            <a:chOff x="680007" y="2234496"/>
            <a:chExt cx="357814" cy="351308"/>
          </a:xfrm>
        </p:grpSpPr>
        <p:pic>
          <p:nvPicPr>
            <p:cNvPr id="98" name="Picture 10">
              <a:extLst>
                <a:ext uri="{FF2B5EF4-FFF2-40B4-BE49-F238E27FC236}">
                  <a16:creationId xmlns:a16="http://schemas.microsoft.com/office/drawing/2014/main" id="{8314F252-29D0-4BCB-9942-B0C404664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43">
              <a:extLst>
                <a:ext uri="{FF2B5EF4-FFF2-40B4-BE49-F238E27FC236}">
                  <a16:creationId xmlns:a16="http://schemas.microsoft.com/office/drawing/2014/main" id="{1DC6E4D4-7501-48DC-834B-60154928A7FF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3D73B48-1D5F-44FC-962C-FFF70950C483}"/>
              </a:ext>
            </a:extLst>
          </p:cNvPr>
          <p:cNvGrpSpPr/>
          <p:nvPr/>
        </p:nvGrpSpPr>
        <p:grpSpPr>
          <a:xfrm>
            <a:off x="2725962" y="4380749"/>
            <a:ext cx="357814" cy="351308"/>
            <a:chOff x="680007" y="2234496"/>
            <a:chExt cx="357814" cy="351308"/>
          </a:xfrm>
        </p:grpSpPr>
        <p:pic>
          <p:nvPicPr>
            <p:cNvPr id="101" name="Picture 10">
              <a:extLst>
                <a:ext uri="{FF2B5EF4-FFF2-40B4-BE49-F238E27FC236}">
                  <a16:creationId xmlns:a16="http://schemas.microsoft.com/office/drawing/2014/main" id="{3B9C728F-ACA7-4BCF-B7BE-0E7FB1274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43">
              <a:extLst>
                <a:ext uri="{FF2B5EF4-FFF2-40B4-BE49-F238E27FC236}">
                  <a16:creationId xmlns:a16="http://schemas.microsoft.com/office/drawing/2014/main" id="{D28EE121-39E1-4C5F-A8E8-5CF4C6DEEE0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9694365-55F5-4104-876F-6968CDBC3AEF}"/>
              </a:ext>
            </a:extLst>
          </p:cNvPr>
          <p:cNvGrpSpPr/>
          <p:nvPr/>
        </p:nvGrpSpPr>
        <p:grpSpPr>
          <a:xfrm>
            <a:off x="3200556" y="4383743"/>
            <a:ext cx="357814" cy="351308"/>
            <a:chOff x="680007" y="2234496"/>
            <a:chExt cx="357814" cy="351308"/>
          </a:xfrm>
        </p:grpSpPr>
        <p:pic>
          <p:nvPicPr>
            <p:cNvPr id="104" name="Picture 10">
              <a:extLst>
                <a:ext uri="{FF2B5EF4-FFF2-40B4-BE49-F238E27FC236}">
                  <a16:creationId xmlns:a16="http://schemas.microsoft.com/office/drawing/2014/main" id="{4F370A52-4AA5-40EE-BF2D-BACD03BFA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49392C03-6806-49F5-AB6D-697C59D5EF5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F13D279-B056-492F-9731-21E3C98B4C88}"/>
              </a:ext>
            </a:extLst>
          </p:cNvPr>
          <p:cNvGrpSpPr/>
          <p:nvPr/>
        </p:nvGrpSpPr>
        <p:grpSpPr>
          <a:xfrm>
            <a:off x="3675150" y="4380749"/>
            <a:ext cx="357814" cy="351308"/>
            <a:chOff x="680007" y="2234496"/>
            <a:chExt cx="357814" cy="351308"/>
          </a:xfrm>
        </p:grpSpPr>
        <p:pic>
          <p:nvPicPr>
            <p:cNvPr id="107" name="Picture 10">
              <a:extLst>
                <a:ext uri="{FF2B5EF4-FFF2-40B4-BE49-F238E27FC236}">
                  <a16:creationId xmlns:a16="http://schemas.microsoft.com/office/drawing/2014/main" id="{3B1EF4E1-618C-4FAC-9DD6-67A94A98F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2F0EF312-B5F6-4BE5-BA38-DAE0CBAA9D4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4D1BD72B-B997-4D53-BCD8-4247242E6025}"/>
              </a:ext>
            </a:extLst>
          </p:cNvPr>
          <p:cNvSpPr/>
          <p:nvPr/>
        </p:nvSpPr>
        <p:spPr>
          <a:xfrm>
            <a:off x="603054" y="354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87824" y="4376427"/>
            <a:ext cx="2618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55876" y="4376427"/>
            <a:ext cx="2618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257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302.jpg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303.jpg / 304.jpg / 305.jpg / 306.jpg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>
            <a:extLst>
              <a:ext uri="{FF2B5EF4-FFF2-40B4-BE49-F238E27FC236}">
                <a16:creationId xmlns:a16="http://schemas.microsoft.com/office/drawing/2014/main" id="{9CD93313-F974-4FD8-8D5C-BB0BE617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5" y="2122224"/>
            <a:ext cx="6186923" cy="1171026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918263A1-C1AA-42F4-BF96-AC3081386342}"/>
              </a:ext>
            </a:extLst>
          </p:cNvPr>
          <p:cNvGrpSpPr/>
          <p:nvPr/>
        </p:nvGrpSpPr>
        <p:grpSpPr>
          <a:xfrm>
            <a:off x="972269" y="3509740"/>
            <a:ext cx="357814" cy="351308"/>
            <a:chOff x="680007" y="2234496"/>
            <a:chExt cx="357814" cy="351308"/>
          </a:xfrm>
        </p:grpSpPr>
        <p:pic>
          <p:nvPicPr>
            <p:cNvPr id="82" name="Picture 10">
              <a:extLst>
                <a:ext uri="{FF2B5EF4-FFF2-40B4-BE49-F238E27FC236}">
                  <a16:creationId xmlns:a16="http://schemas.microsoft.com/office/drawing/2014/main" id="{1ECB0C45-8F65-441E-8289-09D69585D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559DABED-3B53-4F8F-9556-EA5C4ED1BBF3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5121784-C98F-4751-812F-3EC90913FEB4}"/>
              </a:ext>
            </a:extLst>
          </p:cNvPr>
          <p:cNvGrpSpPr/>
          <p:nvPr/>
        </p:nvGrpSpPr>
        <p:grpSpPr>
          <a:xfrm>
            <a:off x="2178546" y="3509740"/>
            <a:ext cx="357814" cy="351308"/>
            <a:chOff x="680007" y="2234496"/>
            <a:chExt cx="357814" cy="351308"/>
          </a:xfrm>
        </p:grpSpPr>
        <p:pic>
          <p:nvPicPr>
            <p:cNvPr id="109" name="Picture 10">
              <a:extLst>
                <a:ext uri="{FF2B5EF4-FFF2-40B4-BE49-F238E27FC236}">
                  <a16:creationId xmlns:a16="http://schemas.microsoft.com/office/drawing/2014/main" id="{BA0BEFEB-0A65-4A93-9FFA-7DEB906CA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Box 43">
              <a:extLst>
                <a:ext uri="{FF2B5EF4-FFF2-40B4-BE49-F238E27FC236}">
                  <a16:creationId xmlns:a16="http://schemas.microsoft.com/office/drawing/2014/main" id="{4B9C2834-CB07-4886-B6D3-F26A92451202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09B5805-D00F-4B86-9037-59FA9632D1F6}"/>
              </a:ext>
            </a:extLst>
          </p:cNvPr>
          <p:cNvGrpSpPr/>
          <p:nvPr/>
        </p:nvGrpSpPr>
        <p:grpSpPr>
          <a:xfrm>
            <a:off x="3386094" y="3509740"/>
            <a:ext cx="357814" cy="351308"/>
            <a:chOff x="680007" y="2234496"/>
            <a:chExt cx="357814" cy="351308"/>
          </a:xfrm>
        </p:grpSpPr>
        <p:pic>
          <p:nvPicPr>
            <p:cNvPr id="114" name="Picture 10">
              <a:extLst>
                <a:ext uri="{FF2B5EF4-FFF2-40B4-BE49-F238E27FC236}">
                  <a16:creationId xmlns:a16="http://schemas.microsoft.com/office/drawing/2014/main" id="{F89C6210-F248-4CEF-BFF7-2442EF07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43">
              <a:extLst>
                <a:ext uri="{FF2B5EF4-FFF2-40B4-BE49-F238E27FC236}">
                  <a16:creationId xmlns:a16="http://schemas.microsoft.com/office/drawing/2014/main" id="{464F432A-4F8B-4084-AF9C-C9D20695EAA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302CCA-3D1A-4EDF-B64C-44034B9678F3}"/>
              </a:ext>
            </a:extLst>
          </p:cNvPr>
          <p:cNvGrpSpPr/>
          <p:nvPr/>
        </p:nvGrpSpPr>
        <p:grpSpPr>
          <a:xfrm>
            <a:off x="4569069" y="3509740"/>
            <a:ext cx="357814" cy="351308"/>
            <a:chOff x="680007" y="2234496"/>
            <a:chExt cx="357814" cy="351308"/>
          </a:xfrm>
        </p:grpSpPr>
        <p:pic>
          <p:nvPicPr>
            <p:cNvPr id="117" name="Picture 10">
              <a:extLst>
                <a:ext uri="{FF2B5EF4-FFF2-40B4-BE49-F238E27FC236}">
                  <a16:creationId xmlns:a16="http://schemas.microsoft.com/office/drawing/2014/main" id="{789B7BD0-075A-4DB0-8F8A-9B65CC979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8" name="TextBox 43">
              <a:extLst>
                <a:ext uri="{FF2B5EF4-FFF2-40B4-BE49-F238E27FC236}">
                  <a16:creationId xmlns:a16="http://schemas.microsoft.com/office/drawing/2014/main" id="{A5ED7594-F8B8-4DB6-BFDE-C550B13DD82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7BBB5C9-CBF9-4DF8-8A8E-6CBA62F9CD0A}"/>
              </a:ext>
            </a:extLst>
          </p:cNvPr>
          <p:cNvGrpSpPr/>
          <p:nvPr/>
        </p:nvGrpSpPr>
        <p:grpSpPr>
          <a:xfrm>
            <a:off x="5795431" y="3509740"/>
            <a:ext cx="357814" cy="351308"/>
            <a:chOff x="680007" y="2234496"/>
            <a:chExt cx="357814" cy="351308"/>
          </a:xfrm>
        </p:grpSpPr>
        <p:pic>
          <p:nvPicPr>
            <p:cNvPr id="120" name="Picture 10">
              <a:extLst>
                <a:ext uri="{FF2B5EF4-FFF2-40B4-BE49-F238E27FC236}">
                  <a16:creationId xmlns:a16="http://schemas.microsoft.com/office/drawing/2014/main" id="{8314F252-29D0-4BCB-9942-B0C404664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43">
              <a:extLst>
                <a:ext uri="{FF2B5EF4-FFF2-40B4-BE49-F238E27FC236}">
                  <a16:creationId xmlns:a16="http://schemas.microsoft.com/office/drawing/2014/main" id="{1DC6E4D4-7501-48DC-834B-60154928A7FF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6DDB36A2-6FC2-4D04-A5C2-639B7F7C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6B03AF10-1F9F-43D0-9D6D-9CE9743D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4435A2-F6AE-4AD7-B9DC-41E6260AEC0E}"/>
              </a:ext>
            </a:extLst>
          </p:cNvPr>
          <p:cNvGrpSpPr/>
          <p:nvPr/>
        </p:nvGrpSpPr>
        <p:grpSpPr>
          <a:xfrm>
            <a:off x="2568382" y="4156115"/>
            <a:ext cx="1782868" cy="682539"/>
            <a:chOff x="1426024" y="2009118"/>
            <a:chExt cx="1782868" cy="68253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B035EF9-4BD9-42F2-9E0F-62CDC5A9F4F8}"/>
                </a:ext>
              </a:extLst>
            </p:cNvPr>
            <p:cNvSpPr/>
            <p:nvPr/>
          </p:nvSpPr>
          <p:spPr bwMode="auto">
            <a:xfrm>
              <a:off x="1426024" y="2111981"/>
              <a:ext cx="1602868" cy="579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58A30E1-5537-48FD-A21C-933F2F07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3D73B48-1D5F-44FC-962C-FFF70950C483}"/>
              </a:ext>
            </a:extLst>
          </p:cNvPr>
          <p:cNvGrpSpPr/>
          <p:nvPr/>
        </p:nvGrpSpPr>
        <p:grpSpPr>
          <a:xfrm>
            <a:off x="2725962" y="4359967"/>
            <a:ext cx="357814" cy="351308"/>
            <a:chOff x="680007" y="2234496"/>
            <a:chExt cx="357814" cy="351308"/>
          </a:xfrm>
        </p:grpSpPr>
        <p:pic>
          <p:nvPicPr>
            <p:cNvPr id="101" name="Picture 10">
              <a:extLst>
                <a:ext uri="{FF2B5EF4-FFF2-40B4-BE49-F238E27FC236}">
                  <a16:creationId xmlns:a16="http://schemas.microsoft.com/office/drawing/2014/main" id="{3B9C728F-ACA7-4BCF-B7BE-0E7FB1274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43">
              <a:extLst>
                <a:ext uri="{FF2B5EF4-FFF2-40B4-BE49-F238E27FC236}">
                  <a16:creationId xmlns:a16="http://schemas.microsoft.com/office/drawing/2014/main" id="{D28EE121-39E1-4C5F-A8E8-5CF4C6DEEE01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9694365-55F5-4104-876F-6968CDBC3AEF}"/>
              </a:ext>
            </a:extLst>
          </p:cNvPr>
          <p:cNvGrpSpPr/>
          <p:nvPr/>
        </p:nvGrpSpPr>
        <p:grpSpPr>
          <a:xfrm>
            <a:off x="3200556" y="4373352"/>
            <a:ext cx="357814" cy="351308"/>
            <a:chOff x="680007" y="2234496"/>
            <a:chExt cx="357814" cy="351308"/>
          </a:xfrm>
        </p:grpSpPr>
        <p:pic>
          <p:nvPicPr>
            <p:cNvPr id="104" name="Picture 10">
              <a:extLst>
                <a:ext uri="{FF2B5EF4-FFF2-40B4-BE49-F238E27FC236}">
                  <a16:creationId xmlns:a16="http://schemas.microsoft.com/office/drawing/2014/main" id="{4F370A52-4AA5-40EE-BF2D-BACD03BFA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49392C03-6806-49F5-AB6D-697C59D5EF5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F13D279-B056-492F-9731-21E3C98B4C88}"/>
              </a:ext>
            </a:extLst>
          </p:cNvPr>
          <p:cNvGrpSpPr/>
          <p:nvPr/>
        </p:nvGrpSpPr>
        <p:grpSpPr>
          <a:xfrm>
            <a:off x="3675150" y="4359967"/>
            <a:ext cx="357814" cy="351308"/>
            <a:chOff x="680007" y="2234496"/>
            <a:chExt cx="357814" cy="351308"/>
          </a:xfrm>
        </p:grpSpPr>
        <p:pic>
          <p:nvPicPr>
            <p:cNvPr id="107" name="Picture 10">
              <a:extLst>
                <a:ext uri="{FF2B5EF4-FFF2-40B4-BE49-F238E27FC236}">
                  <a16:creationId xmlns:a16="http://schemas.microsoft.com/office/drawing/2014/main" id="{3B1EF4E1-618C-4FAC-9DD6-67A94A98F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07" y="2234496"/>
              <a:ext cx="357814" cy="35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2F0EF312-B5F6-4BE5-BA38-DAE0CBAA9D40}"/>
                </a:ext>
              </a:extLst>
            </p:cNvPr>
            <p:cNvSpPr txBox="1"/>
            <p:nvPr/>
          </p:nvSpPr>
          <p:spPr>
            <a:xfrm>
              <a:off x="711165" y="2284597"/>
              <a:ext cx="272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en-US" altLang="ko-KR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2" name="Picture 6">
            <a:extLst>
              <a:ext uri="{FF2B5EF4-FFF2-40B4-BE49-F238E27FC236}">
                <a16:creationId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BF2C204-81B8-4142-B6A5-949ABC5FB03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B5DE233-A358-47A9-9AC2-6DAAB92AAC8A}"/>
              </a:ext>
            </a:extLst>
          </p:cNvPr>
          <p:cNvGrpSpPr/>
          <p:nvPr/>
        </p:nvGrpSpPr>
        <p:grpSpPr>
          <a:xfrm>
            <a:off x="175934" y="3695953"/>
            <a:ext cx="6667165" cy="1569251"/>
            <a:chOff x="179512" y="3772663"/>
            <a:chExt cx="6667165" cy="1500627"/>
          </a:xfrm>
        </p:grpSpPr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4788FCAD-C50C-43C1-91E3-4ACA4A9D245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8295B7-6964-4494-ABEE-B153EDB981E3}"/>
                </a:ext>
              </a:extLst>
            </p:cNvPr>
            <p:cNvSpPr/>
            <p:nvPr/>
          </p:nvSpPr>
          <p:spPr>
            <a:xfrm>
              <a:off x="179512" y="4137116"/>
              <a:ext cx="6667165" cy="948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18989966-0B62-425B-8B11-849EBA008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7266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id="{D42E5360-AB58-4EF8-8714-C9E8D1E1D415}"/>
              </a:ext>
            </a:extLst>
          </p:cNvPr>
          <p:cNvSpPr txBox="1"/>
          <p:nvPr/>
        </p:nvSpPr>
        <p:spPr>
          <a:xfrm>
            <a:off x="302746" y="4233789"/>
            <a:ext cx="6431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65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여러 가지 방법으로 똑같이 여덟으로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E9253F9D-CEA7-4CFF-A087-DBA3A98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7C8517B5-024A-4B65-A4C0-188218FE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025" name="_x227602896">
            <a:extLst>
              <a:ext uri="{FF2B5EF4-FFF2-40B4-BE49-F238E27FC236}">
                <a16:creationId xmlns:a16="http://schemas.microsoft.com/office/drawing/2014/main" id="{7A02B7F1-EFA6-45DE-9C3C-F3FBA241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3" y="3104964"/>
            <a:ext cx="1423782" cy="7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235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307.jpg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_x227602896">
            <a:extLst>
              <a:ext uri="{FF2B5EF4-FFF2-40B4-BE49-F238E27FC236}">
                <a16:creationId xmlns:a16="http://schemas.microsoft.com/office/drawing/2014/main" id="{7A02B7F1-EFA6-45DE-9C3C-F3FBA241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11" y="3104964"/>
            <a:ext cx="1423782" cy="7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_x227602896">
            <a:extLst>
              <a:ext uri="{FF2B5EF4-FFF2-40B4-BE49-F238E27FC236}">
                <a16:creationId xmlns:a16="http://schemas.microsoft.com/office/drawing/2014/main" id="{7A02B7F1-EFA6-45DE-9C3C-F3FBA241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71" y="3104964"/>
            <a:ext cx="1423782" cy="7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_x227602896">
            <a:extLst>
              <a:ext uri="{FF2B5EF4-FFF2-40B4-BE49-F238E27FC236}">
                <a16:creationId xmlns:a16="http://schemas.microsoft.com/office/drawing/2014/main" id="{7A02B7F1-EFA6-45DE-9C3C-F3FBA241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31" y="3104964"/>
            <a:ext cx="1423782" cy="7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0B1FEF70-DA4C-4EC8-A946-292AFB38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6" y="3045963"/>
            <a:ext cx="5904837" cy="92558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여러 가지 방법으로 똑같이 여덟으로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E9253F9D-CEA7-4CFF-A087-DBA3A98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7C8517B5-024A-4B65-A4C0-188218FE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C6174BC-F45E-4EAB-9AEA-3BF59F5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9" y="27841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59F1559B-CC97-416B-8FE5-63A966FE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58" y="5256551"/>
            <a:ext cx="1006894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34FF02-25D8-4841-9194-D3177299B514}"/>
              </a:ext>
            </a:extLst>
          </p:cNvPr>
          <p:cNvSpPr txBox="1"/>
          <p:nvPr/>
        </p:nvSpPr>
        <p:spPr>
          <a:xfrm>
            <a:off x="7029346" y="114022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답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클릭 시 원래 슬라이드로 돌아옴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5FF22D2-3326-42D6-8F46-932C84E59AB9}"/>
              </a:ext>
            </a:extLst>
          </p:cNvPr>
          <p:cNvSpPr/>
          <p:nvPr/>
        </p:nvSpPr>
        <p:spPr>
          <a:xfrm>
            <a:off x="544102" y="2542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30B8250-3C0A-470D-AB18-66BBC520D875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26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669600-FE30-4C2D-9449-3401927AD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2" t="16401" r="25306" b="4818"/>
          <a:stretch/>
        </p:blipFill>
        <p:spPr>
          <a:xfrm>
            <a:off x="71599" y="867194"/>
            <a:ext cx="6912669" cy="472136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3518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5437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세 개로 똑같이 나눌 수 있는 모양 조각을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340801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C2D0CB09-786C-4FB7-8AAA-2CA48427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D40EE01B-9BDB-4682-A244-D0F4ABFB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FEB0BE-D4B3-4665-B9BE-6215B274E9AF}"/>
              </a:ext>
            </a:extLst>
          </p:cNvPr>
          <p:cNvSpPr/>
          <p:nvPr/>
        </p:nvSpPr>
        <p:spPr>
          <a:xfrm>
            <a:off x="714432" y="1916832"/>
            <a:ext cx="306186" cy="30618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69554584">
            <a:extLst>
              <a:ext uri="{FF2B5EF4-FFF2-40B4-BE49-F238E27FC236}">
                <a16:creationId xmlns:a16="http://schemas.microsoft.com/office/drawing/2014/main" id="{D5426F66-1B65-440C-A931-D3CDACE0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3992"/>
            <a:ext cx="355600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27038088">
            <a:extLst>
              <a:ext uri="{FF2B5EF4-FFF2-40B4-BE49-F238E27FC236}">
                <a16:creationId xmlns:a16="http://schemas.microsoft.com/office/drawing/2014/main" id="{C76EED9C-8BC4-41D3-BB2B-7E44BB92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87" y="2710703"/>
            <a:ext cx="1250774" cy="10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27038168">
            <a:extLst>
              <a:ext uri="{FF2B5EF4-FFF2-40B4-BE49-F238E27FC236}">
                <a16:creationId xmlns:a16="http://schemas.microsoft.com/office/drawing/2014/main" id="{F7939DA6-ABDA-4523-9049-AFA4726C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84" y="2987895"/>
            <a:ext cx="1697480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227038248">
            <a:extLst>
              <a:ext uri="{FF2B5EF4-FFF2-40B4-BE49-F238E27FC236}">
                <a16:creationId xmlns:a16="http://schemas.microsoft.com/office/drawing/2014/main" id="{F95A0B33-74C5-42C1-88D9-36AC0EBC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27" y="2785389"/>
            <a:ext cx="1606153" cy="9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ACE960B2-3355-40C1-913D-0B02575888A5}"/>
              </a:ext>
            </a:extLst>
          </p:cNvPr>
          <p:cNvSpPr/>
          <p:nvPr/>
        </p:nvSpPr>
        <p:spPr>
          <a:xfrm>
            <a:off x="979587" y="2632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49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309.Jpg / 310.jpg / 311.jpg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타원 54">
            <a:extLst>
              <a:ext uri="{FF2B5EF4-FFF2-40B4-BE49-F238E27FC236}">
                <a16:creationId xmlns:a16="http://schemas.microsoft.com/office/drawing/2014/main" id="{426BDB49-C172-4EAF-B673-7A849CA8B9A8}"/>
              </a:ext>
            </a:extLst>
          </p:cNvPr>
          <p:cNvSpPr/>
          <p:nvPr/>
        </p:nvSpPr>
        <p:spPr>
          <a:xfrm>
            <a:off x="3054006" y="3008186"/>
            <a:ext cx="690027" cy="690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297394" y="2924944"/>
            <a:ext cx="646314" cy="646314"/>
            <a:chOff x="6249485" y="2814376"/>
            <a:chExt cx="304024" cy="304024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5077814" y="2924944"/>
            <a:ext cx="646314" cy="646314"/>
            <a:chOff x="6249485" y="2814376"/>
            <a:chExt cx="304024" cy="304024"/>
          </a:xfrm>
        </p:grpSpPr>
        <p:cxnSp>
          <p:nvCxnSpPr>
            <p:cNvPr id="65" name="직선 연결선 6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세 개로 똑같이 나눌 수 있는 모양 조각을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0FEB0BE-D4B3-4665-B9BE-6215B274E9AF}"/>
              </a:ext>
            </a:extLst>
          </p:cNvPr>
          <p:cNvSpPr/>
          <p:nvPr/>
        </p:nvSpPr>
        <p:spPr>
          <a:xfrm>
            <a:off x="714432" y="1916832"/>
            <a:ext cx="306186" cy="30618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_x269554584">
            <a:extLst>
              <a:ext uri="{FF2B5EF4-FFF2-40B4-BE49-F238E27FC236}">
                <a16:creationId xmlns:a16="http://schemas.microsoft.com/office/drawing/2014/main" id="{D5426F66-1B65-440C-A931-D3CDACE0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3992"/>
            <a:ext cx="355600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_x227038088">
            <a:extLst>
              <a:ext uri="{FF2B5EF4-FFF2-40B4-BE49-F238E27FC236}">
                <a16:creationId xmlns:a16="http://schemas.microsoft.com/office/drawing/2014/main" id="{C76EED9C-8BC4-41D3-BB2B-7E44BB92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87" y="2710703"/>
            <a:ext cx="1250774" cy="10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_x227038168">
            <a:extLst>
              <a:ext uri="{FF2B5EF4-FFF2-40B4-BE49-F238E27FC236}">
                <a16:creationId xmlns:a16="http://schemas.microsoft.com/office/drawing/2014/main" id="{F7939DA6-ABDA-4523-9049-AFA4726C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84" y="2987895"/>
            <a:ext cx="1697480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_x227038248">
            <a:extLst>
              <a:ext uri="{FF2B5EF4-FFF2-40B4-BE49-F238E27FC236}">
                <a16:creationId xmlns:a16="http://schemas.microsoft.com/office/drawing/2014/main" id="{F95A0B33-74C5-42C1-88D9-36AC0EBC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27" y="2785389"/>
            <a:ext cx="1606153" cy="9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426BDB49-C172-4EAF-B673-7A849CA8B9A8}"/>
              </a:ext>
            </a:extLst>
          </p:cNvPr>
          <p:cNvSpPr/>
          <p:nvPr/>
        </p:nvSpPr>
        <p:spPr>
          <a:xfrm>
            <a:off x="3054006" y="3008186"/>
            <a:ext cx="690027" cy="690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97394" y="2924944"/>
            <a:ext cx="646314" cy="646314"/>
            <a:chOff x="6249485" y="2814376"/>
            <a:chExt cx="304024" cy="30402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5077814" y="2924944"/>
            <a:ext cx="646314" cy="646314"/>
            <a:chOff x="6249485" y="2814376"/>
            <a:chExt cx="304024" cy="304024"/>
          </a:xfrm>
        </p:grpSpPr>
        <p:cxnSp>
          <p:nvCxnSpPr>
            <p:cNvPr id="80" name="직선 연결선 7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C2D0CB09-786C-4FB7-8AAA-2CA48427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D40EE01B-9BDB-4682-A244-D0F4ABFB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6BDB49-C172-4EAF-B673-7A849CA8B9A8}"/>
              </a:ext>
            </a:extLst>
          </p:cNvPr>
          <p:cNvSpPr/>
          <p:nvPr/>
        </p:nvSpPr>
        <p:spPr>
          <a:xfrm>
            <a:off x="3212374" y="3907906"/>
            <a:ext cx="306186" cy="30618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BF0EE31-B412-4D86-9014-8CEB21195F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570" y="4182544"/>
            <a:ext cx="360000" cy="355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93226CB-2328-4B38-AA91-00F954AC33E3}"/>
              </a:ext>
            </a:extLst>
          </p:cNvPr>
          <p:cNvSpPr txBox="1"/>
          <p:nvPr/>
        </p:nvSpPr>
        <p:spPr>
          <a:xfrm>
            <a:off x="7029346" y="114022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사다리꼴 모양에 선 표시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A8D7523-27F7-493B-8E25-1B0A057EE4B7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B1BAAA27-E59D-4D6E-9682-7B43F698CBC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2F6669C-8FC2-4436-8475-674DEA5AFAE1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CEAA5A6C-0A53-4AE6-94DB-D1972562C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_x227038168">
            <a:extLst>
              <a:ext uri="{FF2B5EF4-FFF2-40B4-BE49-F238E27FC236}">
                <a16:creationId xmlns:a16="http://schemas.microsoft.com/office/drawing/2014/main" id="{1FFB8AF3-B9C3-4411-89AD-FB055697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99" y="3851680"/>
            <a:ext cx="2435322" cy="10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E4A9FE-DC5B-4384-9668-71EFB8804DC2}"/>
              </a:ext>
            </a:extLst>
          </p:cNvPr>
          <p:cNvCxnSpPr>
            <a:cxnSpLocks/>
            <a:endCxn id="75" idx="2"/>
          </p:cNvCxnSpPr>
          <p:nvPr/>
        </p:nvCxnSpPr>
        <p:spPr bwMode="auto">
          <a:xfrm>
            <a:off x="2892166" y="3851680"/>
            <a:ext cx="626394" cy="104818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BF7132-7C5F-44BB-8F27-13E754DFD4D5}"/>
              </a:ext>
            </a:extLst>
          </p:cNvPr>
          <p:cNvCxnSpPr>
            <a:cxnSpLocks/>
            <a:stCxn id="75" idx="2"/>
          </p:cNvCxnSpPr>
          <p:nvPr/>
        </p:nvCxnSpPr>
        <p:spPr bwMode="auto">
          <a:xfrm flipV="1">
            <a:off x="3518560" y="3851680"/>
            <a:ext cx="591267" cy="104818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95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309.Jpg / 310.jpg / 311.jpg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타원 94">
            <a:extLst>
              <a:ext uri="{FF2B5EF4-FFF2-40B4-BE49-F238E27FC236}">
                <a16:creationId xmlns:a16="http://schemas.microsoft.com/office/drawing/2014/main" id="{ACE960B2-3355-40C1-913D-0B02575888A5}"/>
              </a:ext>
            </a:extLst>
          </p:cNvPr>
          <p:cNvSpPr/>
          <p:nvPr/>
        </p:nvSpPr>
        <p:spPr>
          <a:xfrm>
            <a:off x="4140109" y="3768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85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2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383868" y="4221088"/>
            <a:ext cx="868161" cy="542630"/>
            <a:chOff x="5107995" y="3234245"/>
            <a:chExt cx="868161" cy="542630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E2CA2B21-3BC1-48AE-8743-161B14CA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38043DCE-1DB7-4597-AB94-5E1D53C9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159D21-3586-4742-ABF8-56A2AC46B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95" y="2382344"/>
            <a:ext cx="5677705" cy="1762773"/>
          </a:xfrm>
          <a:prstGeom prst="rect">
            <a:avLst/>
          </a:prstGeom>
        </p:spPr>
      </p:pic>
      <p:pic>
        <p:nvPicPr>
          <p:cNvPr id="58" name="Picture 10">
            <a:extLst>
              <a:ext uri="{FF2B5EF4-FFF2-40B4-BE49-F238E27FC236}">
                <a16:creationId xmlns:a16="http://schemas.microsoft.com/office/drawing/2014/main" id="{6BB305C1-A3F6-4A8D-B72C-7B84EDE1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75" y="255034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6C4BD01A-1C8A-443A-A909-5E06703B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2" y="254309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EEC10A68-673B-46E8-8CC0-6FF69AB8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2238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7869C810-A78F-41D5-8B6B-2E6779737FEB}"/>
              </a:ext>
            </a:extLst>
          </p:cNvPr>
          <p:cNvSpPr/>
          <p:nvPr/>
        </p:nvSpPr>
        <p:spPr>
          <a:xfrm>
            <a:off x="365053" y="2431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3383868" y="4221088"/>
            <a:ext cx="868161" cy="542630"/>
            <a:chOff x="5107995" y="3234245"/>
            <a:chExt cx="868161" cy="54263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1D159D21-3586-4742-ABF8-56A2AC46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5" y="2382344"/>
            <a:ext cx="5677705" cy="1762773"/>
          </a:xfrm>
          <a:prstGeom prst="rect">
            <a:avLst/>
          </a:prstGeom>
        </p:spPr>
      </p:pic>
      <p:pic>
        <p:nvPicPr>
          <p:cNvPr id="71" name="Picture 10">
            <a:extLst>
              <a:ext uri="{FF2B5EF4-FFF2-40B4-BE49-F238E27FC236}">
                <a16:creationId xmlns:a16="http://schemas.microsoft.com/office/drawing/2014/main" id="{6BB305C1-A3F6-4A8D-B72C-7B84EDE1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75" y="255034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>
            <a:extLst>
              <a:ext uri="{FF2B5EF4-FFF2-40B4-BE49-F238E27FC236}">
                <a16:creationId xmlns:a16="http://schemas.microsoft.com/office/drawing/2014/main" id="{6C4BD01A-1C8A-443A-A909-5E06703B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2" y="254309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0">
            <a:extLst>
              <a:ext uri="{FF2B5EF4-FFF2-40B4-BE49-F238E27FC236}">
                <a16:creationId xmlns:a16="http://schemas.microsoft.com/office/drawing/2014/main" id="{EEC10A68-673B-46E8-8CC0-6FF69AB8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2238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E2CA2B21-3BC1-48AE-8743-161B14CA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38043DCE-1DB7-4597-AB94-5E1D53C9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5E501C-8DBC-4AFD-BEE2-B1B3B53EF16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149E55-C702-4DF5-88EC-C7F630343350}"/>
              </a:ext>
            </a:extLst>
          </p:cNvPr>
          <p:cNvGrpSpPr/>
          <p:nvPr/>
        </p:nvGrpSpPr>
        <p:grpSpPr>
          <a:xfrm>
            <a:off x="175934" y="3446542"/>
            <a:ext cx="6667165" cy="1818662"/>
            <a:chOff x="179512" y="3534159"/>
            <a:chExt cx="6667165" cy="1739131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31215EA-1ABA-4658-BF21-D171E07EE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03B7AD-E9BB-40B3-A524-8ACFC7A5D143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C905D912-5977-4EA3-9F9F-A91C8F258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41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:a16="http://schemas.microsoft.com/office/drawing/2014/main" id="{8322771C-98C0-4A7B-9CA1-BFD4462816F0}"/>
              </a:ext>
            </a:extLst>
          </p:cNvPr>
          <p:cNvSpPr txBox="1"/>
          <p:nvPr/>
        </p:nvSpPr>
        <p:spPr>
          <a:xfrm>
            <a:off x="328100" y="3969060"/>
            <a:ext cx="63681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1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D6B6F9-83FE-4880-8097-F1C0D049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59" y="1954826"/>
            <a:ext cx="4384844" cy="275841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68B8A44F-37A7-4ED2-A87E-7EE2DC60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D7C8AC2C-0E1D-47D1-B089-D24CC62E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A73730-FFB2-4283-9FA4-E2EB28A8466C}"/>
              </a:ext>
            </a:extLst>
          </p:cNvPr>
          <p:cNvGrpSpPr/>
          <p:nvPr/>
        </p:nvGrpSpPr>
        <p:grpSpPr>
          <a:xfrm>
            <a:off x="2735855" y="4634847"/>
            <a:ext cx="1579812" cy="664441"/>
            <a:chOff x="4396344" y="3234245"/>
            <a:chExt cx="1579812" cy="664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E1224E0-96A4-4293-8E04-27312F56E5AC}"/>
                </a:ext>
              </a:extLst>
            </p:cNvPr>
            <p:cNvSpPr/>
            <p:nvPr/>
          </p:nvSpPr>
          <p:spPr bwMode="auto">
            <a:xfrm>
              <a:off x="4396344" y="3411745"/>
              <a:ext cx="1372197" cy="486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,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018463C-A452-4D31-9AC3-DC349574F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9">
            <a:extLst>
              <a:ext uri="{FF2B5EF4-FFF2-40B4-BE49-F238E27FC236}">
                <a16:creationId xmlns:a16="http://schemas.microsoft.com/office/drawing/2014/main" id="{9C78836A-4673-4231-8C45-50965A29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24" y="2082497"/>
            <a:ext cx="400751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C99F5EFF-F526-446C-B086-18FE4FA9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16" y="2068194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id="{70FD1391-162B-4399-BC9A-D625AB07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85" y="3248980"/>
            <a:ext cx="393595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:a16="http://schemas.microsoft.com/office/drawing/2014/main" id="{2D70326B-06F8-40AB-A03D-7D18F860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04" y="4865085"/>
            <a:ext cx="385745" cy="38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0">
            <a:extLst>
              <a:ext uri="{FF2B5EF4-FFF2-40B4-BE49-F238E27FC236}">
                <a16:creationId xmlns:a16="http://schemas.microsoft.com/office/drawing/2014/main" id="{2E007F81-3649-4434-87C5-EEF18FBC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82" y="4875356"/>
            <a:ext cx="378732" cy="39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6C52F4C1-A55F-49B5-A5F7-15C4CB660FE2}"/>
              </a:ext>
            </a:extLst>
          </p:cNvPr>
          <p:cNvSpPr/>
          <p:nvPr/>
        </p:nvSpPr>
        <p:spPr>
          <a:xfrm>
            <a:off x="1340959" y="3041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66D6B6F9-83FE-4880-8097-F1C0D049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59" y="1954826"/>
            <a:ext cx="4384844" cy="2758418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37A73730-FFB2-4283-9FA4-E2EB28A8466C}"/>
              </a:ext>
            </a:extLst>
          </p:cNvPr>
          <p:cNvGrpSpPr/>
          <p:nvPr/>
        </p:nvGrpSpPr>
        <p:grpSpPr>
          <a:xfrm>
            <a:off x="2735855" y="4634847"/>
            <a:ext cx="1579812" cy="664441"/>
            <a:chOff x="4396344" y="3234245"/>
            <a:chExt cx="1579812" cy="66444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E1224E0-96A4-4293-8E04-27312F56E5AC}"/>
                </a:ext>
              </a:extLst>
            </p:cNvPr>
            <p:cNvSpPr/>
            <p:nvPr/>
          </p:nvSpPr>
          <p:spPr bwMode="auto">
            <a:xfrm>
              <a:off x="4396344" y="3411745"/>
              <a:ext cx="1372197" cy="486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,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018463C-A452-4D31-9AC3-DC349574F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80" name="Picture 9">
            <a:extLst>
              <a:ext uri="{FF2B5EF4-FFF2-40B4-BE49-F238E27FC236}">
                <a16:creationId xmlns:a16="http://schemas.microsoft.com/office/drawing/2014/main" id="{9C78836A-4673-4231-8C45-50965A29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24" y="2082497"/>
            <a:ext cx="400751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>
            <a:extLst>
              <a:ext uri="{FF2B5EF4-FFF2-40B4-BE49-F238E27FC236}">
                <a16:creationId xmlns:a16="http://schemas.microsoft.com/office/drawing/2014/main" id="{C99F5EFF-F526-446C-B086-18FE4FA9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16" y="2068194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1">
            <a:extLst>
              <a:ext uri="{FF2B5EF4-FFF2-40B4-BE49-F238E27FC236}">
                <a16:creationId xmlns:a16="http://schemas.microsoft.com/office/drawing/2014/main" id="{70FD1391-162B-4399-BC9A-D625AB07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85" y="3248980"/>
            <a:ext cx="393595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>
            <a:extLst>
              <a:ext uri="{FF2B5EF4-FFF2-40B4-BE49-F238E27FC236}">
                <a16:creationId xmlns:a16="http://schemas.microsoft.com/office/drawing/2014/main" id="{2D70326B-06F8-40AB-A03D-7D18F860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04" y="4865085"/>
            <a:ext cx="385745" cy="38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2E007F81-3649-4434-87C5-EEF18FBC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82" y="4875356"/>
            <a:ext cx="378732" cy="39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68B8A44F-37A7-4ED2-A87E-7EE2DC60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D7C8AC2C-0E1D-47D1-B089-D24CC62E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2B6D2-D331-4352-A314-BE35A8B2B15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609-A82B-48D9-B469-65B9FC3844D5}"/>
              </a:ext>
            </a:extLst>
          </p:cNvPr>
          <p:cNvGrpSpPr/>
          <p:nvPr/>
        </p:nvGrpSpPr>
        <p:grpSpPr>
          <a:xfrm>
            <a:off x="175934" y="3453323"/>
            <a:ext cx="6667165" cy="1811880"/>
            <a:chOff x="179512" y="3540644"/>
            <a:chExt cx="6667165" cy="1732646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8304732D-61DB-49A7-A1A5-F51CE4BA40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13A17B-D328-48E2-B05E-2D48447943C5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AB92DAF7-CF20-4000-A31A-31C5EEEA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4064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3">
            <a:extLst>
              <a:ext uri="{FF2B5EF4-FFF2-40B4-BE49-F238E27FC236}">
                <a16:creationId xmlns:a16="http://schemas.microsoft.com/office/drawing/2014/main" id="{9B3C19F4-5B9B-496E-B4A9-4A9B756ABFFC}"/>
              </a:ext>
            </a:extLst>
          </p:cNvPr>
          <p:cNvSpPr txBox="1"/>
          <p:nvPr/>
        </p:nvSpPr>
        <p:spPr>
          <a:xfrm>
            <a:off x="359532" y="3973891"/>
            <a:ext cx="6300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나눌 경우 도형을 둘로 똑같이 나눌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1">
            <a:extLst>
              <a:ext uri="{FF2B5EF4-FFF2-40B4-BE49-F238E27FC236}">
                <a16:creationId xmlns:a16="http://schemas.microsoft.com/office/drawing/2014/main" id="{DD4C101B-3B8A-4B49-9348-FFBFCC4A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4" y="4286944"/>
            <a:ext cx="330036" cy="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4F4CACE8-1A40-4A4A-8CEB-3D058095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0757"/>
            <a:ext cx="324036" cy="3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735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설명이 맞는지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9672391F-C562-4CE4-AE24-CEFDAF849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78DEAED5-2991-417B-8786-ECF30E95B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ABA67B46-4ED7-4BC1-BC00-596754626989}"/>
              </a:ext>
            </a:extLst>
          </p:cNvPr>
          <p:cNvSpPr/>
          <p:nvPr/>
        </p:nvSpPr>
        <p:spPr>
          <a:xfrm>
            <a:off x="755576" y="2168860"/>
            <a:ext cx="2125629" cy="1883995"/>
          </a:xfrm>
          <a:prstGeom prst="wedgeRoundRectCallout">
            <a:avLst>
              <a:gd name="adj1" fmla="val 66637"/>
              <a:gd name="adj2" fmla="val -2648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똑같이 셋으로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나누었어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AD0D8E88-A7C8-4283-88A5-A6EE9DBF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67" y="2369873"/>
            <a:ext cx="696111" cy="49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0A50FAD0-D44B-46A9-82EC-14FD7CFF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67" y="3386420"/>
            <a:ext cx="696111" cy="49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D5DE8E-8453-4FD3-838D-0D44FD75A97A}"/>
              </a:ext>
            </a:extLst>
          </p:cNvPr>
          <p:cNvSpPr txBox="1"/>
          <p:nvPr/>
        </p:nvSpPr>
        <p:spPr>
          <a:xfrm>
            <a:off x="3107138" y="2382661"/>
            <a:ext cx="111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17D4C8-3F3F-4E62-BB59-CB8D27C9BC76}"/>
              </a:ext>
            </a:extLst>
          </p:cNvPr>
          <p:cNvSpPr txBox="1"/>
          <p:nvPr/>
        </p:nvSpPr>
        <p:spPr>
          <a:xfrm>
            <a:off x="3117529" y="3407166"/>
            <a:ext cx="111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:a16="http://schemas.microsoft.com/office/drawing/2014/main" id="{47B3438A-3AE3-4E81-823A-8163F23B3A13}"/>
              </a:ext>
            </a:extLst>
          </p:cNvPr>
          <p:cNvSpPr/>
          <p:nvPr/>
        </p:nvSpPr>
        <p:spPr>
          <a:xfrm>
            <a:off x="4443038" y="2196126"/>
            <a:ext cx="2125629" cy="1883995"/>
          </a:xfrm>
          <a:prstGeom prst="wedgeRoundRectCallout">
            <a:avLst>
              <a:gd name="adj1" fmla="val -64328"/>
              <a:gd name="adj2" fmla="val 23672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똑같이 넷으로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나누었어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0BDDB5-048D-4E2F-998D-2E17B81E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068" y="2888940"/>
            <a:ext cx="1534779" cy="10606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C09C75-4952-48FB-84BE-49A4E7FA9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696" y="2843525"/>
            <a:ext cx="1693633" cy="123124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1EBEA32A-086C-4592-A058-B88228394FEB}"/>
              </a:ext>
            </a:extLst>
          </p:cNvPr>
          <p:cNvGrpSpPr/>
          <p:nvPr/>
        </p:nvGrpSpPr>
        <p:grpSpPr>
          <a:xfrm>
            <a:off x="646693" y="4268360"/>
            <a:ext cx="5972539" cy="760594"/>
            <a:chOff x="108726" y="3234245"/>
            <a:chExt cx="5972539" cy="7605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C54C6DD-CAD8-43D8-A6A8-185B99E21172}"/>
                </a:ext>
              </a:extLst>
            </p:cNvPr>
            <p:cNvSpPr/>
            <p:nvPr/>
          </p:nvSpPr>
          <p:spPr bwMode="auto">
            <a:xfrm>
              <a:off x="108726" y="3330989"/>
              <a:ext cx="5813090" cy="663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슬기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슬기가 자른 조각을 겹쳐 보면 크기와 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모양이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똑같기 때문입니다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C1A0C80-744A-4AC8-961C-016421D4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1265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7018371" y="1092168"/>
            <a:ext cx="212562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8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179116" y="2112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DACFFB83-EF1E-4D34-8AEF-F31C09BC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1C33A83-50BD-4C63-A5B7-FDB4A72F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0F9FF-353F-4491-A53E-107A7F92A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21" y="2237237"/>
            <a:ext cx="5677705" cy="128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471665" y="2116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E085DC-EDED-448F-B0A0-B9AC98B28076}"/>
              </a:ext>
            </a:extLst>
          </p:cNvPr>
          <p:cNvSpPr/>
          <p:nvPr/>
        </p:nvSpPr>
        <p:spPr>
          <a:xfrm>
            <a:off x="719572" y="382504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89562E21-BF99-4A94-9DAB-3E7509E04A06}"/>
              </a:ext>
            </a:extLst>
          </p:cNvPr>
          <p:cNvSpPr txBox="1"/>
          <p:nvPr/>
        </p:nvSpPr>
        <p:spPr>
          <a:xfrm>
            <a:off x="907490" y="367291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2A7A13-C4BA-459B-A2A1-1869608CFE93}"/>
              </a:ext>
            </a:extLst>
          </p:cNvPr>
          <p:cNvGrpSpPr/>
          <p:nvPr/>
        </p:nvGrpSpPr>
        <p:grpSpPr>
          <a:xfrm>
            <a:off x="3181861" y="3956557"/>
            <a:ext cx="868161" cy="542630"/>
            <a:chOff x="5107995" y="3234245"/>
            <a:chExt cx="868161" cy="54263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0F8EF70-174D-4F97-86C3-60F364C67089}"/>
                </a:ext>
              </a:extLst>
            </p:cNvPr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B571274-72ED-463D-AC32-D050D7D77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88" name="Picture 11">
            <a:extLst>
              <a:ext uri="{FF2B5EF4-FFF2-40B4-BE49-F238E27FC236}">
                <a16:creationId xmlns:a16="http://schemas.microsoft.com/office/drawing/2014/main" id="{3A2CF120-86AC-4EDF-A73E-EBBCC7C1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81" y="4185084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8">
            <a:extLst>
              <a:ext uri="{FF2B5EF4-FFF2-40B4-BE49-F238E27FC236}">
                <a16:creationId xmlns:a16="http://schemas.microsoft.com/office/drawing/2014/main" id="{9FBCCF4F-8E58-4134-AA00-7E19146D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15" y="319555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8C32F4D6-A42A-4F6D-8C62-D6AB2725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34" y="319555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:a16="http://schemas.microsoft.com/office/drawing/2014/main" id="{A2400DA6-AFD4-4CFC-ACBA-CE61ECC1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10" y="3195552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F96162D9-A721-4262-9523-89020639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22" y="3202289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14" y="52833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61" y="53505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2833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9187" y="533721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7012" y="534011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2264992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EC9B6BF6-D4E7-40F2-A2D4-1ACE0DC60129}"/>
              </a:ext>
            </a:extLst>
          </p:cNvPr>
          <p:cNvGrpSpPr/>
          <p:nvPr/>
        </p:nvGrpSpPr>
        <p:grpSpPr>
          <a:xfrm>
            <a:off x="3181861" y="3956557"/>
            <a:ext cx="868161" cy="542630"/>
            <a:chOff x="5107995" y="3234245"/>
            <a:chExt cx="868161" cy="54263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D5A0EC7-B376-49CE-91D5-73141C6CD537}"/>
                </a:ext>
              </a:extLst>
            </p:cNvPr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8BFFE3B-8898-48FC-A714-6857E7169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DACFFB83-EF1E-4D34-8AEF-F31C09BC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1C33A83-50BD-4C63-A5B7-FDB4A72F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0F9FF-353F-4491-A53E-107A7F92A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21" y="2237237"/>
            <a:ext cx="5677705" cy="128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FBCCF4F-8E58-4134-AA00-7E19146D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15" y="319555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>
            <a:extLst>
              <a:ext uri="{FF2B5EF4-FFF2-40B4-BE49-F238E27FC236}">
                <a16:creationId xmlns:a16="http://schemas.microsoft.com/office/drawing/2014/main" id="{8C32F4D6-A42A-4F6D-8C62-D6AB2725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34" y="319555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A2400DA6-AFD4-4CFC-ACBA-CE61ECC1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10" y="3195552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1">
            <a:extLst>
              <a:ext uri="{FF2B5EF4-FFF2-40B4-BE49-F238E27FC236}">
                <a16:creationId xmlns:a16="http://schemas.microsoft.com/office/drawing/2014/main" id="{F96162D9-A721-4262-9523-89020639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22" y="3202289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471665" y="2116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E085DC-EDED-448F-B0A0-B9AC98B28076}"/>
              </a:ext>
            </a:extLst>
          </p:cNvPr>
          <p:cNvSpPr/>
          <p:nvPr/>
        </p:nvSpPr>
        <p:spPr>
          <a:xfrm>
            <a:off x="719572" y="382504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10">
            <a:extLst>
              <a:ext uri="{FF2B5EF4-FFF2-40B4-BE49-F238E27FC236}">
                <a16:creationId xmlns:a16="http://schemas.microsoft.com/office/drawing/2014/main" id="{6F19554C-6EBE-4741-9305-092A8A06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04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9A898A15-8825-423B-8185-AF074F9D567D}"/>
              </a:ext>
            </a:extLst>
          </p:cNvPr>
          <p:cNvSpPr txBox="1"/>
          <p:nvPr/>
        </p:nvSpPr>
        <p:spPr>
          <a:xfrm>
            <a:off x="907490" y="36724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D95A46-F3D5-4FAD-B6FC-D3278D3F7365}"/>
              </a:ext>
            </a:extLst>
          </p:cNvPr>
          <p:cNvSpPr txBox="1"/>
          <p:nvPr/>
        </p:nvSpPr>
        <p:spPr>
          <a:xfrm>
            <a:off x="7018371" y="1092168"/>
            <a:ext cx="21256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11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2837" y="528830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33" y="53376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91" y="527043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6081" y="532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4003" y="534022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590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DACFFB83-EF1E-4D34-8AEF-F31C09BC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1C33A83-50BD-4C63-A5B7-FDB4A72F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0F9FF-353F-4491-A53E-107A7F92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21" y="2237237"/>
            <a:ext cx="5677705" cy="128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FBCCF4F-8E58-4134-AA00-7E19146D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15" y="319555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>
            <a:extLst>
              <a:ext uri="{FF2B5EF4-FFF2-40B4-BE49-F238E27FC236}">
                <a16:creationId xmlns:a16="http://schemas.microsoft.com/office/drawing/2014/main" id="{8C32F4D6-A42A-4F6D-8C62-D6AB2725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34" y="319555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A2400DA6-AFD4-4CFC-ACBA-CE61ECC1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10" y="3195552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1">
            <a:extLst>
              <a:ext uri="{FF2B5EF4-FFF2-40B4-BE49-F238E27FC236}">
                <a16:creationId xmlns:a16="http://schemas.microsoft.com/office/drawing/2014/main" id="{F96162D9-A721-4262-9523-89020639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22" y="3202289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471665" y="2116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E085DC-EDED-448F-B0A0-B9AC98B28076}"/>
              </a:ext>
            </a:extLst>
          </p:cNvPr>
          <p:cNvSpPr/>
          <p:nvPr/>
        </p:nvSpPr>
        <p:spPr>
          <a:xfrm>
            <a:off x="719572" y="382504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9243211-51F0-45C0-A70B-7D03C052AF90}"/>
              </a:ext>
            </a:extLst>
          </p:cNvPr>
          <p:cNvGrpSpPr/>
          <p:nvPr/>
        </p:nvGrpSpPr>
        <p:grpSpPr>
          <a:xfrm>
            <a:off x="3181861" y="3956557"/>
            <a:ext cx="868161" cy="542630"/>
            <a:chOff x="5107995" y="3234245"/>
            <a:chExt cx="868161" cy="54263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A7B64F-1592-4DE0-9EB7-A745C08912AC}"/>
                </a:ext>
              </a:extLst>
            </p:cNvPr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3090B2F-6BEF-45B7-A919-296FAE550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106" name="Picture 8">
            <a:extLst>
              <a:ext uri="{FF2B5EF4-FFF2-40B4-BE49-F238E27FC236}">
                <a16:creationId xmlns:a16="http://schemas.microsoft.com/office/drawing/2014/main" id="{CF5F4B8D-5E61-4FD6-AD53-50429D68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85" y="419082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C354AC3-64CC-40BB-8ABE-08EC112CB07F}"/>
              </a:ext>
            </a:extLst>
          </p:cNvPr>
          <p:cNvSpPr txBox="1"/>
          <p:nvPr/>
        </p:nvSpPr>
        <p:spPr>
          <a:xfrm>
            <a:off x="907490" y="368102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76391-471D-4306-B7DB-76EFD3E99EEA}"/>
              </a:ext>
            </a:extLst>
          </p:cNvPr>
          <p:cNvSpPr txBox="1"/>
          <p:nvPr/>
        </p:nvSpPr>
        <p:spPr>
          <a:xfrm>
            <a:off x="7018371" y="1092168"/>
            <a:ext cx="21256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11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1562" y="529040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9227" y="530198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94" y="53506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29" y="535175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75" y="53569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97A8EC28-D8D0-4C48-BFC9-3E2F8757DD41}"/>
              </a:ext>
            </a:extLst>
          </p:cNvPr>
          <p:cNvGrpSpPr/>
          <p:nvPr/>
        </p:nvGrpSpPr>
        <p:grpSpPr>
          <a:xfrm>
            <a:off x="134477" y="1772816"/>
            <a:ext cx="3609431" cy="2363049"/>
            <a:chOff x="-6568" y="1085821"/>
            <a:chExt cx="5284563" cy="345974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AC8399B-7DCF-4A57-9A25-0A49B6C5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0" y="1085821"/>
              <a:ext cx="5193285" cy="3459740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B149097-F927-4048-B163-A4F253EF90CF}"/>
                </a:ext>
              </a:extLst>
            </p:cNvPr>
            <p:cNvSpPr/>
            <p:nvPr/>
          </p:nvSpPr>
          <p:spPr>
            <a:xfrm>
              <a:off x="2804010" y="1156616"/>
              <a:ext cx="2336660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id="{2D79AB3C-49AE-4564-99F4-EB7D634012E2}"/>
                </a:ext>
              </a:extLst>
            </p:cNvPr>
            <p:cNvSpPr txBox="1"/>
            <p:nvPr/>
          </p:nvSpPr>
          <p:spPr>
            <a:xfrm>
              <a:off x="2842851" y="1272009"/>
              <a:ext cx="2258978" cy="521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넷으로 나누려면 어떻게 잘라야 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D554A1A-02D7-4ACB-922B-35A8461EA2E6}"/>
                </a:ext>
              </a:extLst>
            </p:cNvPr>
            <p:cNvSpPr/>
            <p:nvPr/>
          </p:nvSpPr>
          <p:spPr>
            <a:xfrm>
              <a:off x="137423" y="1296675"/>
              <a:ext cx="1755566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28A20AD0-B421-474F-8BCA-20FD61D234D1}"/>
                </a:ext>
              </a:extLst>
            </p:cNvPr>
            <p:cNvSpPr txBox="1"/>
            <p:nvPr/>
          </p:nvSpPr>
          <p:spPr>
            <a:xfrm>
              <a:off x="-6568" y="1417315"/>
              <a:ext cx="1866924" cy="63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샌드위치 한 개를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나누어 먹자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975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0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샌드위치 한 개를 똑같이 나누어 먹으려고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025840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40" y="378589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33593" y="3624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5EA37F7E-CE62-44CC-AD0A-82704AE9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4CB2B252-099C-4A41-87CE-2FC359140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DACFFB83-EF1E-4D34-8AEF-F31C09BC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1C33A83-50BD-4C63-A5B7-FDB4A72F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0F9FF-353F-4491-A53E-107A7F92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21" y="2237237"/>
            <a:ext cx="5677705" cy="128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FBCCF4F-8E58-4134-AA00-7E19146D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15" y="319555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>
            <a:extLst>
              <a:ext uri="{FF2B5EF4-FFF2-40B4-BE49-F238E27FC236}">
                <a16:creationId xmlns:a16="http://schemas.microsoft.com/office/drawing/2014/main" id="{8C32F4D6-A42A-4F6D-8C62-D6AB2725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34" y="319555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A2400DA6-AFD4-4CFC-ACBA-CE61ECC1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10" y="3195552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1">
            <a:extLst>
              <a:ext uri="{FF2B5EF4-FFF2-40B4-BE49-F238E27FC236}">
                <a16:creationId xmlns:a16="http://schemas.microsoft.com/office/drawing/2014/main" id="{F96162D9-A721-4262-9523-89020639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22" y="3202289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CEE085DC-EDED-448F-B0A0-B9AC98B28076}"/>
              </a:ext>
            </a:extLst>
          </p:cNvPr>
          <p:cNvSpPr/>
          <p:nvPr/>
        </p:nvSpPr>
        <p:spPr>
          <a:xfrm>
            <a:off x="719572" y="382504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8F2A565-9C83-4B0D-9EAA-8FFAECB0103D}"/>
              </a:ext>
            </a:extLst>
          </p:cNvPr>
          <p:cNvSpPr/>
          <p:nvPr/>
        </p:nvSpPr>
        <p:spPr>
          <a:xfrm>
            <a:off x="719572" y="432333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B27A29D-C417-49F2-BD9A-EB142B17D546}"/>
              </a:ext>
            </a:extLst>
          </p:cNvPr>
          <p:cNvSpPr/>
          <p:nvPr/>
        </p:nvSpPr>
        <p:spPr>
          <a:xfrm>
            <a:off x="719572" y="483315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89562E21-BF99-4A94-9DAB-3E7509E04A06}"/>
              </a:ext>
            </a:extLst>
          </p:cNvPr>
          <p:cNvSpPr txBox="1"/>
          <p:nvPr/>
        </p:nvSpPr>
        <p:spPr>
          <a:xfrm>
            <a:off x="907490" y="367291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66271ABD-9DA6-43E2-BB27-45E6F2C0012D}"/>
              </a:ext>
            </a:extLst>
          </p:cNvPr>
          <p:cNvSpPr txBox="1"/>
          <p:nvPr/>
        </p:nvSpPr>
        <p:spPr>
          <a:xfrm>
            <a:off x="907490" y="418059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CF3F70D9-96D5-49E0-952A-BCA825F9FB12}"/>
              </a:ext>
            </a:extLst>
          </p:cNvPr>
          <p:cNvSpPr txBox="1"/>
          <p:nvPr/>
        </p:nvSpPr>
        <p:spPr>
          <a:xfrm>
            <a:off x="907490" y="47035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F37D8B-E11A-4A63-BDB1-6936CA1289B2}"/>
              </a:ext>
            </a:extLst>
          </p:cNvPr>
          <p:cNvGrpSpPr/>
          <p:nvPr/>
        </p:nvGrpSpPr>
        <p:grpSpPr>
          <a:xfrm>
            <a:off x="5439991" y="4052019"/>
            <a:ext cx="868161" cy="542630"/>
            <a:chOff x="5107995" y="3234245"/>
            <a:chExt cx="868161" cy="54263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DEFC1EF-C97B-4012-9A08-2634CA4C120A}"/>
                </a:ext>
              </a:extLst>
            </p:cNvPr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822EC480-4CBC-40AA-A246-7C12DD8BF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9243211-51F0-45C0-A70B-7D03C052AF90}"/>
              </a:ext>
            </a:extLst>
          </p:cNvPr>
          <p:cNvGrpSpPr/>
          <p:nvPr/>
        </p:nvGrpSpPr>
        <p:grpSpPr>
          <a:xfrm>
            <a:off x="5439991" y="4570967"/>
            <a:ext cx="868161" cy="542630"/>
            <a:chOff x="5107995" y="3234245"/>
            <a:chExt cx="868161" cy="54263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A7B64F-1592-4DE0-9EB7-A745C08912AC}"/>
                </a:ext>
              </a:extLst>
            </p:cNvPr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3090B2F-6BEF-45B7-A919-296FAE550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10">
            <a:extLst>
              <a:ext uri="{FF2B5EF4-FFF2-40B4-BE49-F238E27FC236}">
                <a16:creationId xmlns:a16="http://schemas.microsoft.com/office/drawing/2014/main" id="{6F19554C-6EBE-4741-9305-092A8A06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0" y="428346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8">
            <a:extLst>
              <a:ext uri="{FF2B5EF4-FFF2-40B4-BE49-F238E27FC236}">
                <a16:creationId xmlns:a16="http://schemas.microsoft.com/office/drawing/2014/main" id="{CF5F4B8D-5E61-4FD6-AD53-50429D68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15" y="480523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985F2D-DB72-4F68-BE30-E64D82EDB38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948C6F-9725-414D-B3F7-0CDA103B11E2}"/>
              </a:ext>
            </a:extLst>
          </p:cNvPr>
          <p:cNvGrpSpPr/>
          <p:nvPr/>
        </p:nvGrpSpPr>
        <p:grpSpPr>
          <a:xfrm>
            <a:off x="175934" y="3518536"/>
            <a:ext cx="6667165" cy="1746666"/>
            <a:chOff x="179512" y="3603006"/>
            <a:chExt cx="6667165" cy="1670284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48D5E678-14FE-44F8-ADE8-4A796FEE1BE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4D9C05-C09F-4854-9BF7-7D9964DFB32B}"/>
                </a:ext>
              </a:extLst>
            </p:cNvPr>
            <p:cNvSpPr/>
            <p:nvPr/>
          </p:nvSpPr>
          <p:spPr>
            <a:xfrm>
              <a:off x="179512" y="3964956"/>
              <a:ext cx="6667165" cy="112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1EAA548-481B-4BB1-88FE-49651BD94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300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80D347CC-4F49-4A47-A5F9-C7011514D801}"/>
              </a:ext>
            </a:extLst>
          </p:cNvPr>
          <p:cNvSpPr txBox="1"/>
          <p:nvPr/>
        </p:nvSpPr>
        <p:spPr>
          <a:xfrm>
            <a:off x="323528" y="4192046"/>
            <a:ext cx="6431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이용하여 도형을 똑같이 나누어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30F3939E-113D-4767-9EE6-3FAB9660D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A29A939A-5E92-4485-B40B-FC7E9363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03E72D96-03B8-491B-9C4C-5E24387C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10BABD-D0A5-439A-9132-99FFF065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80" y="2192271"/>
            <a:ext cx="5553505" cy="204042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1B2038C-7DA0-459B-BAF9-A02E75FC928E}"/>
              </a:ext>
            </a:extLst>
          </p:cNvPr>
          <p:cNvSpPr/>
          <p:nvPr/>
        </p:nvSpPr>
        <p:spPr>
          <a:xfrm>
            <a:off x="790544" y="4325268"/>
            <a:ext cx="2157878" cy="5078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셋으로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AC4D93-6C05-487D-8662-90B07C69E631}"/>
              </a:ext>
            </a:extLst>
          </p:cNvPr>
          <p:cNvSpPr/>
          <p:nvPr/>
        </p:nvSpPr>
        <p:spPr>
          <a:xfrm>
            <a:off x="4184439" y="4325268"/>
            <a:ext cx="2157878" cy="5078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47" y="304627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22" y="304627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F7F548F6-A147-44B5-97C7-8D4A5BCB5EA9}"/>
              </a:ext>
            </a:extLst>
          </p:cNvPr>
          <p:cNvSpPr/>
          <p:nvPr/>
        </p:nvSpPr>
        <p:spPr>
          <a:xfrm>
            <a:off x="1869483" y="2900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7F548F6-A147-44B5-97C7-8D4A5BCB5EA9}"/>
              </a:ext>
            </a:extLst>
          </p:cNvPr>
          <p:cNvSpPr/>
          <p:nvPr/>
        </p:nvSpPr>
        <p:spPr>
          <a:xfrm>
            <a:off x="5357984" y="2920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85F73ED-C1C3-43AD-8BB6-D7DCCB820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133" y="4748882"/>
            <a:ext cx="2022103" cy="7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00FD82A3-77BC-4E2C-B02F-B77CFD63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AB9852D-B453-42DD-9494-2CF50148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11E2BA-9B93-44C7-B081-04397683D701}"/>
              </a:ext>
            </a:extLst>
          </p:cNvPr>
          <p:cNvGrpSpPr/>
          <p:nvPr/>
        </p:nvGrpSpPr>
        <p:grpSpPr>
          <a:xfrm>
            <a:off x="55680" y="1026829"/>
            <a:ext cx="6912260" cy="4604914"/>
            <a:chOff x="55680" y="1026829"/>
            <a:chExt cx="6912260" cy="460491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E29B5A-C772-4C98-B140-B0E3438B2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0" y="1026829"/>
              <a:ext cx="6912260" cy="4604914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39EE246-F734-400F-9962-C33C8B74759C}"/>
                </a:ext>
              </a:extLst>
            </p:cNvPr>
            <p:cNvSpPr/>
            <p:nvPr/>
          </p:nvSpPr>
          <p:spPr>
            <a:xfrm>
              <a:off x="4141752" y="1091286"/>
              <a:ext cx="2336660" cy="9695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id="{931D89B7-A2B4-4FE4-BEBC-FD0769FF41F9}"/>
                </a:ext>
              </a:extLst>
            </p:cNvPr>
            <p:cNvSpPr txBox="1"/>
            <p:nvPr/>
          </p:nvSpPr>
          <p:spPr>
            <a:xfrm>
              <a:off x="4180592" y="1332057"/>
              <a:ext cx="22589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똑같이 넷으로 나누려면 어떻게 잘라야 하지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68D70CA-DB26-449D-A0F3-914BDE79399F}"/>
                </a:ext>
              </a:extLst>
            </p:cNvPr>
            <p:cNvSpPr/>
            <p:nvPr/>
          </p:nvSpPr>
          <p:spPr>
            <a:xfrm>
              <a:off x="202768" y="1432051"/>
              <a:ext cx="1931124" cy="9695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61A5A537-4A82-48AA-B528-5684CDD39651}"/>
                </a:ext>
              </a:extLst>
            </p:cNvPr>
            <p:cNvSpPr txBox="1"/>
            <p:nvPr/>
          </p:nvSpPr>
          <p:spPr>
            <a:xfrm>
              <a:off x="234867" y="1672822"/>
              <a:ext cx="18669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샌드위치 한 개를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똑같이 나누어 먹자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834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7171AE-9685-49E3-AD85-771A538E7EC1}"/>
              </a:ext>
            </a:extLst>
          </p:cNvPr>
          <p:cNvGrpSpPr/>
          <p:nvPr/>
        </p:nvGrpSpPr>
        <p:grpSpPr>
          <a:xfrm>
            <a:off x="196823" y="1772816"/>
            <a:ext cx="3547085" cy="2363049"/>
            <a:chOff x="84710" y="1085821"/>
            <a:chExt cx="5193285" cy="345974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FA7B93-E414-4A97-B69D-7DC7F9381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0" y="1085821"/>
              <a:ext cx="5193285" cy="3459740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5B96A04-C9C1-437E-BA27-771EA663DB89}"/>
                </a:ext>
              </a:extLst>
            </p:cNvPr>
            <p:cNvSpPr/>
            <p:nvPr/>
          </p:nvSpPr>
          <p:spPr>
            <a:xfrm>
              <a:off x="2804010" y="1156616"/>
              <a:ext cx="2336660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id="{88C0379C-F9F2-446C-97D5-4CA443AFE0A3}"/>
                </a:ext>
              </a:extLst>
            </p:cNvPr>
            <p:cNvSpPr txBox="1"/>
            <p:nvPr/>
          </p:nvSpPr>
          <p:spPr>
            <a:xfrm>
              <a:off x="2842851" y="1302436"/>
              <a:ext cx="2258979" cy="521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넷으로 나누려면 어떻게 잘라야 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ABE59B0-7255-4C13-9A18-69E42F927198}"/>
                </a:ext>
              </a:extLst>
            </p:cNvPr>
            <p:cNvSpPr/>
            <p:nvPr/>
          </p:nvSpPr>
          <p:spPr>
            <a:xfrm>
              <a:off x="137423" y="1296675"/>
              <a:ext cx="1755566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8E29B547-3B6A-4FB4-95A6-70C3D8032457}"/>
                </a:ext>
              </a:extLst>
            </p:cNvPr>
            <p:cNvSpPr txBox="1"/>
            <p:nvPr/>
          </p:nvSpPr>
          <p:spPr>
            <a:xfrm>
              <a:off x="84710" y="1402102"/>
              <a:ext cx="1866924" cy="63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샌드위치 한 개를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나누어 먹자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먹어 본 경험을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720837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가족들과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피자를 똑같이 나누어 먹었습니다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3916115" y="2515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A06C765B-07EA-4B20-A282-C56EE670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F145DABA-4EF9-4917-9521-4EC82A8C2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25B6B68-8F1B-419D-9416-9102F6C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05" y="2831852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8831CD-37AC-4EDB-B8E9-320A5BE595CE}"/>
              </a:ext>
            </a:extLst>
          </p:cNvPr>
          <p:cNvSpPr/>
          <p:nvPr/>
        </p:nvSpPr>
        <p:spPr bwMode="auto">
          <a:xfrm>
            <a:off x="3916115" y="3620204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친구들과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초콜릿을 똑같이 나누어 먹었습니다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706ED34-6874-4B7F-9247-A8AF32DB1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3428515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EFD95B8A-6831-4FFA-A949-BD680F34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05" y="3731219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D955D96D-D2B5-41DE-BFCB-1CAC4DD1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40" y="378589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834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F68BC4-B7F1-494F-81DB-889AD34C887A}"/>
              </a:ext>
            </a:extLst>
          </p:cNvPr>
          <p:cNvGrpSpPr/>
          <p:nvPr/>
        </p:nvGrpSpPr>
        <p:grpSpPr>
          <a:xfrm>
            <a:off x="196823" y="1772816"/>
            <a:ext cx="3547085" cy="2363049"/>
            <a:chOff x="84710" y="1085821"/>
            <a:chExt cx="5193285" cy="345974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4A1C5DC-DCC4-4855-BE6D-829CA55A3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0" y="1085821"/>
              <a:ext cx="5193285" cy="3459740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BF94274-9059-417E-9023-A3787717A807}"/>
                </a:ext>
              </a:extLst>
            </p:cNvPr>
            <p:cNvSpPr/>
            <p:nvPr/>
          </p:nvSpPr>
          <p:spPr>
            <a:xfrm>
              <a:off x="2804010" y="1156616"/>
              <a:ext cx="2336660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id="{3BC6D2D7-F8AC-4C86-8362-535C8AAD6963}"/>
                </a:ext>
              </a:extLst>
            </p:cNvPr>
            <p:cNvSpPr txBox="1"/>
            <p:nvPr/>
          </p:nvSpPr>
          <p:spPr>
            <a:xfrm>
              <a:off x="2842851" y="1302436"/>
              <a:ext cx="2258979" cy="521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넷으로 나누려면 어떻게 잘라야 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DB8A15B-0D25-4EE6-93AA-C1817234F9DE}"/>
                </a:ext>
              </a:extLst>
            </p:cNvPr>
            <p:cNvSpPr/>
            <p:nvPr/>
          </p:nvSpPr>
          <p:spPr>
            <a:xfrm>
              <a:off x="137423" y="1296675"/>
              <a:ext cx="1755566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39C6CC46-69D0-455C-B001-DFB48CAA20DA}"/>
                </a:ext>
              </a:extLst>
            </p:cNvPr>
            <p:cNvSpPr txBox="1"/>
            <p:nvPr/>
          </p:nvSpPr>
          <p:spPr>
            <a:xfrm>
              <a:off x="84710" y="1402102"/>
              <a:ext cx="1866924" cy="63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샌드위치 한 개를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나누어 먹자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47112705-324C-4E87-A628-FDAB9AE2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40" y="378589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샌드위치 한 개를 똑같이 몇으로 나누려고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504565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넷으로 나누려고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312876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3E12C1B3-9E89-4061-A8C1-B0C936DB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6488AE26-D669-4355-9A05-3E58AB30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834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40F186-562C-4019-B35A-6D50A335E7B6}"/>
              </a:ext>
            </a:extLst>
          </p:cNvPr>
          <p:cNvGrpSpPr/>
          <p:nvPr/>
        </p:nvGrpSpPr>
        <p:grpSpPr>
          <a:xfrm>
            <a:off x="196823" y="1772816"/>
            <a:ext cx="3547085" cy="2363049"/>
            <a:chOff x="84710" y="1085821"/>
            <a:chExt cx="5193285" cy="345974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E2A6D2F-2E68-41FE-8B97-D765226B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0" y="1085821"/>
              <a:ext cx="5193285" cy="3459740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0C648E5-E62D-464A-8ED9-2D51617F92F9}"/>
                </a:ext>
              </a:extLst>
            </p:cNvPr>
            <p:cNvSpPr/>
            <p:nvPr/>
          </p:nvSpPr>
          <p:spPr>
            <a:xfrm>
              <a:off x="2804010" y="1156616"/>
              <a:ext cx="2336660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TextBox 43">
              <a:extLst>
                <a:ext uri="{FF2B5EF4-FFF2-40B4-BE49-F238E27FC236}">
                  <a16:creationId xmlns:a16="http://schemas.microsoft.com/office/drawing/2014/main" id="{D58A79BF-A41D-460C-B478-357DC8370EE8}"/>
                </a:ext>
              </a:extLst>
            </p:cNvPr>
            <p:cNvSpPr txBox="1"/>
            <p:nvPr/>
          </p:nvSpPr>
          <p:spPr>
            <a:xfrm>
              <a:off x="2842851" y="1302436"/>
              <a:ext cx="2258979" cy="521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넷으로 나누려면 어떻게 잘라야 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D36560A-5E2B-446D-BB11-B6F8AC75F939}"/>
                </a:ext>
              </a:extLst>
            </p:cNvPr>
            <p:cNvSpPr/>
            <p:nvPr/>
          </p:nvSpPr>
          <p:spPr>
            <a:xfrm>
              <a:off x="137423" y="1296675"/>
              <a:ext cx="1755566" cy="8012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7274D5E0-0D55-4F5F-93A8-CDA40665425D}"/>
                </a:ext>
              </a:extLst>
            </p:cNvPr>
            <p:cNvSpPr txBox="1"/>
            <p:nvPr/>
          </p:nvSpPr>
          <p:spPr>
            <a:xfrm>
              <a:off x="84710" y="1402102"/>
              <a:ext cx="1866924" cy="63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샌드위치 한 개를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똑같이 나누어 먹자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B6A2A9ED-E9B0-44FF-A208-B45B788F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40" y="378589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296212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샌드위치를 똑같이 넷으로 나누려면 어떻게 잘라야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757ECFE5-7ACF-4C54-8B3A-0C0A6F80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1C6EAC5C-3967-4845-9045-BD6D41B9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B58A8F64-ACA1-47EE-A1DA-9F4C103F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834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3923372" y="2728635"/>
            <a:ext cx="2974460" cy="10432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반으로 자르고 자른 조각들을 다시 반으로 자릅니다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400" y="2536946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25B6B68-8F1B-419D-9416-9102F6C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05" y="2839991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3372" y="2599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5980" y="2787896"/>
            <a:ext cx="3702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전체를 똑같이 나눌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9257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32526C62-9CA8-4425-AAB2-E7B23411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9B5CDD2-9C79-4344-9E85-547BBAA8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43518</TotalTime>
  <Words>2836</Words>
  <Application>Microsoft Office PowerPoint</Application>
  <PresentationFormat>화면 슬라이드 쇼(4:3)</PresentationFormat>
  <Paragraphs>1020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7732</cp:revision>
  <cp:lastPrinted>2021-12-20T01:30:02Z</cp:lastPrinted>
  <dcterms:created xsi:type="dcterms:W3CDTF">2008-07-15T12:19:11Z</dcterms:created>
  <dcterms:modified xsi:type="dcterms:W3CDTF">2022-03-06T05:08:14Z</dcterms:modified>
</cp:coreProperties>
</file>