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38" r:id="rId4"/>
    <p:sldId id="1445" r:id="rId5"/>
    <p:sldId id="1374" r:id="rId6"/>
    <p:sldId id="1446" r:id="rId7"/>
    <p:sldId id="1447" r:id="rId8"/>
    <p:sldId id="1448" r:id="rId9"/>
    <p:sldId id="1424" r:id="rId10"/>
    <p:sldId id="1449" r:id="rId11"/>
    <p:sldId id="1380" r:id="rId12"/>
    <p:sldId id="1450" r:id="rId13"/>
    <p:sldId id="1382" r:id="rId14"/>
    <p:sldId id="1451" r:id="rId15"/>
    <p:sldId id="1397" r:id="rId16"/>
    <p:sldId id="1452" r:id="rId17"/>
    <p:sldId id="1399" r:id="rId18"/>
    <p:sldId id="1453" r:id="rId19"/>
    <p:sldId id="1401" r:id="rId20"/>
    <p:sldId id="1454" r:id="rId21"/>
    <p:sldId id="1403" r:id="rId22"/>
    <p:sldId id="1455" r:id="rId23"/>
    <p:sldId id="1405" r:id="rId24"/>
    <p:sldId id="1456" r:id="rId25"/>
    <p:sldId id="1407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E7"/>
    <a:srgbClr val="E7FFF9"/>
    <a:srgbClr val="DDE8C6"/>
    <a:srgbClr val="ABE3C7"/>
    <a:srgbClr val="339933"/>
    <a:srgbClr val="B3CC82"/>
    <a:srgbClr val="33742A"/>
    <a:srgbClr val="DEDEDE"/>
    <a:srgbClr val="45A991"/>
    <a:srgbClr val="57B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6871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xmlns="" id="{42FEE5A2-96D4-48FA-B3D3-3E4018265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2813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7" name="Group 120">
            <a:extLst>
              <a:ext uri="{FF2B5EF4-FFF2-40B4-BE49-F238E27FC236}">
                <a16:creationId xmlns:a16="http://schemas.microsoft.com/office/drawing/2014/main" xmlns="" id="{D70D5AFD-373F-4E22-A4BD-B78AFD782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2416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suh_h_0301_05_1011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5D4935D7-5F3C-46ED-BAFA-3F5A717F9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877B72F7-71CE-4F65-9E56-FD74EC6F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374BE35-F92A-4647-8676-D98B7C8F4EF1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70F0D343-DE4E-457D-B202-EB1FBD5D6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182F8087-EBEE-41C8-818F-D7BEA7C2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3EF2636F-0A52-41F1-9056-0192CF5C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xmlns="" id="{800FBFFE-22B6-4671-B48C-B7575F8D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0" y="404701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2EE74484-47CB-429B-97B8-FB9517051251}"/>
              </a:ext>
            </a:extLst>
          </p:cNvPr>
          <p:cNvGrpSpPr/>
          <p:nvPr/>
        </p:nvGrpSpPr>
        <p:grpSpPr>
          <a:xfrm>
            <a:off x="164959" y="4027270"/>
            <a:ext cx="6667165" cy="1157680"/>
            <a:chOff x="179512" y="2139967"/>
            <a:chExt cx="6667165" cy="3133323"/>
          </a:xfrm>
        </p:grpSpPr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281ECA1D-DE21-4392-B701-2A1000F041C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52C1382C-B2CB-486E-91C9-82AEB8E563D0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xmlns="" id="{84C5EE0C-390D-46CF-A0D8-1A0E87A30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1CBECEB3-BBC7-4804-A5A2-6EB6014CBCE8}"/>
              </a:ext>
            </a:extLst>
          </p:cNvPr>
          <p:cNvSpPr txBox="1"/>
          <p:nvPr/>
        </p:nvSpPr>
        <p:spPr>
          <a:xfrm>
            <a:off x="238654" y="4520443"/>
            <a:ext cx="62648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운동화 긴 쪽의 길이로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km 500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적절하지 않습니다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BD6F2B7-BEC1-4E73-89FC-05DD04A73CC9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D5693BF4-BF07-42E2-B8F3-A746FFAD1C5B}"/>
              </a:ext>
            </a:extLst>
          </p:cNvPr>
          <p:cNvSpPr/>
          <p:nvPr/>
        </p:nvSpPr>
        <p:spPr>
          <a:xfrm>
            <a:off x="1509985" y="2461972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cm 5 mm   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500 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ACD84D8E-A788-43C9-8E94-BA58C5CA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3360728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AEE5C16-D27B-433A-A59C-F0E3CE1426F7}"/>
              </a:ext>
            </a:extLst>
          </p:cNvPr>
          <p:cNvSpPr txBox="1"/>
          <p:nvPr/>
        </p:nvSpPr>
        <p:spPr>
          <a:xfrm>
            <a:off x="678399" y="3281209"/>
            <a:ext cx="61355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운동화 긴 쪽의 길이는 약                                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B74FCC1B-16E0-44BA-AEF7-7C19CC293D5D}"/>
              </a:ext>
            </a:extLst>
          </p:cNvPr>
          <p:cNvGrpSpPr/>
          <p:nvPr/>
        </p:nvGrpSpPr>
        <p:grpSpPr>
          <a:xfrm>
            <a:off x="3246992" y="3245953"/>
            <a:ext cx="1988594" cy="493873"/>
            <a:chOff x="2247848" y="3308734"/>
            <a:chExt cx="1988594" cy="493873"/>
          </a:xfrm>
        </p:grpSpPr>
        <p:sp>
          <p:nvSpPr>
            <p:cNvPr id="54" name="TextBox 51">
              <a:extLst>
                <a:ext uri="{FF2B5EF4-FFF2-40B4-BE49-F238E27FC236}">
                  <a16:creationId xmlns:a16="http://schemas.microsoft.com/office/drawing/2014/main" xmlns="" id="{856D38D9-4EA1-4318-9DFB-54E82C65B91B}"/>
                </a:ext>
              </a:extLst>
            </p:cNvPr>
            <p:cNvSpPr txBox="1"/>
            <p:nvPr/>
          </p:nvSpPr>
          <p:spPr>
            <a:xfrm>
              <a:off x="2247848" y="3433275"/>
              <a:ext cx="193562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 cm 5 mm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5" name="Picture 4">
              <a:extLst>
                <a:ext uri="{FF2B5EF4-FFF2-40B4-BE49-F238E27FC236}">
                  <a16:creationId xmlns:a16="http://schemas.microsoft.com/office/drawing/2014/main" xmlns="" id="{71AFD5A7-D4FB-4AA3-8D2C-08BC1C097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719" y="33087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4EB6F30A-2BEE-4722-9471-A3DE5839D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8" y="1626143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1527EAD-D79A-4D58-8F0E-0F6032F372C7}"/>
              </a:ext>
            </a:extLst>
          </p:cNvPr>
          <p:cNvSpPr txBox="1"/>
          <p:nvPr/>
        </p:nvSpPr>
        <p:spPr>
          <a:xfrm>
            <a:off x="143508" y="1588730"/>
            <a:ext cx="11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  ~    ]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5">
            <a:extLst>
              <a:ext uri="{FF2B5EF4-FFF2-40B4-BE49-F238E27FC236}">
                <a16:creationId xmlns:a16="http://schemas.microsoft.com/office/drawing/2014/main" xmlns="" id="{12BB8FF6-FFA5-4562-A5E8-495EBFB4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0" y="161698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55" y="164863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FCA7D47-EF2C-4095-9520-50B43FC68A11}"/>
              </a:ext>
            </a:extLst>
          </p:cNvPr>
          <p:cNvSpPr txBox="1"/>
          <p:nvPr/>
        </p:nvSpPr>
        <p:spPr>
          <a:xfrm>
            <a:off x="1211375" y="1616851"/>
            <a:ext cx="577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0" y="3370494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21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학교에서 슈퍼마켓까지의 거리는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학교에서 도서관까지의 거리는 약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10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231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5_7_5_01.svg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5" name="타원 114">
            <a:extLst>
              <a:ext uri="{FF2B5EF4-FFF2-40B4-BE49-F238E27FC236}">
                <a16:creationId xmlns:a16="http://schemas.microsoft.com/office/drawing/2014/main" xmlns="" id="{4B56E86E-F8DB-4E6F-9355-02940FE8959F}"/>
              </a:ext>
            </a:extLst>
          </p:cNvPr>
          <p:cNvSpPr/>
          <p:nvPr/>
        </p:nvSpPr>
        <p:spPr>
          <a:xfrm>
            <a:off x="6720180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9E1842A7-CFF7-49F6-A065-F074D7FE2D49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A31C96C6-43C9-469A-B2E5-87C281D66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C660B88A-CA2C-4221-9669-85848807E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4B14312-CA77-46BE-8873-03ABF2D21FC7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355D14F4-2DBD-40F7-B25D-05602281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24F1AD1B-A2EF-492F-9839-7A366164D0D0}"/>
              </a:ext>
            </a:extLst>
          </p:cNvPr>
          <p:cNvGrpSpPr/>
          <p:nvPr/>
        </p:nvGrpSpPr>
        <p:grpSpPr>
          <a:xfrm>
            <a:off x="2086083" y="4662519"/>
            <a:ext cx="3370371" cy="493873"/>
            <a:chOff x="1457825" y="3308734"/>
            <a:chExt cx="3370371" cy="493873"/>
          </a:xfrm>
        </p:grpSpPr>
        <p:sp>
          <p:nvSpPr>
            <p:cNvPr id="69" name="TextBox 51">
              <a:extLst>
                <a:ext uri="{FF2B5EF4-FFF2-40B4-BE49-F238E27FC236}">
                  <a16:creationId xmlns:a16="http://schemas.microsoft.com/office/drawing/2014/main" xmlns="" id="{662F6879-0B99-4FE8-A1F0-6C9432B688B4}"/>
                </a:ext>
              </a:extLst>
            </p:cNvPr>
            <p:cNvSpPr txBox="1"/>
            <p:nvPr/>
          </p:nvSpPr>
          <p:spPr>
            <a:xfrm>
              <a:off x="1457825" y="3433275"/>
              <a:ext cx="33703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1500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 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km 500 m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>
              <a:extLst>
                <a:ext uri="{FF2B5EF4-FFF2-40B4-BE49-F238E27FC236}">
                  <a16:creationId xmlns:a16="http://schemas.microsoft.com/office/drawing/2014/main" xmlns="" id="{35A9EEB1-A016-403D-BA10-33EF16B7C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73" y="33087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6F0ED4EF-D6EC-47CD-B162-5476221FA549}"/>
              </a:ext>
            </a:extLst>
          </p:cNvPr>
          <p:cNvSpPr/>
          <p:nvPr/>
        </p:nvSpPr>
        <p:spPr>
          <a:xfrm>
            <a:off x="4563427" y="5239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BDB6BEC-5F48-44E9-BD6A-F433095CF4DE}"/>
              </a:ext>
            </a:extLst>
          </p:cNvPr>
          <p:cNvGrpSpPr/>
          <p:nvPr/>
        </p:nvGrpSpPr>
        <p:grpSpPr>
          <a:xfrm>
            <a:off x="1879031" y="2292727"/>
            <a:ext cx="3377045" cy="2432417"/>
            <a:chOff x="1879031" y="2292727"/>
            <a:chExt cx="3377045" cy="243241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130BE0F0-2DCC-43DE-A1BE-09CA4955B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9031" y="2292727"/>
              <a:ext cx="3377045" cy="2432417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E6302959-79A2-4D8D-B503-336A28885CC5}"/>
                </a:ext>
              </a:extLst>
            </p:cNvPr>
            <p:cNvSpPr/>
            <p:nvPr/>
          </p:nvSpPr>
          <p:spPr>
            <a:xfrm>
              <a:off x="2545787" y="2888940"/>
              <a:ext cx="94609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 m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8D874362-B479-4886-9583-37FC598F6DAD}"/>
                </a:ext>
              </a:extLst>
            </p:cNvPr>
            <p:cNvSpPr/>
            <p:nvPr/>
          </p:nvSpPr>
          <p:spPr>
            <a:xfrm>
              <a:off x="3663422" y="2380510"/>
              <a:ext cx="543739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학교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FC2C40B3-FBF6-45A1-AAD6-C8AAAEDD7D46}"/>
                </a:ext>
              </a:extLst>
            </p:cNvPr>
            <p:cNvSpPr/>
            <p:nvPr/>
          </p:nvSpPr>
          <p:spPr>
            <a:xfrm>
              <a:off x="4101158" y="2967694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슈퍼마켓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77D7D82B-4EBA-4B98-B29F-36E934F684B3}"/>
                </a:ext>
              </a:extLst>
            </p:cNvPr>
            <p:cNvSpPr/>
            <p:nvPr/>
          </p:nvSpPr>
          <p:spPr>
            <a:xfrm>
              <a:off x="4101158" y="3542820"/>
              <a:ext cx="72327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우체국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9062287A-25B4-42AE-ACAC-B7A0E5D37F02}"/>
                </a:ext>
              </a:extLst>
            </p:cNvPr>
            <p:cNvSpPr/>
            <p:nvPr/>
          </p:nvSpPr>
          <p:spPr>
            <a:xfrm>
              <a:off x="4083060" y="4334673"/>
              <a:ext cx="72327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도서관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D1295199-C67B-43F2-98CC-4D6438261B3A}"/>
              </a:ext>
            </a:extLst>
          </p:cNvPr>
          <p:cNvSpPr/>
          <p:nvPr/>
        </p:nvSpPr>
        <p:spPr>
          <a:xfrm>
            <a:off x="1683598" y="2354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학교에서 슈퍼마켓까지의 거리는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학교에서 도서관까지의 거리는 약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A31C96C6-43C9-469A-B2E5-87C281D66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C660B88A-CA2C-4221-9669-85848807E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4B14312-CA77-46BE-8873-03ABF2D21FC7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355D14F4-2DBD-40F7-B25D-05602281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178255E-D83A-4612-AC6B-F7BDE9E409D1}"/>
              </a:ext>
            </a:extLst>
          </p:cNvPr>
          <p:cNvSpPr txBox="1"/>
          <p:nvPr/>
        </p:nvSpPr>
        <p:spPr>
          <a:xfrm>
            <a:off x="1691680" y="4702900"/>
            <a:ext cx="61042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약                                          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24F1AD1B-A2EF-492F-9839-7A366164D0D0}"/>
              </a:ext>
            </a:extLst>
          </p:cNvPr>
          <p:cNvGrpSpPr/>
          <p:nvPr/>
        </p:nvGrpSpPr>
        <p:grpSpPr>
          <a:xfrm>
            <a:off x="2086083" y="4662519"/>
            <a:ext cx="3370371" cy="493873"/>
            <a:chOff x="1457825" y="3308734"/>
            <a:chExt cx="3370371" cy="493873"/>
          </a:xfrm>
        </p:grpSpPr>
        <p:sp>
          <p:nvSpPr>
            <p:cNvPr id="69" name="TextBox 51">
              <a:extLst>
                <a:ext uri="{FF2B5EF4-FFF2-40B4-BE49-F238E27FC236}">
                  <a16:creationId xmlns:a16="http://schemas.microsoft.com/office/drawing/2014/main" xmlns="" id="{662F6879-0B99-4FE8-A1F0-6C9432B688B4}"/>
                </a:ext>
              </a:extLst>
            </p:cNvPr>
            <p:cNvSpPr txBox="1"/>
            <p:nvPr/>
          </p:nvSpPr>
          <p:spPr>
            <a:xfrm>
              <a:off x="1457825" y="3433275"/>
              <a:ext cx="3233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1500 m 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km 500 m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>
              <a:extLst>
                <a:ext uri="{FF2B5EF4-FFF2-40B4-BE49-F238E27FC236}">
                  <a16:creationId xmlns:a16="http://schemas.microsoft.com/office/drawing/2014/main" xmlns="" id="{35A9EEB1-A016-403D-BA10-33EF16B7C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73" y="33087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BDB6BEC-5F48-44E9-BD6A-F433095CF4DE}"/>
              </a:ext>
            </a:extLst>
          </p:cNvPr>
          <p:cNvGrpSpPr/>
          <p:nvPr/>
        </p:nvGrpSpPr>
        <p:grpSpPr>
          <a:xfrm>
            <a:off x="1879031" y="2292727"/>
            <a:ext cx="3377045" cy="2432417"/>
            <a:chOff x="1879031" y="2292727"/>
            <a:chExt cx="3377045" cy="243241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130BE0F0-2DCC-43DE-A1BE-09CA4955B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9031" y="2292727"/>
              <a:ext cx="3377045" cy="2432417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E6302959-79A2-4D8D-B503-336A28885CC5}"/>
                </a:ext>
              </a:extLst>
            </p:cNvPr>
            <p:cNvSpPr/>
            <p:nvPr/>
          </p:nvSpPr>
          <p:spPr>
            <a:xfrm>
              <a:off x="2545787" y="2888940"/>
              <a:ext cx="94609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 m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8D874362-B479-4886-9583-37FC598F6DAD}"/>
                </a:ext>
              </a:extLst>
            </p:cNvPr>
            <p:cNvSpPr/>
            <p:nvPr/>
          </p:nvSpPr>
          <p:spPr>
            <a:xfrm>
              <a:off x="3663422" y="2380510"/>
              <a:ext cx="543739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학교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FC2C40B3-FBF6-45A1-AAD6-C8AAAEDD7D46}"/>
                </a:ext>
              </a:extLst>
            </p:cNvPr>
            <p:cNvSpPr/>
            <p:nvPr/>
          </p:nvSpPr>
          <p:spPr>
            <a:xfrm>
              <a:off x="4101158" y="2967694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슈퍼마켓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77D7D82B-4EBA-4B98-B29F-36E934F684B3}"/>
                </a:ext>
              </a:extLst>
            </p:cNvPr>
            <p:cNvSpPr/>
            <p:nvPr/>
          </p:nvSpPr>
          <p:spPr>
            <a:xfrm>
              <a:off x="4101158" y="3542820"/>
              <a:ext cx="72327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우체국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9062287A-25B4-42AE-ACAC-B7A0E5D37F02}"/>
                </a:ext>
              </a:extLst>
            </p:cNvPr>
            <p:cNvSpPr/>
            <p:nvPr/>
          </p:nvSpPr>
          <p:spPr>
            <a:xfrm>
              <a:off x="4083060" y="4334673"/>
              <a:ext cx="72327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도서관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E457E4E-7ACE-4EEE-801B-8AE0BD81B450}"/>
              </a:ext>
            </a:extLst>
          </p:cNvPr>
          <p:cNvGrpSpPr/>
          <p:nvPr/>
        </p:nvGrpSpPr>
        <p:grpSpPr>
          <a:xfrm>
            <a:off x="164959" y="3876338"/>
            <a:ext cx="6667165" cy="1308612"/>
            <a:chOff x="179512" y="1731463"/>
            <a:chExt cx="6667165" cy="3541827"/>
          </a:xfrm>
        </p:grpSpPr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AFAF4868-7E2E-4F9C-ACF4-FE46BFCD88F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C9CF6D57-B170-4F7E-92EE-216F13115D95}"/>
                </a:ext>
              </a:extLst>
            </p:cNvPr>
            <p:cNvSpPr/>
            <p:nvPr/>
          </p:nvSpPr>
          <p:spPr>
            <a:xfrm>
              <a:off x="179512" y="2567100"/>
              <a:ext cx="6667165" cy="25180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xmlns="" id="{6FA6D973-37BD-4555-BB77-E414E05CB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1731463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TextBox 43">
            <a:extLst>
              <a:ext uri="{FF2B5EF4-FFF2-40B4-BE49-F238E27FC236}">
                <a16:creationId xmlns:a16="http://schemas.microsoft.com/office/drawing/2014/main" xmlns="" id="{D01FDF35-157B-4019-A9BC-209B8A5072F9}"/>
              </a:ext>
            </a:extLst>
          </p:cNvPr>
          <p:cNvSpPr txBox="1"/>
          <p:nvPr/>
        </p:nvSpPr>
        <p:spPr>
          <a:xfrm>
            <a:off x="359398" y="4294618"/>
            <a:ext cx="626483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학교에서 도서관까지의 거리는 학교에서 슈퍼마켓까지의 거리의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배이므로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1500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또는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km 500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FF03378C-859D-4720-B3EB-930DC6E7D4B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21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318923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2915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031E621E-77B2-4FD6-B6FF-3E230D90DE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6">
            <a:extLst>
              <a:ext uri="{FF2B5EF4-FFF2-40B4-BE49-F238E27FC236}">
                <a16:creationId xmlns:a16="http://schemas.microsoft.com/office/drawing/2014/main" xmlns="" id="{23597F14-12A3-473D-AFBB-9E0C8EDF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D3B39ABD-9EDE-4513-82AA-83A2647CDB15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12">
            <a:extLst>
              <a:ext uri="{FF2B5EF4-FFF2-40B4-BE49-F238E27FC236}">
                <a16:creationId xmlns:a16="http://schemas.microsoft.com/office/drawing/2014/main" xmlns="" id="{E9DCD151-C7B7-4E3B-821A-25F71DF2F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D60F51AA-DF8A-49EC-8C32-FCE36DEBDC3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A15779EC-33A4-46A3-BAAF-6563BF17F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95301EE4-D178-4336-B6E8-F1F9A8DC8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3DEDEB4-D425-4F2E-9AED-AC92FBDBB85E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xmlns="" id="{11E39073-B3F6-429D-9E07-BA3F3FB7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92A64E5-E634-4D9B-AC0C-A37942912935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써넣으세요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7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526C8CBA-859D-4DEF-BD8F-D5CD68D0D676}"/>
              </a:ext>
            </a:extLst>
          </p:cNvPr>
          <p:cNvSpPr txBox="1"/>
          <p:nvPr/>
        </p:nvSpPr>
        <p:spPr>
          <a:xfrm>
            <a:off x="945396" y="2431188"/>
            <a:ext cx="42442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0E53F1E-EA38-4489-99EF-C2DAFA3EDED2}"/>
              </a:ext>
            </a:extLst>
          </p:cNvPr>
          <p:cNvSpPr/>
          <p:nvPr/>
        </p:nvSpPr>
        <p:spPr bwMode="auto">
          <a:xfrm>
            <a:off x="2231740" y="2441670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B45D61C3-2E7F-4C89-AE64-6EDD30911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0" y="250531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D5800E58-69B1-4AB0-AAEE-68D25A22A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0" y="324969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5091788A-F106-46B7-A908-33E2A535D3A0}"/>
              </a:ext>
            </a:extLst>
          </p:cNvPr>
          <p:cNvSpPr txBox="1"/>
          <p:nvPr/>
        </p:nvSpPr>
        <p:spPr>
          <a:xfrm>
            <a:off x="945396" y="3157784"/>
            <a:ext cx="42442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50C31CE-90DC-4FBF-81EB-BD3A06663823}"/>
              </a:ext>
            </a:extLst>
          </p:cNvPr>
          <p:cNvSpPr/>
          <p:nvPr/>
        </p:nvSpPr>
        <p:spPr bwMode="auto">
          <a:xfrm>
            <a:off x="1910630" y="3138876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2D2FB02E-F63D-404C-955B-1AA373BAB46E}"/>
              </a:ext>
            </a:extLst>
          </p:cNvPr>
          <p:cNvSpPr/>
          <p:nvPr/>
        </p:nvSpPr>
        <p:spPr bwMode="auto">
          <a:xfrm>
            <a:off x="3059832" y="3138876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58583811-6AAD-45A0-AC5F-6ED945260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3327" y="2961376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58583811-6AAD-45A0-AC5F-6ED945260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8261" y="2250323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58583811-6AAD-45A0-AC5F-6ED945260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8941" y="296137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318923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2915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2" name="Picture 6">
            <a:extLst>
              <a:ext uri="{FF2B5EF4-FFF2-40B4-BE49-F238E27FC236}">
                <a16:creationId xmlns:a16="http://schemas.microsoft.com/office/drawing/2014/main" xmlns="" id="{23597F14-12A3-473D-AFBB-9E0C8EDF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>
            <a:extLst>
              <a:ext uri="{FF2B5EF4-FFF2-40B4-BE49-F238E27FC236}">
                <a16:creationId xmlns:a16="http://schemas.microsoft.com/office/drawing/2014/main" xmlns="" id="{E9DCD151-C7B7-4E3B-821A-25F71DF2F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A15779EC-33A4-46A3-BAAF-6563BF17F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95301EE4-D178-4336-B6E8-F1F9A8DC8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3DEDEB4-D425-4F2E-9AED-AC92FBDBB85E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xmlns="" id="{11E39073-B3F6-429D-9E07-BA3F3FB7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23242F3F-4EA8-4EB0-9856-07176EAA5649}"/>
              </a:ext>
            </a:extLst>
          </p:cNvPr>
          <p:cNvGrpSpPr/>
          <p:nvPr/>
        </p:nvGrpSpPr>
        <p:grpSpPr>
          <a:xfrm>
            <a:off x="164959" y="3840334"/>
            <a:ext cx="6667165" cy="1344616"/>
            <a:chOff x="179512" y="1634016"/>
            <a:chExt cx="6667165" cy="3639274"/>
          </a:xfrm>
        </p:grpSpPr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062FD125-8EF0-4360-B416-BAAA5BD1BDC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3223E429-DCC2-4034-AB0B-16B43561AD97}"/>
                </a:ext>
              </a:extLst>
            </p:cNvPr>
            <p:cNvSpPr/>
            <p:nvPr/>
          </p:nvSpPr>
          <p:spPr>
            <a:xfrm>
              <a:off x="179512" y="2469653"/>
              <a:ext cx="6667165" cy="2615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xmlns="" id="{DCCB1EF0-DCBD-4B63-9BD3-62A51FA03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1634016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FDE86FEC-EE82-4DC0-809B-B8EDA7701555}"/>
              </a:ext>
            </a:extLst>
          </p:cNvPr>
          <p:cNvSpPr txBox="1"/>
          <p:nvPr/>
        </p:nvSpPr>
        <p:spPr>
          <a:xfrm>
            <a:off x="467410" y="4300064"/>
            <a:ext cx="626483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295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6648715-1FAB-45AC-95FE-9AB496568B97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526C8CBA-859D-4DEF-BD8F-D5CD68D0D676}"/>
              </a:ext>
            </a:extLst>
          </p:cNvPr>
          <p:cNvSpPr txBox="1"/>
          <p:nvPr/>
        </p:nvSpPr>
        <p:spPr>
          <a:xfrm>
            <a:off x="945396" y="2431188"/>
            <a:ext cx="42442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D0E53F1E-EA38-4489-99EF-C2DAFA3EDED2}"/>
              </a:ext>
            </a:extLst>
          </p:cNvPr>
          <p:cNvSpPr/>
          <p:nvPr/>
        </p:nvSpPr>
        <p:spPr bwMode="auto">
          <a:xfrm>
            <a:off x="2231740" y="2441670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B45D61C3-2E7F-4C89-AE64-6EDD30911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0" y="250531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xmlns="" id="{D5800E58-69B1-4AB0-AAEE-68D25A22A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0" y="324969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43">
            <a:extLst>
              <a:ext uri="{FF2B5EF4-FFF2-40B4-BE49-F238E27FC236}">
                <a16:creationId xmlns:a16="http://schemas.microsoft.com/office/drawing/2014/main" xmlns="" id="{5091788A-F106-46B7-A908-33E2A535D3A0}"/>
              </a:ext>
            </a:extLst>
          </p:cNvPr>
          <p:cNvSpPr txBox="1"/>
          <p:nvPr/>
        </p:nvSpPr>
        <p:spPr>
          <a:xfrm>
            <a:off x="945396" y="3157784"/>
            <a:ext cx="42442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750C31CE-90DC-4FBF-81EB-BD3A06663823}"/>
              </a:ext>
            </a:extLst>
          </p:cNvPr>
          <p:cNvSpPr/>
          <p:nvPr/>
        </p:nvSpPr>
        <p:spPr bwMode="auto">
          <a:xfrm>
            <a:off x="1910630" y="3138876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D2FB02E-F63D-404C-955B-1AA373BAB46E}"/>
              </a:ext>
            </a:extLst>
          </p:cNvPr>
          <p:cNvSpPr/>
          <p:nvPr/>
        </p:nvSpPr>
        <p:spPr bwMode="auto">
          <a:xfrm>
            <a:off x="3059832" y="3138876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F92A64E5-E634-4D9B-AC0C-A37942912935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안에 알맞은 수를 써넣으세요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7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5" y="440110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66913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6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동안 할 수 있는 일을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xmlns="" id="{A1B7A835-9539-43AA-B360-DE63C120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1F5D2DED-8E86-4712-9E83-E4B01B33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867C946-9281-47B3-8C03-48C6EAAC70CA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>
            <a:extLst>
              <a:ext uri="{FF2B5EF4-FFF2-40B4-BE49-F238E27FC236}">
                <a16:creationId xmlns:a16="http://schemas.microsoft.com/office/drawing/2014/main" xmlns="" id="{C0C9998E-CF97-451D-B5B3-4286B5266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BEFE2478-EF0B-4D06-9149-72864DA66CC1}"/>
              </a:ext>
            </a:extLst>
          </p:cNvPr>
          <p:cNvSpPr/>
          <p:nvPr/>
        </p:nvSpPr>
        <p:spPr>
          <a:xfrm>
            <a:off x="1873625" y="2159152"/>
            <a:ext cx="3564372" cy="17739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 깜빡이기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운동장 한 바퀴 뛰기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 전에 손 들기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C4E76F58-A318-45E9-82C0-77D301FF60F9}"/>
              </a:ext>
            </a:extLst>
          </p:cNvPr>
          <p:cNvSpPr/>
          <p:nvPr/>
        </p:nvSpPr>
        <p:spPr bwMode="auto">
          <a:xfrm>
            <a:off x="2898750" y="4234181"/>
            <a:ext cx="1299034" cy="3957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,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344699CF-436C-47C5-BFF1-24C55F024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783" y="4077072"/>
            <a:ext cx="360000" cy="355000"/>
          </a:xfrm>
          <a:prstGeom prst="rect">
            <a:avLst/>
          </a:prstGeom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78" y="3288723"/>
            <a:ext cx="370233" cy="37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56" y="2860987"/>
            <a:ext cx="357010" cy="37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487" y="2467283"/>
            <a:ext cx="363622" cy="36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458" y="4249340"/>
            <a:ext cx="370233" cy="37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90" y="4254572"/>
            <a:ext cx="363622" cy="36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92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1">
            <a:extLst>
              <a:ext uri="{FF2B5EF4-FFF2-40B4-BE49-F238E27FC236}">
                <a16:creationId xmlns:a16="http://schemas.microsoft.com/office/drawing/2014/main" xmlns="" id="{BEFE2478-EF0B-4D06-9149-72864DA66CC1}"/>
              </a:ext>
            </a:extLst>
          </p:cNvPr>
          <p:cNvSpPr/>
          <p:nvPr/>
        </p:nvSpPr>
        <p:spPr>
          <a:xfrm>
            <a:off x="1873625" y="2159152"/>
            <a:ext cx="3564372" cy="17739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 깜빡이기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운동장 한 바퀴 뛰기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 전에 손 들기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4E76F58-A318-45E9-82C0-77D301FF60F9}"/>
              </a:ext>
            </a:extLst>
          </p:cNvPr>
          <p:cNvSpPr/>
          <p:nvPr/>
        </p:nvSpPr>
        <p:spPr bwMode="auto">
          <a:xfrm>
            <a:off x="2919666" y="4332034"/>
            <a:ext cx="1299034" cy="3957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,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344699CF-436C-47C5-BFF1-24C55F02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99" y="4174925"/>
            <a:ext cx="360000" cy="355000"/>
          </a:xfrm>
          <a:prstGeom prst="rect">
            <a:avLst/>
          </a:prstGeom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78" y="3288723"/>
            <a:ext cx="370233" cy="37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56" y="2860987"/>
            <a:ext cx="357010" cy="37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487" y="2467283"/>
            <a:ext cx="363622" cy="36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74" y="4347193"/>
            <a:ext cx="370233" cy="37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06" y="4352425"/>
            <a:ext cx="363622" cy="36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동안 할 수 있는 일을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xmlns="" id="{A1B7A835-9539-43AA-B360-DE63C120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1F5D2DED-8E86-4712-9E83-E4B01B33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867C946-9281-47B3-8C03-48C6EAAC70CA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>
            <a:extLst>
              <a:ext uri="{FF2B5EF4-FFF2-40B4-BE49-F238E27FC236}">
                <a16:creationId xmlns:a16="http://schemas.microsoft.com/office/drawing/2014/main" xmlns="" id="{C0C9998E-CF97-451D-B5B3-4286B5266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C4E76F58-A318-45E9-82C0-77D301FF60F9}"/>
              </a:ext>
            </a:extLst>
          </p:cNvPr>
          <p:cNvSpPr/>
          <p:nvPr/>
        </p:nvSpPr>
        <p:spPr bwMode="auto">
          <a:xfrm>
            <a:off x="2648701" y="4257602"/>
            <a:ext cx="1701432" cy="6381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22">
            <a:extLst>
              <a:ext uri="{FF2B5EF4-FFF2-40B4-BE49-F238E27FC236}">
                <a16:creationId xmlns:a16="http://schemas.microsoft.com/office/drawing/2014/main" xmlns="" id="{6943FCDC-2A4D-4A41-9D34-2667A6E4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672" y="4338142"/>
            <a:ext cx="417211" cy="42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4">
            <a:extLst>
              <a:ext uri="{FF2B5EF4-FFF2-40B4-BE49-F238E27FC236}">
                <a16:creationId xmlns:a16="http://schemas.microsoft.com/office/drawing/2014/main" xmlns="" id="{D8CA446A-7099-4EE1-9678-9F33C544D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534" y="4339121"/>
            <a:ext cx="425083" cy="41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2DAB6165-4822-401F-A00D-0B375D5EE72E}"/>
              </a:ext>
            </a:extLst>
          </p:cNvPr>
          <p:cNvGrpSpPr/>
          <p:nvPr/>
        </p:nvGrpSpPr>
        <p:grpSpPr>
          <a:xfrm>
            <a:off x="164959" y="3480294"/>
            <a:ext cx="6667165" cy="1704656"/>
            <a:chOff x="179512" y="659549"/>
            <a:chExt cx="6667165" cy="4613741"/>
          </a:xfrm>
        </p:grpSpPr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xmlns="" id="{155E7485-5BB3-4F4A-B078-3778CBF0E38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45CE3B86-245C-4A12-A70C-C7DA54D7F8A0}"/>
                </a:ext>
              </a:extLst>
            </p:cNvPr>
            <p:cNvSpPr/>
            <p:nvPr/>
          </p:nvSpPr>
          <p:spPr>
            <a:xfrm>
              <a:off x="179512" y="1534529"/>
              <a:ext cx="6667165" cy="3550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xmlns="" id="{9B93BF64-B3C3-4A7C-B437-6B2320455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659549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F4F3A13A-311A-4AA7-B682-8376A98D105D}"/>
              </a:ext>
            </a:extLst>
          </p:cNvPr>
          <p:cNvSpPr txBox="1"/>
          <p:nvPr/>
        </p:nvSpPr>
        <p:spPr>
          <a:xfrm>
            <a:off x="380314" y="3982063"/>
            <a:ext cx="626483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깜빡이기와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발표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전에 손 들기는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동안 할 수 있는 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77C2AA0-67D3-4AFD-BFD6-2DF2FF4A54E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3" y="4072485"/>
            <a:ext cx="370233" cy="37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1" y="4081820"/>
            <a:ext cx="363622" cy="36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7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902044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96036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잘못된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15" name="Picture 6">
            <a:extLst>
              <a:ext uri="{FF2B5EF4-FFF2-40B4-BE49-F238E27FC236}">
                <a16:creationId xmlns:a16="http://schemas.microsoft.com/office/drawing/2014/main" xmlns="" id="{CB5E0C8D-DDEF-410C-B580-E6729114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2">
            <a:extLst>
              <a:ext uri="{FF2B5EF4-FFF2-40B4-BE49-F238E27FC236}">
                <a16:creationId xmlns:a16="http://schemas.microsoft.com/office/drawing/2014/main" xmlns="" id="{CDCAA471-ACCE-4D84-9E6E-9B3DD983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287632C5-247A-44CC-B77C-8112FBA64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22A56B28-E0EF-41D4-BD4B-879C7C638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99601BA-E2EF-41DB-9C52-86B74DD8006B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B401A5B7-C919-4BE2-ACAD-53254877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06C1FFDC-6433-4A63-888E-DE1039E7695E}"/>
              </a:ext>
            </a:extLst>
          </p:cNvPr>
          <p:cNvSpPr/>
          <p:nvPr/>
        </p:nvSpPr>
        <p:spPr>
          <a:xfrm>
            <a:off x="1585560" y="2159152"/>
            <a:ext cx="3759778" cy="191792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080000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0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197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  <a:p>
            <a:pPr marL="1080000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  <a:p>
            <a:pPr marL="1080000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8">
            <a:extLst>
              <a:ext uri="{FF2B5EF4-FFF2-40B4-BE49-F238E27FC236}">
                <a16:creationId xmlns:a16="http://schemas.microsoft.com/office/drawing/2014/main" xmlns="" id="{38A55A6C-823B-4A96-9D61-FEB71DAB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434" y="3586362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>
            <a:extLst>
              <a:ext uri="{FF2B5EF4-FFF2-40B4-BE49-F238E27FC236}">
                <a16:creationId xmlns:a16="http://schemas.microsoft.com/office/drawing/2014/main" xmlns="" id="{B307E637-E0E9-49DF-9B2A-E69F977E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06" y="3183813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0">
            <a:extLst>
              <a:ext uri="{FF2B5EF4-FFF2-40B4-BE49-F238E27FC236}">
                <a16:creationId xmlns:a16="http://schemas.microsoft.com/office/drawing/2014/main" xmlns="" id="{166F03BC-B3B3-4078-B641-741CE63E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73" y="2787769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1">
            <a:extLst>
              <a:ext uri="{FF2B5EF4-FFF2-40B4-BE49-F238E27FC236}">
                <a16:creationId xmlns:a16="http://schemas.microsoft.com/office/drawing/2014/main" xmlns="" id="{E2761418-4970-4E2E-B3D8-03B7378F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67" y="232399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9">
            <a:extLst>
              <a:ext uri="{FF2B5EF4-FFF2-40B4-BE49-F238E27FC236}">
                <a16:creationId xmlns:a16="http://schemas.microsoft.com/office/drawing/2014/main" xmlns="" id="{B307E637-E0E9-49DF-9B2A-E69F977E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30" y="4296649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3164894" y="4123403"/>
            <a:ext cx="840546" cy="537565"/>
            <a:chOff x="414637" y="2176445"/>
            <a:chExt cx="840546" cy="537565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sp>
        <p:nvSpPr>
          <p:cNvPr id="67" name="타원 66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351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9">
            <a:extLst>
              <a:ext uri="{FF2B5EF4-FFF2-40B4-BE49-F238E27FC236}">
                <a16:creationId xmlns:a16="http://schemas.microsoft.com/office/drawing/2014/main" xmlns="" id="{B307E637-E0E9-49DF-9B2A-E69F977E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30" y="4296649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직사각형 102"/>
          <p:cNvSpPr/>
          <p:nvPr/>
        </p:nvSpPr>
        <p:spPr bwMode="auto">
          <a:xfrm>
            <a:off x="3164894" y="429583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순서도: 대체 처리 2"/>
          <p:cNvSpPr/>
          <p:nvPr/>
        </p:nvSpPr>
        <p:spPr>
          <a:xfrm>
            <a:off x="4902044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96036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잘못된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15" name="Picture 6">
            <a:extLst>
              <a:ext uri="{FF2B5EF4-FFF2-40B4-BE49-F238E27FC236}">
                <a16:creationId xmlns:a16="http://schemas.microsoft.com/office/drawing/2014/main" xmlns="" id="{CB5E0C8D-DDEF-410C-B580-E6729114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2">
            <a:extLst>
              <a:ext uri="{FF2B5EF4-FFF2-40B4-BE49-F238E27FC236}">
                <a16:creationId xmlns:a16="http://schemas.microsoft.com/office/drawing/2014/main" xmlns="" id="{CDCAA471-ACCE-4D84-9E6E-9B3DD983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287632C5-247A-44CC-B77C-8112FBA64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22A56B28-E0EF-41D4-BD4B-879C7C638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99601BA-E2EF-41DB-9C52-86B74DD8006B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B401A5B7-C919-4BE2-ACAD-53254877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87F46599-EEF9-4EB6-9090-A84F5A3DB911}"/>
              </a:ext>
            </a:extLst>
          </p:cNvPr>
          <p:cNvGrpSpPr/>
          <p:nvPr/>
        </p:nvGrpSpPr>
        <p:grpSpPr>
          <a:xfrm>
            <a:off x="137083" y="4026251"/>
            <a:ext cx="6667165" cy="1157680"/>
            <a:chOff x="179512" y="2139967"/>
            <a:chExt cx="6667165" cy="3133323"/>
          </a:xfrm>
        </p:grpSpPr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xmlns="" id="{ADD1A978-AD55-4EDE-9F57-B1F5B0E6A15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989FFAD2-A73F-4142-9F1F-15FC1A23FC6F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xmlns="" id="{E4DD0CFF-4795-481E-87E1-631F30E206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72FD7C7-10DB-468C-AA65-9AA233E0697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54CF27F1-8E93-4B1D-90F6-AA1F21534178}"/>
              </a:ext>
            </a:extLst>
          </p:cNvPr>
          <p:cNvSpPr/>
          <p:nvPr/>
        </p:nvSpPr>
        <p:spPr>
          <a:xfrm>
            <a:off x="658715" y="4535832"/>
            <a:ext cx="4746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100" name="Picture 9">
            <a:extLst>
              <a:ext uri="{FF2B5EF4-FFF2-40B4-BE49-F238E27FC236}">
                <a16:creationId xmlns:a16="http://schemas.microsoft.com/office/drawing/2014/main" xmlns="" id="{48A84C62-D77B-4DD9-9CBB-6AD081A4B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54588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사각형: 둥근 모서리 59">
            <a:extLst>
              <a:ext uri="{FF2B5EF4-FFF2-40B4-BE49-F238E27FC236}">
                <a16:creationId xmlns:a16="http://schemas.microsoft.com/office/drawing/2014/main" xmlns="" id="{06C1FFDC-6433-4A63-888E-DE1039E7695E}"/>
              </a:ext>
            </a:extLst>
          </p:cNvPr>
          <p:cNvSpPr/>
          <p:nvPr/>
        </p:nvSpPr>
        <p:spPr>
          <a:xfrm>
            <a:off x="1585560" y="2159152"/>
            <a:ext cx="3759778" cy="191792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080000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0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197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  <a:p>
            <a:pPr marL="1080000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  <a:p>
            <a:pPr marL="1080000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8">
            <a:extLst>
              <a:ext uri="{FF2B5EF4-FFF2-40B4-BE49-F238E27FC236}">
                <a16:creationId xmlns:a16="http://schemas.microsoft.com/office/drawing/2014/main" xmlns="" id="{38A55A6C-823B-4A96-9D61-FEB71DAB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434" y="3586362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9">
            <a:extLst>
              <a:ext uri="{FF2B5EF4-FFF2-40B4-BE49-F238E27FC236}">
                <a16:creationId xmlns:a16="http://schemas.microsoft.com/office/drawing/2014/main" xmlns="" id="{B307E637-E0E9-49DF-9B2A-E69F977E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06" y="3183813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0">
            <a:extLst>
              <a:ext uri="{FF2B5EF4-FFF2-40B4-BE49-F238E27FC236}">
                <a16:creationId xmlns:a16="http://schemas.microsoft.com/office/drawing/2014/main" xmlns="" id="{166F03BC-B3B3-4078-B641-741CE63E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73" y="2787769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1">
            <a:extLst>
              <a:ext uri="{FF2B5EF4-FFF2-40B4-BE49-F238E27FC236}">
                <a16:creationId xmlns:a16="http://schemas.microsoft.com/office/drawing/2014/main" xmlns="" id="{E2761418-4970-4E2E-B3D8-03B7378F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67" y="232399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44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5203443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7435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0" name="Picture 6">
            <a:extLst>
              <a:ext uri="{FF2B5EF4-FFF2-40B4-BE49-F238E27FC236}">
                <a16:creationId xmlns:a16="http://schemas.microsoft.com/office/drawing/2014/main" xmlns="" id="{A8B92652-832C-4AFE-8400-2F3BCE29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011CFC5B-46B5-4620-97C8-176623A5018D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12">
            <a:extLst>
              <a:ext uri="{FF2B5EF4-FFF2-40B4-BE49-F238E27FC236}">
                <a16:creationId xmlns:a16="http://schemas.microsoft.com/office/drawing/2014/main" xmlns="" id="{E2C930F9-C6FA-4C6B-B248-728CE969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BF9689E6-8D41-4C16-8FE9-E03EA3E0485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21">
            <a:extLst>
              <a:ext uri="{FF2B5EF4-FFF2-40B4-BE49-F238E27FC236}">
                <a16:creationId xmlns:a16="http://schemas.microsoft.com/office/drawing/2014/main" xmlns="" id="{F6F8344B-92DF-4F31-B9AD-08B9BE5E7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C7C6463E-2B6B-4AE6-8454-7F9804B71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F1A3EF57-5036-47D7-A956-062558C6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0A344BB-A327-41B4-9674-94793A97E70E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73D4A918-319F-4705-B6B0-BE7E90F1C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C73727B1-7392-4B53-BDE6-A725FAE01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05450"/>
              </p:ext>
            </p:extLst>
          </p:nvPr>
        </p:nvGraphicFramePr>
        <p:xfrm>
          <a:off x="281604" y="2394879"/>
          <a:ext cx="3284101" cy="1548687"/>
        </p:xfrm>
        <a:graphic>
          <a:graphicData uri="http://schemas.openxmlformats.org/drawingml/2006/table">
            <a:tbl>
              <a:tblPr/>
              <a:tblGrid>
                <a:gridCol w="470691">
                  <a:extLst>
                    <a:ext uri="{9D8B030D-6E8A-4147-A177-3AD203B41FA5}">
                      <a16:colId xmlns:a16="http://schemas.microsoft.com/office/drawing/2014/main" xmlns="" val="770823913"/>
                    </a:ext>
                  </a:extLst>
                </a:gridCol>
                <a:gridCol w="485238">
                  <a:extLst>
                    <a:ext uri="{9D8B030D-6E8A-4147-A177-3AD203B41FA5}">
                      <a16:colId xmlns:a16="http://schemas.microsoft.com/office/drawing/2014/main" xmlns="" val="4151525878"/>
                    </a:ext>
                  </a:extLst>
                </a:gridCol>
                <a:gridCol w="534247">
                  <a:extLst>
                    <a:ext uri="{9D8B030D-6E8A-4147-A177-3AD203B41FA5}">
                      <a16:colId xmlns:a16="http://schemas.microsoft.com/office/drawing/2014/main" xmlns="" val="1834288832"/>
                    </a:ext>
                  </a:extLst>
                </a:gridCol>
                <a:gridCol w="485238">
                  <a:extLst>
                    <a:ext uri="{9D8B030D-6E8A-4147-A177-3AD203B41FA5}">
                      <a16:colId xmlns:a16="http://schemas.microsoft.com/office/drawing/2014/main" xmlns="" val="2801298683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3590936213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2833625775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4149666024"/>
                    </a:ext>
                  </a:extLst>
                </a:gridCol>
              </a:tblGrid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0512833"/>
                  </a:ext>
                </a:extLst>
              </a:tr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11327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0042858"/>
                  </a:ext>
                </a:extLst>
              </a:tr>
            </a:tbl>
          </a:graphicData>
        </a:graphic>
      </p:graphicFrame>
      <p:sp>
        <p:nvSpPr>
          <p:cNvPr id="63" name="TextBox 51">
            <a:extLst>
              <a:ext uri="{FF2B5EF4-FFF2-40B4-BE49-F238E27FC236}">
                <a16:creationId xmlns:a16="http://schemas.microsoft.com/office/drawing/2014/main" xmlns="" id="{8DAEC8DE-420A-442E-8D77-B26776C006EB}"/>
              </a:ext>
            </a:extLst>
          </p:cNvPr>
          <p:cNvSpPr txBox="1"/>
          <p:nvPr/>
        </p:nvSpPr>
        <p:spPr>
          <a:xfrm>
            <a:off x="949734" y="3582245"/>
            <a:ext cx="2937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879ADB4C-34CE-4C20-8FBA-7FEEB05B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60" y="38892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51">
            <a:extLst>
              <a:ext uri="{FF2B5EF4-FFF2-40B4-BE49-F238E27FC236}">
                <a16:creationId xmlns:a16="http://schemas.microsoft.com/office/drawing/2014/main" xmlns="" id="{A9340D71-6D68-45C9-BEBE-D22D060AC3D6}"/>
              </a:ext>
            </a:extLst>
          </p:cNvPr>
          <p:cNvSpPr txBox="1"/>
          <p:nvPr/>
        </p:nvSpPr>
        <p:spPr>
          <a:xfrm>
            <a:off x="1780728" y="3582245"/>
            <a:ext cx="4888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EFDABF4C-3B42-40D0-AF48-D11154526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11" y="38892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1">
            <a:extLst>
              <a:ext uri="{FF2B5EF4-FFF2-40B4-BE49-F238E27FC236}">
                <a16:creationId xmlns:a16="http://schemas.microsoft.com/office/drawing/2014/main" xmlns="" id="{56CD2A21-946F-4BA2-AF10-A54F92FB7BEF}"/>
              </a:ext>
            </a:extLst>
          </p:cNvPr>
          <p:cNvSpPr txBox="1"/>
          <p:nvPr/>
        </p:nvSpPr>
        <p:spPr>
          <a:xfrm>
            <a:off x="2621253" y="3582245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xmlns="" id="{BA63D279-F0AD-4C65-9EFF-92A082C5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15" y="38892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93094314-FC48-4808-ABAE-D7E2C1C46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32299"/>
              </p:ext>
            </p:extLst>
          </p:nvPr>
        </p:nvGraphicFramePr>
        <p:xfrm>
          <a:off x="3597784" y="2394879"/>
          <a:ext cx="3284101" cy="1548687"/>
        </p:xfrm>
        <a:graphic>
          <a:graphicData uri="http://schemas.openxmlformats.org/drawingml/2006/table">
            <a:tbl>
              <a:tblPr/>
              <a:tblGrid>
                <a:gridCol w="470691">
                  <a:extLst>
                    <a:ext uri="{9D8B030D-6E8A-4147-A177-3AD203B41FA5}">
                      <a16:colId xmlns:a16="http://schemas.microsoft.com/office/drawing/2014/main" xmlns="" val="770823913"/>
                    </a:ext>
                  </a:extLst>
                </a:gridCol>
                <a:gridCol w="485238">
                  <a:extLst>
                    <a:ext uri="{9D8B030D-6E8A-4147-A177-3AD203B41FA5}">
                      <a16:colId xmlns:a16="http://schemas.microsoft.com/office/drawing/2014/main" xmlns="" val="4151525878"/>
                    </a:ext>
                  </a:extLst>
                </a:gridCol>
                <a:gridCol w="534247">
                  <a:extLst>
                    <a:ext uri="{9D8B030D-6E8A-4147-A177-3AD203B41FA5}">
                      <a16:colId xmlns:a16="http://schemas.microsoft.com/office/drawing/2014/main" xmlns="" val="1834288832"/>
                    </a:ext>
                  </a:extLst>
                </a:gridCol>
                <a:gridCol w="485238">
                  <a:extLst>
                    <a:ext uri="{9D8B030D-6E8A-4147-A177-3AD203B41FA5}">
                      <a16:colId xmlns:a16="http://schemas.microsoft.com/office/drawing/2014/main" xmlns="" val="2801298683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3590936213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2833625775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4149666024"/>
                    </a:ext>
                  </a:extLst>
                </a:gridCol>
              </a:tblGrid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0512833"/>
                  </a:ext>
                </a:extLst>
              </a:tr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11327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0042858"/>
                  </a:ext>
                </a:extLst>
              </a:tr>
            </a:tbl>
          </a:graphicData>
        </a:graphic>
      </p:graphicFrame>
      <p:sp>
        <p:nvSpPr>
          <p:cNvPr id="87" name="TextBox 51">
            <a:extLst>
              <a:ext uri="{FF2B5EF4-FFF2-40B4-BE49-F238E27FC236}">
                <a16:creationId xmlns:a16="http://schemas.microsoft.com/office/drawing/2014/main" xmlns="" id="{F9879858-B1CA-410C-9788-DA24755BCCD8}"/>
              </a:ext>
            </a:extLst>
          </p:cNvPr>
          <p:cNvSpPr txBox="1"/>
          <p:nvPr/>
        </p:nvSpPr>
        <p:spPr>
          <a:xfrm>
            <a:off x="4265914" y="3582245"/>
            <a:ext cx="2937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xmlns="" id="{CA4256D0-1A75-4F46-91BA-A365273F7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240" y="38892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51">
            <a:extLst>
              <a:ext uri="{FF2B5EF4-FFF2-40B4-BE49-F238E27FC236}">
                <a16:creationId xmlns:a16="http://schemas.microsoft.com/office/drawing/2014/main" xmlns="" id="{EBA0561D-70CC-426D-9445-839CAAD6C159}"/>
              </a:ext>
            </a:extLst>
          </p:cNvPr>
          <p:cNvSpPr txBox="1"/>
          <p:nvPr/>
        </p:nvSpPr>
        <p:spPr>
          <a:xfrm>
            <a:off x="5096908" y="3582245"/>
            <a:ext cx="4888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xmlns="" id="{A34A3F0C-23A8-44CD-BF91-007CEA0BF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891" y="38892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51">
            <a:extLst>
              <a:ext uri="{FF2B5EF4-FFF2-40B4-BE49-F238E27FC236}">
                <a16:creationId xmlns:a16="http://schemas.microsoft.com/office/drawing/2014/main" xmlns="" id="{FB28E9A6-060E-4ECA-B635-F014A21C143F}"/>
              </a:ext>
            </a:extLst>
          </p:cNvPr>
          <p:cNvSpPr txBox="1"/>
          <p:nvPr/>
        </p:nvSpPr>
        <p:spPr>
          <a:xfrm>
            <a:off x="5937433" y="3582245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xmlns="" id="{4B6C4004-D63C-49CC-9E0E-D09B48B8C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995" y="38892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86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322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suhi_h_0301_05_1011.html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5203443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7435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0" name="Picture 6">
            <a:extLst>
              <a:ext uri="{FF2B5EF4-FFF2-40B4-BE49-F238E27FC236}">
                <a16:creationId xmlns:a16="http://schemas.microsoft.com/office/drawing/2014/main" xmlns="" id="{A8B92652-832C-4AFE-8400-2F3BCE29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>
            <a:extLst>
              <a:ext uri="{FF2B5EF4-FFF2-40B4-BE49-F238E27FC236}">
                <a16:creationId xmlns:a16="http://schemas.microsoft.com/office/drawing/2014/main" xmlns="" id="{E2C930F9-C6FA-4C6B-B248-728CE969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C7C6463E-2B6B-4AE6-8454-7F9804B71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F1A3EF57-5036-47D7-A956-062558C6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0A344BB-A327-41B4-9674-94793A97E70E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73D4A918-319F-4705-B6B0-BE7E90F1C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C73727B1-7392-4B53-BDE6-A725FAE01B5B}"/>
              </a:ext>
            </a:extLst>
          </p:cNvPr>
          <p:cNvGraphicFramePr>
            <a:graphicFrameLocks noGrp="1"/>
          </p:cNvGraphicFramePr>
          <p:nvPr/>
        </p:nvGraphicFramePr>
        <p:xfrm>
          <a:off x="281604" y="2394879"/>
          <a:ext cx="3284101" cy="1548687"/>
        </p:xfrm>
        <a:graphic>
          <a:graphicData uri="http://schemas.openxmlformats.org/drawingml/2006/table">
            <a:tbl>
              <a:tblPr/>
              <a:tblGrid>
                <a:gridCol w="470691">
                  <a:extLst>
                    <a:ext uri="{9D8B030D-6E8A-4147-A177-3AD203B41FA5}">
                      <a16:colId xmlns:a16="http://schemas.microsoft.com/office/drawing/2014/main" xmlns="" val="770823913"/>
                    </a:ext>
                  </a:extLst>
                </a:gridCol>
                <a:gridCol w="485238">
                  <a:extLst>
                    <a:ext uri="{9D8B030D-6E8A-4147-A177-3AD203B41FA5}">
                      <a16:colId xmlns:a16="http://schemas.microsoft.com/office/drawing/2014/main" xmlns="" val="4151525878"/>
                    </a:ext>
                  </a:extLst>
                </a:gridCol>
                <a:gridCol w="534247">
                  <a:extLst>
                    <a:ext uri="{9D8B030D-6E8A-4147-A177-3AD203B41FA5}">
                      <a16:colId xmlns:a16="http://schemas.microsoft.com/office/drawing/2014/main" xmlns="" val="1834288832"/>
                    </a:ext>
                  </a:extLst>
                </a:gridCol>
                <a:gridCol w="485238">
                  <a:extLst>
                    <a:ext uri="{9D8B030D-6E8A-4147-A177-3AD203B41FA5}">
                      <a16:colId xmlns:a16="http://schemas.microsoft.com/office/drawing/2014/main" xmlns="" val="2801298683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3590936213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2833625775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4149666024"/>
                    </a:ext>
                  </a:extLst>
                </a:gridCol>
              </a:tblGrid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0512833"/>
                  </a:ext>
                </a:extLst>
              </a:tr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11327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0042858"/>
                  </a:ext>
                </a:extLst>
              </a:tr>
            </a:tbl>
          </a:graphicData>
        </a:graphic>
      </p:graphicFrame>
      <p:sp>
        <p:nvSpPr>
          <p:cNvPr id="63" name="TextBox 51">
            <a:extLst>
              <a:ext uri="{FF2B5EF4-FFF2-40B4-BE49-F238E27FC236}">
                <a16:creationId xmlns:a16="http://schemas.microsoft.com/office/drawing/2014/main" xmlns="" id="{8DAEC8DE-420A-442E-8D77-B26776C006EB}"/>
              </a:ext>
            </a:extLst>
          </p:cNvPr>
          <p:cNvSpPr txBox="1"/>
          <p:nvPr/>
        </p:nvSpPr>
        <p:spPr>
          <a:xfrm>
            <a:off x="949734" y="3582245"/>
            <a:ext cx="2937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879ADB4C-34CE-4C20-8FBA-7FEEB05B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99" y="3453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51">
            <a:extLst>
              <a:ext uri="{FF2B5EF4-FFF2-40B4-BE49-F238E27FC236}">
                <a16:creationId xmlns:a16="http://schemas.microsoft.com/office/drawing/2014/main" xmlns="" id="{A9340D71-6D68-45C9-BEBE-D22D060AC3D6}"/>
              </a:ext>
            </a:extLst>
          </p:cNvPr>
          <p:cNvSpPr txBox="1"/>
          <p:nvPr/>
        </p:nvSpPr>
        <p:spPr>
          <a:xfrm>
            <a:off x="1780728" y="3582245"/>
            <a:ext cx="4888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EFDABF4C-3B42-40D0-AF48-D11154526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850" y="3453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1">
            <a:extLst>
              <a:ext uri="{FF2B5EF4-FFF2-40B4-BE49-F238E27FC236}">
                <a16:creationId xmlns:a16="http://schemas.microsoft.com/office/drawing/2014/main" xmlns="" id="{56CD2A21-946F-4BA2-AF10-A54F92FB7BEF}"/>
              </a:ext>
            </a:extLst>
          </p:cNvPr>
          <p:cNvSpPr txBox="1"/>
          <p:nvPr/>
        </p:nvSpPr>
        <p:spPr>
          <a:xfrm>
            <a:off x="2621253" y="3582245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xmlns="" id="{BA63D279-F0AD-4C65-9EFF-92A082C5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54" y="3453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93094314-FC48-4808-ABAE-D7E2C1C46484}"/>
              </a:ext>
            </a:extLst>
          </p:cNvPr>
          <p:cNvGraphicFramePr>
            <a:graphicFrameLocks noGrp="1"/>
          </p:cNvGraphicFramePr>
          <p:nvPr/>
        </p:nvGraphicFramePr>
        <p:xfrm>
          <a:off x="3597784" y="2394879"/>
          <a:ext cx="3284101" cy="1548687"/>
        </p:xfrm>
        <a:graphic>
          <a:graphicData uri="http://schemas.openxmlformats.org/drawingml/2006/table">
            <a:tbl>
              <a:tblPr/>
              <a:tblGrid>
                <a:gridCol w="470691">
                  <a:extLst>
                    <a:ext uri="{9D8B030D-6E8A-4147-A177-3AD203B41FA5}">
                      <a16:colId xmlns:a16="http://schemas.microsoft.com/office/drawing/2014/main" xmlns="" val="770823913"/>
                    </a:ext>
                  </a:extLst>
                </a:gridCol>
                <a:gridCol w="485238">
                  <a:extLst>
                    <a:ext uri="{9D8B030D-6E8A-4147-A177-3AD203B41FA5}">
                      <a16:colId xmlns:a16="http://schemas.microsoft.com/office/drawing/2014/main" xmlns="" val="4151525878"/>
                    </a:ext>
                  </a:extLst>
                </a:gridCol>
                <a:gridCol w="534247">
                  <a:extLst>
                    <a:ext uri="{9D8B030D-6E8A-4147-A177-3AD203B41FA5}">
                      <a16:colId xmlns:a16="http://schemas.microsoft.com/office/drawing/2014/main" xmlns="" val="1834288832"/>
                    </a:ext>
                  </a:extLst>
                </a:gridCol>
                <a:gridCol w="485238">
                  <a:extLst>
                    <a:ext uri="{9D8B030D-6E8A-4147-A177-3AD203B41FA5}">
                      <a16:colId xmlns:a16="http://schemas.microsoft.com/office/drawing/2014/main" xmlns="" val="2801298683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3590936213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2833625775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4149666024"/>
                    </a:ext>
                  </a:extLst>
                </a:gridCol>
              </a:tblGrid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0512833"/>
                  </a:ext>
                </a:extLst>
              </a:tr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11327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0042858"/>
                  </a:ext>
                </a:extLst>
              </a:tr>
            </a:tbl>
          </a:graphicData>
        </a:graphic>
      </p:graphicFrame>
      <p:sp>
        <p:nvSpPr>
          <p:cNvPr id="87" name="TextBox 51">
            <a:extLst>
              <a:ext uri="{FF2B5EF4-FFF2-40B4-BE49-F238E27FC236}">
                <a16:creationId xmlns:a16="http://schemas.microsoft.com/office/drawing/2014/main" xmlns="" id="{F9879858-B1CA-410C-9788-DA24755BCCD8}"/>
              </a:ext>
            </a:extLst>
          </p:cNvPr>
          <p:cNvSpPr txBox="1"/>
          <p:nvPr/>
        </p:nvSpPr>
        <p:spPr>
          <a:xfrm>
            <a:off x="4265914" y="3582245"/>
            <a:ext cx="2937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xmlns="" id="{CA4256D0-1A75-4F46-91BA-A365273F7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379" y="3453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51">
            <a:extLst>
              <a:ext uri="{FF2B5EF4-FFF2-40B4-BE49-F238E27FC236}">
                <a16:creationId xmlns:a16="http://schemas.microsoft.com/office/drawing/2014/main" xmlns="" id="{EBA0561D-70CC-426D-9445-839CAAD6C159}"/>
              </a:ext>
            </a:extLst>
          </p:cNvPr>
          <p:cNvSpPr txBox="1"/>
          <p:nvPr/>
        </p:nvSpPr>
        <p:spPr>
          <a:xfrm>
            <a:off x="5096908" y="3582245"/>
            <a:ext cx="4888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xmlns="" id="{A34A3F0C-23A8-44CD-BF91-007CEA0BF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30" y="3453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51">
            <a:extLst>
              <a:ext uri="{FF2B5EF4-FFF2-40B4-BE49-F238E27FC236}">
                <a16:creationId xmlns:a16="http://schemas.microsoft.com/office/drawing/2014/main" xmlns="" id="{FB28E9A6-060E-4ECA-B635-F014A21C143F}"/>
              </a:ext>
            </a:extLst>
          </p:cNvPr>
          <p:cNvSpPr txBox="1"/>
          <p:nvPr/>
        </p:nvSpPr>
        <p:spPr>
          <a:xfrm>
            <a:off x="5937433" y="3582245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xmlns="" id="{4B6C4004-D63C-49CC-9E0E-D09B48B8C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34" y="3453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BA7CE9B7-2584-4834-BD0B-354C5F0A22B6}"/>
              </a:ext>
            </a:extLst>
          </p:cNvPr>
          <p:cNvGrpSpPr/>
          <p:nvPr/>
        </p:nvGrpSpPr>
        <p:grpSpPr>
          <a:xfrm>
            <a:off x="164959" y="2456892"/>
            <a:ext cx="6667165" cy="2728058"/>
            <a:chOff x="179512" y="-2110350"/>
            <a:chExt cx="6667165" cy="7383640"/>
          </a:xfrm>
        </p:grpSpPr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xmlns="" id="{1D24F712-9092-4D3F-86DA-83D4183DFA5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93C1D576-6C62-46BF-845D-F6DB9078D0C7}"/>
                </a:ext>
              </a:extLst>
            </p:cNvPr>
            <p:cNvSpPr/>
            <p:nvPr/>
          </p:nvSpPr>
          <p:spPr>
            <a:xfrm>
              <a:off x="179512" y="-1205964"/>
              <a:ext cx="6667165" cy="62911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xmlns="" id="{332968E4-52E2-4F43-85F4-F746D145B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68" y="-2110350"/>
              <a:ext cx="1079183" cy="919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4EDEC23B-CBB3-4274-A9FD-6C822F9A1973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43">
            <a:extLst>
              <a:ext uri="{FF2B5EF4-FFF2-40B4-BE49-F238E27FC236}">
                <a16:creationId xmlns:a16="http://schemas.microsoft.com/office/drawing/2014/main" xmlns="" id="{2A07A256-3275-47BD-A794-40F0E7924BB8}"/>
              </a:ext>
            </a:extLst>
          </p:cNvPr>
          <p:cNvSpPr txBox="1"/>
          <p:nvPr/>
        </p:nvSpPr>
        <p:spPr>
          <a:xfrm>
            <a:off x="242975" y="2919676"/>
            <a:ext cx="6408846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시는 시끼리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분끼리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초는 초끼리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868C74B2-75C5-4A26-9590-0DF335925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56396"/>
              </p:ext>
            </p:extLst>
          </p:nvPr>
        </p:nvGraphicFramePr>
        <p:xfrm>
          <a:off x="138677" y="3330864"/>
          <a:ext cx="3284101" cy="1548687"/>
        </p:xfrm>
        <a:graphic>
          <a:graphicData uri="http://schemas.openxmlformats.org/drawingml/2006/table">
            <a:tbl>
              <a:tblPr/>
              <a:tblGrid>
                <a:gridCol w="470691">
                  <a:extLst>
                    <a:ext uri="{9D8B030D-6E8A-4147-A177-3AD203B41FA5}">
                      <a16:colId xmlns:a16="http://schemas.microsoft.com/office/drawing/2014/main" xmlns="" val="770823913"/>
                    </a:ext>
                  </a:extLst>
                </a:gridCol>
                <a:gridCol w="485238">
                  <a:extLst>
                    <a:ext uri="{9D8B030D-6E8A-4147-A177-3AD203B41FA5}">
                      <a16:colId xmlns:a16="http://schemas.microsoft.com/office/drawing/2014/main" xmlns="" val="4151525878"/>
                    </a:ext>
                  </a:extLst>
                </a:gridCol>
                <a:gridCol w="534247">
                  <a:extLst>
                    <a:ext uri="{9D8B030D-6E8A-4147-A177-3AD203B41FA5}">
                      <a16:colId xmlns:a16="http://schemas.microsoft.com/office/drawing/2014/main" xmlns="" val="1834288832"/>
                    </a:ext>
                  </a:extLst>
                </a:gridCol>
                <a:gridCol w="485238">
                  <a:extLst>
                    <a:ext uri="{9D8B030D-6E8A-4147-A177-3AD203B41FA5}">
                      <a16:colId xmlns:a16="http://schemas.microsoft.com/office/drawing/2014/main" xmlns="" val="2801298683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3590936213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2833625775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4149666024"/>
                    </a:ext>
                  </a:extLst>
                </a:gridCol>
              </a:tblGrid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0512833"/>
                  </a:ext>
                </a:extLst>
              </a:tr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11327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kern="0" spc="-4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  <a:endParaRPr lang="ko-KR" altLang="en-US" sz="1800" kern="0" spc="-4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800" kern="0" spc="-4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0042858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87AABF31-9058-487F-A304-52926AB19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63551"/>
              </p:ext>
            </p:extLst>
          </p:nvPr>
        </p:nvGraphicFramePr>
        <p:xfrm>
          <a:off x="3454857" y="3330864"/>
          <a:ext cx="3284101" cy="1548687"/>
        </p:xfrm>
        <a:graphic>
          <a:graphicData uri="http://schemas.openxmlformats.org/drawingml/2006/table">
            <a:tbl>
              <a:tblPr/>
              <a:tblGrid>
                <a:gridCol w="470691">
                  <a:extLst>
                    <a:ext uri="{9D8B030D-6E8A-4147-A177-3AD203B41FA5}">
                      <a16:colId xmlns:a16="http://schemas.microsoft.com/office/drawing/2014/main" xmlns="" val="770823913"/>
                    </a:ext>
                  </a:extLst>
                </a:gridCol>
                <a:gridCol w="485238">
                  <a:extLst>
                    <a:ext uri="{9D8B030D-6E8A-4147-A177-3AD203B41FA5}">
                      <a16:colId xmlns:a16="http://schemas.microsoft.com/office/drawing/2014/main" xmlns="" val="4151525878"/>
                    </a:ext>
                  </a:extLst>
                </a:gridCol>
                <a:gridCol w="534247">
                  <a:extLst>
                    <a:ext uri="{9D8B030D-6E8A-4147-A177-3AD203B41FA5}">
                      <a16:colId xmlns:a16="http://schemas.microsoft.com/office/drawing/2014/main" xmlns="" val="1834288832"/>
                    </a:ext>
                  </a:extLst>
                </a:gridCol>
                <a:gridCol w="485238">
                  <a:extLst>
                    <a:ext uri="{9D8B030D-6E8A-4147-A177-3AD203B41FA5}">
                      <a16:colId xmlns:a16="http://schemas.microsoft.com/office/drawing/2014/main" xmlns="" val="2801298683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3590936213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2833625775"/>
                    </a:ext>
                  </a:extLst>
                </a:gridCol>
                <a:gridCol w="436229">
                  <a:extLst>
                    <a:ext uri="{9D8B030D-6E8A-4147-A177-3AD203B41FA5}">
                      <a16:colId xmlns:a16="http://schemas.microsoft.com/office/drawing/2014/main" xmlns="" val="4149666024"/>
                    </a:ext>
                  </a:extLst>
                </a:gridCol>
              </a:tblGrid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0512833"/>
                  </a:ext>
                </a:extLst>
              </a:tr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11327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kern="0" spc="-4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800" kern="0" spc="-4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800" kern="0" spc="-4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0042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5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61598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혜성이는 샛별이보다 얼마나 더 오래 통화를 했는지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BF1AF415-B9F3-44EE-9FD9-FC1B2D292F21}"/>
              </a:ext>
            </a:extLst>
          </p:cNvPr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A2BAEBFC-8E1E-4AD1-9AB0-EED31B143855}"/>
              </a:ext>
            </a:extLst>
          </p:cNvPr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D9EA7918-772C-44A4-B49F-A8E12E721DB4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682B6A76-2842-4F57-B844-B8B7FC2B464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21">
            <a:extLst>
              <a:ext uri="{FF2B5EF4-FFF2-40B4-BE49-F238E27FC236}">
                <a16:creationId xmlns:a16="http://schemas.microsoft.com/office/drawing/2014/main" xmlns="" id="{FF4BC733-3A97-499C-89C6-AAA9E6E6D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6" name="Picture 6">
            <a:extLst>
              <a:ext uri="{FF2B5EF4-FFF2-40B4-BE49-F238E27FC236}">
                <a16:creationId xmlns:a16="http://schemas.microsoft.com/office/drawing/2014/main" xmlns="" id="{D6B9A08B-CC6C-48BA-9EC6-BCB2C474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2">
            <a:extLst>
              <a:ext uri="{FF2B5EF4-FFF2-40B4-BE49-F238E27FC236}">
                <a16:creationId xmlns:a16="http://schemas.microsoft.com/office/drawing/2014/main" xmlns="" id="{15C3FC41-02D5-4099-AE1B-DE9C308D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62B0FB06-97E0-4A47-BCAF-92233D260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CC7A02E4-D894-48BE-BC30-00F0BEB35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3DDAAE0-8CBA-43B7-BB13-DD2CA5976CAC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00B4DF67-FE1E-448A-BB55-0EF50BC99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F3DF4CF6-F675-4B91-9E78-9B0CD3EB1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60440"/>
              </p:ext>
            </p:extLst>
          </p:nvPr>
        </p:nvGraphicFramePr>
        <p:xfrm>
          <a:off x="1658687" y="2669601"/>
          <a:ext cx="406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961117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889650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통화한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917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71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샛별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4171563"/>
                  </a:ext>
                </a:extLst>
              </a:tr>
            </a:tbl>
          </a:graphicData>
        </a:graphic>
      </p:graphicFrame>
      <p:sp>
        <p:nvSpPr>
          <p:cNvPr id="53" name="TextBox 51">
            <a:extLst>
              <a:ext uri="{FF2B5EF4-FFF2-40B4-BE49-F238E27FC236}">
                <a16:creationId xmlns:a16="http://schemas.microsoft.com/office/drawing/2014/main" xmlns="" id="{88DB0ABD-EE82-4322-A82B-565F94A83FA1}"/>
              </a:ext>
            </a:extLst>
          </p:cNvPr>
          <p:cNvSpPr txBox="1"/>
          <p:nvPr/>
        </p:nvSpPr>
        <p:spPr>
          <a:xfrm>
            <a:off x="2879812" y="4161791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77A0A8AF-F193-4FE0-B568-82FAFDEF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932" y="40329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8CFEF1-7390-4E7F-AD79-565C39805F66}"/>
              </a:ext>
            </a:extLst>
          </p:cNvPr>
          <p:cNvSpPr txBox="1"/>
          <p:nvPr/>
        </p:nvSpPr>
        <p:spPr>
          <a:xfrm>
            <a:off x="3288588" y="4152152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6" name="TextBox 51">
            <a:extLst>
              <a:ext uri="{FF2B5EF4-FFF2-40B4-BE49-F238E27FC236}">
                <a16:creationId xmlns:a16="http://schemas.microsoft.com/office/drawing/2014/main" xmlns="" id="{E9B18574-7EB0-432F-9813-27ADCD45FA4A}"/>
              </a:ext>
            </a:extLst>
          </p:cNvPr>
          <p:cNvSpPr txBox="1"/>
          <p:nvPr/>
        </p:nvSpPr>
        <p:spPr>
          <a:xfrm>
            <a:off x="3762218" y="4161791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6D2856D3-14A2-49EB-976E-50294C1E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38" y="40329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3D8A896-F034-4AE9-A9AD-052263D5A8BC}"/>
              </a:ext>
            </a:extLst>
          </p:cNvPr>
          <p:cNvSpPr txBox="1"/>
          <p:nvPr/>
        </p:nvSpPr>
        <p:spPr>
          <a:xfrm>
            <a:off x="4170994" y="4152152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63417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2">
            <a:extLst>
              <a:ext uri="{FF2B5EF4-FFF2-40B4-BE49-F238E27FC236}">
                <a16:creationId xmlns:a16="http://schemas.microsoft.com/office/drawing/2014/main" xmlns="" id="{F3DF4CF6-F675-4B91-9E78-9B0CD3EB1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13620"/>
              </p:ext>
            </p:extLst>
          </p:nvPr>
        </p:nvGraphicFramePr>
        <p:xfrm>
          <a:off x="1658687" y="2669601"/>
          <a:ext cx="406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961117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889650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통화한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917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71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샛별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4171563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8DB0ABD-EE82-4322-A82B-565F94A83FA1}"/>
              </a:ext>
            </a:extLst>
          </p:cNvPr>
          <p:cNvSpPr txBox="1"/>
          <p:nvPr/>
        </p:nvSpPr>
        <p:spPr>
          <a:xfrm>
            <a:off x="2879812" y="4161791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77A0A8AF-F193-4FE0-B568-82FAFDEF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932" y="40329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48CFEF1-7390-4E7F-AD79-565C39805F66}"/>
              </a:ext>
            </a:extLst>
          </p:cNvPr>
          <p:cNvSpPr txBox="1"/>
          <p:nvPr/>
        </p:nvSpPr>
        <p:spPr>
          <a:xfrm>
            <a:off x="3288588" y="4152152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5" name="TextBox 51">
            <a:extLst>
              <a:ext uri="{FF2B5EF4-FFF2-40B4-BE49-F238E27FC236}">
                <a16:creationId xmlns:a16="http://schemas.microsoft.com/office/drawing/2014/main" xmlns="" id="{E9B18574-7EB0-432F-9813-27ADCD45FA4A}"/>
              </a:ext>
            </a:extLst>
          </p:cNvPr>
          <p:cNvSpPr txBox="1"/>
          <p:nvPr/>
        </p:nvSpPr>
        <p:spPr>
          <a:xfrm>
            <a:off x="3762218" y="4161791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6D2856D3-14A2-49EB-976E-50294C1E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38" y="40329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3D8A896-F034-4AE9-A9AD-052263D5A8BC}"/>
              </a:ext>
            </a:extLst>
          </p:cNvPr>
          <p:cNvSpPr txBox="1"/>
          <p:nvPr/>
        </p:nvSpPr>
        <p:spPr>
          <a:xfrm>
            <a:off x="4170994" y="4152152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61598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혜성이는 샛별이보다 얼마나 더 오래 통화를 했는지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6">
            <a:extLst>
              <a:ext uri="{FF2B5EF4-FFF2-40B4-BE49-F238E27FC236}">
                <a16:creationId xmlns:a16="http://schemas.microsoft.com/office/drawing/2014/main" xmlns="" id="{D6B9A08B-CC6C-48BA-9EC6-BCB2C474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2">
            <a:extLst>
              <a:ext uri="{FF2B5EF4-FFF2-40B4-BE49-F238E27FC236}">
                <a16:creationId xmlns:a16="http://schemas.microsoft.com/office/drawing/2014/main" xmlns="" id="{15C3FC41-02D5-4099-AE1B-DE9C308D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62B0FB06-97E0-4A47-BCAF-92233D260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CC7A02E4-D894-48BE-BC30-00F0BEB35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3DDAAE0-8CBA-43B7-BB13-DD2CA5976CAC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00B4DF67-FE1E-448A-BB55-0EF50BC99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37025DB-CF11-4161-921F-E76B088514A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10042BAA-D1C3-4FE8-8A18-B8F52F2F8BD3}"/>
              </a:ext>
            </a:extLst>
          </p:cNvPr>
          <p:cNvGrpSpPr/>
          <p:nvPr/>
        </p:nvGrpSpPr>
        <p:grpSpPr>
          <a:xfrm>
            <a:off x="137083" y="4026251"/>
            <a:ext cx="6667165" cy="1157680"/>
            <a:chOff x="179512" y="2139967"/>
            <a:chExt cx="6667165" cy="3133323"/>
          </a:xfrm>
        </p:grpSpPr>
        <p:sp>
          <p:nvSpPr>
            <p:cNvPr id="95" name="직각 삼각형 94">
              <a:extLst>
                <a:ext uri="{FF2B5EF4-FFF2-40B4-BE49-F238E27FC236}">
                  <a16:creationId xmlns:a16="http://schemas.microsoft.com/office/drawing/2014/main" xmlns="" id="{9B8CA567-7117-4368-8073-2988E208515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D0DF7D07-0147-4850-A06F-48CF64466EB1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xmlns="" id="{F4308A47-6A74-43B1-9F20-3EB7B1C62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5B116C5-EF2E-4A5F-878C-405D0F2BFBAE}"/>
              </a:ext>
            </a:extLst>
          </p:cNvPr>
          <p:cNvSpPr/>
          <p:nvPr/>
        </p:nvSpPr>
        <p:spPr>
          <a:xfrm>
            <a:off x="370505" y="4401108"/>
            <a:ext cx="6072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혜성이가 통화한 시간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샛별이가 통화한 시간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1703805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716423" y="1664804"/>
            <a:ext cx="622107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전에 본 시계가 다음과 같았습니다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현재 시각을 구하는 풀이 과정을 쓰고 답을 구해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624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5_7_11_01.svg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5BAEC0FC-1DBF-41C3-B4D4-A5E0E0FE2DAB}"/>
              </a:ext>
            </a:extLst>
          </p:cNvPr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C44036B-83A2-4A2A-B83D-B4116A987F90}"/>
              </a:ext>
            </a:extLst>
          </p:cNvPr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FFB52E33-336B-4172-9D59-B50C52A514B5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>
            <a:extLst>
              <a:ext uri="{FF2B5EF4-FFF2-40B4-BE49-F238E27FC236}">
                <a16:creationId xmlns:a16="http://schemas.microsoft.com/office/drawing/2014/main" xmlns="" id="{BDD8964D-2F72-4459-AC8F-673B58775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확대 그림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8" name="Picture 6">
            <a:extLst>
              <a:ext uri="{FF2B5EF4-FFF2-40B4-BE49-F238E27FC236}">
                <a16:creationId xmlns:a16="http://schemas.microsoft.com/office/drawing/2014/main" xmlns="" id="{2E99B630-AB9C-4591-8301-A76B46F8C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FF234E5A-B070-4443-A9CD-4D1C6BA461EB}"/>
              </a:ext>
            </a:extLst>
          </p:cNvPr>
          <p:cNvGrpSpPr/>
          <p:nvPr/>
        </p:nvGrpSpPr>
        <p:grpSpPr>
          <a:xfrm>
            <a:off x="3142611" y="2411259"/>
            <a:ext cx="3956857" cy="2216263"/>
            <a:chOff x="-935679" y="4059769"/>
            <a:chExt cx="3508623" cy="221626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AE71E33E-12F0-4322-A5BF-36A386B67470}"/>
                </a:ext>
              </a:extLst>
            </p:cNvPr>
            <p:cNvSpPr/>
            <p:nvPr/>
          </p:nvSpPr>
          <p:spPr bwMode="auto">
            <a:xfrm>
              <a:off x="-935679" y="4059769"/>
              <a:ext cx="3308241" cy="22162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72000" algn="just">
                <a:spcBef>
                  <a:spcPts val="0"/>
                </a:spcBef>
              </a:pPr>
              <a:endParaRPr lang="en-US" altLang="ko-KR" sz="105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72000" algn="just">
                <a:spcBef>
                  <a:spcPts val="0"/>
                </a:spcBef>
              </a:pPr>
              <a:r>
                <a:rPr lang="ko-KR" altLang="en-US" sz="20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시계의 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시각을 읽으면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33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초입니다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72000" algn="just">
                <a:spcBef>
                  <a:spcPts val="0"/>
                </a:spcBef>
              </a:pP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33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+2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시간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초</a:t>
              </a:r>
            </a:p>
            <a:p>
              <a:pPr marL="72000" algn="just">
                <a:spcBef>
                  <a:spcPts val="0"/>
                </a:spcBef>
              </a:pP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=5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36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초</a:t>
              </a:r>
            </a:p>
            <a:p>
              <a:pPr marL="72000" algn="just">
                <a:spcBef>
                  <a:spcPts val="0"/>
                </a:spcBef>
              </a:pP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따라서 지금 시각은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36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초 입니다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20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xmlns="" id="{AD6CBA9D-9F17-41CE-BC9C-8E1E40999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B64365B8-2EE2-4190-9584-E9FF9B35C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B1899C34-D0BA-4213-8F89-C68F2A6BD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E2FA51D-152C-4C27-B945-CAA33C39790F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1F43EB19-710C-4F1F-8AAD-2AFDD51C0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7D9CB1C-DD09-4AB7-AE74-07E88F74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14" y="2541771"/>
            <a:ext cx="2556510" cy="2305050"/>
          </a:xfrm>
          <a:prstGeom prst="rect">
            <a:avLst/>
          </a:prstGeom>
        </p:spPr>
      </p:pic>
      <p:pic>
        <p:nvPicPr>
          <p:cNvPr id="52" name="Picture 37">
            <a:extLst>
              <a:ext uri="{FF2B5EF4-FFF2-40B4-BE49-F238E27FC236}">
                <a16:creationId xmlns:a16="http://schemas.microsoft.com/office/drawing/2014/main" xmlns="" id="{94D3ED96-391E-49CB-B281-5DD39A545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92" y="450535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F779F9C3-E613-441D-A923-B32774B9A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41" y="2420888"/>
            <a:ext cx="645195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D21DE315-8253-40C2-8ABA-97224CE6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57" y="4739394"/>
            <a:ext cx="486479" cy="41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51">
            <a:extLst>
              <a:ext uri="{FF2B5EF4-FFF2-40B4-BE49-F238E27FC236}">
                <a16:creationId xmlns:a16="http://schemas.microsoft.com/office/drawing/2014/main" xmlns="" id="{1F072503-174F-4E13-B04E-BE9A4BF28E6D}"/>
              </a:ext>
            </a:extLst>
          </p:cNvPr>
          <p:cNvSpPr txBox="1"/>
          <p:nvPr/>
        </p:nvSpPr>
        <p:spPr>
          <a:xfrm>
            <a:off x="3167843" y="4756385"/>
            <a:ext cx="202184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xmlns="" id="{42B74BA1-E18D-4C0F-B9DC-333FFC76F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36" y="46833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xmlns="" id="{7D67029C-73F0-41AE-B1F4-3DBFBB14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2433412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9E20A606-24FD-4059-9E2D-33348F784E1A}"/>
              </a:ext>
            </a:extLst>
          </p:cNvPr>
          <p:cNvSpPr/>
          <p:nvPr/>
        </p:nvSpPr>
        <p:spPr>
          <a:xfrm>
            <a:off x="3447398" y="2260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05D664EE-61B8-414D-AA40-907588627E1E}"/>
              </a:ext>
            </a:extLst>
          </p:cNvPr>
          <p:cNvSpPr/>
          <p:nvPr/>
        </p:nvSpPr>
        <p:spPr>
          <a:xfrm>
            <a:off x="2128735" y="49010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07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716423" y="1664804"/>
            <a:ext cx="622107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전에 본 시계가 다음과 같았습니다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현재 시각을 구하는 풀이 과정을 쓰고 답을 구해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7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5_7_11_01.svg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8" name="Picture 6">
            <a:extLst>
              <a:ext uri="{FF2B5EF4-FFF2-40B4-BE49-F238E27FC236}">
                <a16:creationId xmlns:a16="http://schemas.microsoft.com/office/drawing/2014/main" xmlns="" id="{2E99B630-AB9C-4591-8301-A76B46F8C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B64365B8-2EE2-4190-9584-E9FF9B35C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B1899C34-D0BA-4213-8F89-C68F2A6BD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E2FA51D-152C-4C27-B945-CAA33C39790F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1F43EB19-710C-4F1F-8AAD-2AFDD51C0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7D9CB1C-DD09-4AB7-AE74-07E88F74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4" y="2541771"/>
            <a:ext cx="2556510" cy="2305050"/>
          </a:xfrm>
          <a:prstGeom prst="rect">
            <a:avLst/>
          </a:prstGeom>
        </p:spPr>
      </p:pic>
      <p:pic>
        <p:nvPicPr>
          <p:cNvPr id="52" name="Picture 37">
            <a:extLst>
              <a:ext uri="{FF2B5EF4-FFF2-40B4-BE49-F238E27FC236}">
                <a16:creationId xmlns:a16="http://schemas.microsoft.com/office/drawing/2014/main" xmlns="" id="{94D3ED96-391E-49CB-B281-5DD39A545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92" y="450535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F779F9C3-E613-441D-A923-B32774B9A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41" y="2737982"/>
            <a:ext cx="645195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D21DE315-8253-40C2-8ABA-97224CE6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66" y="4429053"/>
            <a:ext cx="486479" cy="41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51">
            <a:extLst>
              <a:ext uri="{FF2B5EF4-FFF2-40B4-BE49-F238E27FC236}">
                <a16:creationId xmlns:a16="http://schemas.microsoft.com/office/drawing/2014/main" xmlns="" id="{D9009708-261F-48BF-8DE7-053EDD36FF0B}"/>
              </a:ext>
            </a:extLst>
          </p:cNvPr>
          <p:cNvSpPr txBox="1"/>
          <p:nvPr/>
        </p:nvSpPr>
        <p:spPr>
          <a:xfrm>
            <a:off x="4627666" y="4505359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F7ADB25F-3FEF-46B5-AB66-40396264B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786" y="43764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1F82F1-0813-4C46-8275-1F9A67D7A1EB}"/>
              </a:ext>
            </a:extLst>
          </p:cNvPr>
          <p:cNvSpPr txBox="1"/>
          <p:nvPr/>
        </p:nvSpPr>
        <p:spPr>
          <a:xfrm>
            <a:off x="5036442" y="4495720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73" name="TextBox 51">
            <a:extLst>
              <a:ext uri="{FF2B5EF4-FFF2-40B4-BE49-F238E27FC236}">
                <a16:creationId xmlns:a16="http://schemas.microsoft.com/office/drawing/2014/main" xmlns="" id="{D15C62B7-CA2F-4E67-8409-BB6FF6A62C82}"/>
              </a:ext>
            </a:extLst>
          </p:cNvPr>
          <p:cNvSpPr txBox="1"/>
          <p:nvPr/>
        </p:nvSpPr>
        <p:spPr>
          <a:xfrm>
            <a:off x="5416335" y="4505359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xmlns="" id="{40D1D205-AC83-4597-A6B4-939B21E00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55" y="43764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0A380E9-4D19-4579-9D7F-99F17112DBFE}"/>
              </a:ext>
            </a:extLst>
          </p:cNvPr>
          <p:cNvSpPr txBox="1"/>
          <p:nvPr/>
        </p:nvSpPr>
        <p:spPr>
          <a:xfrm>
            <a:off x="5825111" y="4495720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86" name="TextBox 51">
            <a:extLst>
              <a:ext uri="{FF2B5EF4-FFF2-40B4-BE49-F238E27FC236}">
                <a16:creationId xmlns:a16="http://schemas.microsoft.com/office/drawing/2014/main" xmlns="" id="{1F072503-174F-4E13-B04E-BE9A4BF28E6D}"/>
              </a:ext>
            </a:extLst>
          </p:cNvPr>
          <p:cNvSpPr txBox="1"/>
          <p:nvPr/>
        </p:nvSpPr>
        <p:spPr>
          <a:xfrm>
            <a:off x="3699429" y="4505359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xmlns="" id="{42B74BA1-E18D-4C0F-B9DC-333FFC76F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49" y="43764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4383431-8D0D-40B7-9B14-8BD0F99C0EFA}"/>
              </a:ext>
            </a:extLst>
          </p:cNvPr>
          <p:cNvSpPr txBox="1"/>
          <p:nvPr/>
        </p:nvSpPr>
        <p:spPr>
          <a:xfrm>
            <a:off x="4108205" y="4495720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xmlns="" id="{7D67029C-73F0-41AE-B1F4-3DBFBB14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451" y="2422680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91" name="직사각형 90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C2499C67-F2AC-4AC2-AB75-CB89C55C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32" y="837073"/>
            <a:ext cx="5383993" cy="47339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2298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가지고 있는 연필의 길이는 다음과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가장 긴 연필을 가진 친구는 누구인지 구하는 풀이 과정을 쓰고 답을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085392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21012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5" name="타원 64"/>
          <p:cNvSpPr/>
          <p:nvPr/>
        </p:nvSpPr>
        <p:spPr>
          <a:xfrm>
            <a:off x="5701593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B7A897B7-555F-4C2A-9952-04EA6EDFE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CE844F33-9461-47DA-8496-814F9F66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3DC4295-3C84-470B-B41D-ABAC574898F7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20A8FBBF-D520-4608-83FB-DDEE66D55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FA12A46A-A794-4F7D-8E89-428E8F55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39553"/>
              </p:ext>
            </p:extLst>
          </p:nvPr>
        </p:nvGraphicFramePr>
        <p:xfrm>
          <a:off x="636417" y="2737728"/>
          <a:ext cx="212563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3215">
                  <a:extLst>
                    <a:ext uri="{9D8B030D-6E8A-4147-A177-3AD203B41FA5}">
                      <a16:colId xmlns:a16="http://schemas.microsoft.com/office/drawing/2014/main" xmlns="" val="211458759"/>
                    </a:ext>
                  </a:extLst>
                </a:gridCol>
                <a:gridCol w="1502415">
                  <a:extLst>
                    <a:ext uri="{9D8B030D-6E8A-4147-A177-3AD203B41FA5}">
                      <a16:colId xmlns:a16="http://schemas.microsoft.com/office/drawing/2014/main" xmlns="" val="3726970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연필의 길이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766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 mm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57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 mm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877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cm 5 mm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341044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74322A81-3A0D-42E4-B563-2AE3931C1D38}"/>
              </a:ext>
            </a:extLst>
          </p:cNvPr>
          <p:cNvGrpSpPr/>
          <p:nvPr/>
        </p:nvGrpSpPr>
        <p:grpSpPr>
          <a:xfrm>
            <a:off x="2879812" y="2941829"/>
            <a:ext cx="4219656" cy="1927331"/>
            <a:chOff x="-1168708" y="4175320"/>
            <a:chExt cx="3741652" cy="192733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352C7AD5-5D22-4763-BB13-8E2AACD2A848}"/>
                </a:ext>
              </a:extLst>
            </p:cNvPr>
            <p:cNvSpPr/>
            <p:nvPr/>
          </p:nvSpPr>
          <p:spPr bwMode="auto">
            <a:xfrm>
              <a:off x="-1168708" y="4357796"/>
              <a:ext cx="3541270" cy="1744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ko-KR" altLang="en-US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6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단위를 </a:t>
              </a:r>
              <a:r>
                <a:rPr lang="ko-KR" altLang="en-US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같게 한 후 길이를 비교합니다</a:t>
              </a: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spcBef>
                  <a:spcPct val="50000"/>
                </a:spcBef>
              </a:pPr>
              <a:r>
                <a:rPr lang="ko-KR" altLang="en-US" sz="16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 우주</a:t>
              </a: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: 239 mm, </a:t>
              </a:r>
              <a:r>
                <a:rPr lang="ko-KR" altLang="en-US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하늘</a:t>
              </a: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: 209 mm</a:t>
              </a:r>
            </a:p>
            <a:p>
              <a:pPr algn="just">
                <a:spcBef>
                  <a:spcPct val="50000"/>
                </a:spcBef>
              </a:pPr>
              <a:r>
                <a:rPr lang="ko-KR" altLang="en-US" sz="16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 은하</a:t>
              </a: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: 22 cm 5 mm=225 mm</a:t>
              </a:r>
            </a:p>
            <a:p>
              <a:pPr algn="just">
                <a:spcBef>
                  <a:spcPct val="50000"/>
                </a:spcBef>
              </a:pPr>
              <a:r>
                <a:rPr lang="ko-KR" altLang="en-US" sz="16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 따라서 </a:t>
              </a:r>
              <a:r>
                <a:rPr lang="ko-KR" altLang="en-US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가장 긴 연필을 가진 친구는 </a:t>
              </a:r>
              <a:r>
                <a:rPr lang="ko-KR" altLang="en-US" sz="16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우주</a:t>
              </a:r>
              <a:endParaRPr lang="en-US" altLang="ko-KR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spcBef>
                  <a:spcPct val="50000"/>
                </a:spcBef>
              </a:pP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ko-KR" altLang="en-US" sz="16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A34F2C50-D8CB-4276-B1CD-2331ECB2D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7" name="Picture 12">
            <a:extLst>
              <a:ext uri="{FF2B5EF4-FFF2-40B4-BE49-F238E27FC236}">
                <a16:creationId xmlns:a16="http://schemas.microsoft.com/office/drawing/2014/main" xmlns="" id="{F58BCF02-3F32-4578-9503-9182F931E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85" y="2672916"/>
            <a:ext cx="645195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11BD12C7-52C9-40B6-851C-B77896E9E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472" y="4981491"/>
            <a:ext cx="486479" cy="41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51">
            <a:extLst>
              <a:ext uri="{FF2B5EF4-FFF2-40B4-BE49-F238E27FC236}">
                <a16:creationId xmlns:a16="http://schemas.microsoft.com/office/drawing/2014/main" xmlns="" id="{028DFB8D-57AD-4C29-9A8B-8CFF66666D65}"/>
              </a:ext>
            </a:extLst>
          </p:cNvPr>
          <p:cNvSpPr txBox="1"/>
          <p:nvPr/>
        </p:nvSpPr>
        <p:spPr>
          <a:xfrm>
            <a:off x="3476077" y="5006469"/>
            <a:ext cx="86300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xmlns="" id="{B49D5E1B-2C43-4983-B37A-8A6A063CE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90" y="48776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xmlns="" id="{FA2FCF6E-8F78-4231-B22A-19A4B00C5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3225500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21">
            <a:extLst>
              <a:ext uri="{FF2B5EF4-FFF2-40B4-BE49-F238E27FC236}">
                <a16:creationId xmlns:a16="http://schemas.microsoft.com/office/drawing/2014/main" xmlns="" id="{BD91A6AE-D8F9-42C2-AB8A-1361C9067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01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나무토막의 길이를 나타내 보세요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467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5_7_1_01.png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C9426BD-3204-47C4-8AB4-9C08707AEF3E}"/>
              </a:ext>
            </a:extLst>
          </p:cNvPr>
          <p:cNvGrpSpPr/>
          <p:nvPr/>
        </p:nvGrpSpPr>
        <p:grpSpPr>
          <a:xfrm>
            <a:off x="1187624" y="2169404"/>
            <a:ext cx="4692318" cy="1619636"/>
            <a:chOff x="1463858" y="2124426"/>
            <a:chExt cx="4692318" cy="161963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F7D0402A-E0B3-4085-82B4-F7307E32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3858" y="2124426"/>
              <a:ext cx="4692318" cy="1619636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5691009D-73FA-4F38-95D3-94E36F339813}"/>
                </a:ext>
              </a:extLst>
            </p:cNvPr>
            <p:cNvSpPr/>
            <p:nvPr/>
          </p:nvSpPr>
          <p:spPr>
            <a:xfrm>
              <a:off x="1931430" y="3162596"/>
              <a:ext cx="3966054" cy="2664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00CE8797-7990-469F-88E7-3B043C9F8B34}"/>
                </a:ext>
              </a:extLst>
            </p:cNvPr>
            <p:cNvSpPr/>
            <p:nvPr/>
          </p:nvSpPr>
          <p:spPr bwMode="auto">
            <a:xfrm>
              <a:off x="1945437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3AF57718-10C0-470E-9457-E8088B5EE65F}"/>
                </a:ext>
              </a:extLst>
            </p:cNvPr>
            <p:cNvSpPr/>
            <p:nvPr/>
          </p:nvSpPr>
          <p:spPr bwMode="auto">
            <a:xfrm>
              <a:off x="2607374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5715B983-CF3A-4696-B734-85A7E710B4EE}"/>
                </a:ext>
              </a:extLst>
            </p:cNvPr>
            <p:cNvSpPr/>
            <p:nvPr/>
          </p:nvSpPr>
          <p:spPr bwMode="auto">
            <a:xfrm>
              <a:off x="3269311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0A6EB6B5-2972-4400-A88D-BF2D069F0EE2}"/>
                </a:ext>
              </a:extLst>
            </p:cNvPr>
            <p:cNvSpPr/>
            <p:nvPr/>
          </p:nvSpPr>
          <p:spPr bwMode="auto">
            <a:xfrm>
              <a:off x="3961480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8D13D4AD-2D87-4D3A-88A3-221A58B1441C}"/>
                </a:ext>
              </a:extLst>
            </p:cNvPr>
            <p:cNvSpPr/>
            <p:nvPr/>
          </p:nvSpPr>
          <p:spPr bwMode="auto">
            <a:xfrm>
              <a:off x="4623417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A329616D-CA44-4CE1-AECF-CB04DE08F643}"/>
                </a:ext>
              </a:extLst>
            </p:cNvPr>
            <p:cNvSpPr/>
            <p:nvPr/>
          </p:nvSpPr>
          <p:spPr bwMode="auto">
            <a:xfrm>
              <a:off x="5285354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4" name="TextBox 43">
            <a:extLst>
              <a:ext uri="{FF2B5EF4-FFF2-40B4-BE49-F238E27FC236}">
                <a16:creationId xmlns:a16="http://schemas.microsoft.com/office/drawing/2014/main" xmlns="" id="{3A84C9AD-1E85-4C6A-A99D-B97DE822883F}"/>
              </a:ext>
            </a:extLst>
          </p:cNvPr>
          <p:cNvSpPr txBox="1"/>
          <p:nvPr/>
        </p:nvSpPr>
        <p:spPr>
          <a:xfrm>
            <a:off x="2250557" y="4052391"/>
            <a:ext cx="1881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             mm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75AF4064-D1E8-476E-8265-3186B083B445}"/>
              </a:ext>
            </a:extLst>
          </p:cNvPr>
          <p:cNvSpPr/>
          <p:nvPr/>
        </p:nvSpPr>
        <p:spPr bwMode="auto">
          <a:xfrm>
            <a:off x="1547664" y="4070510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DFA6317E-511C-44B2-AF8D-2D53A65BF8CA}"/>
              </a:ext>
            </a:extLst>
          </p:cNvPr>
          <p:cNvSpPr/>
          <p:nvPr/>
        </p:nvSpPr>
        <p:spPr bwMode="auto">
          <a:xfrm>
            <a:off x="2771192" y="4070510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9D2A4FF-09C7-433F-9C84-9ACCCD7269E3}"/>
              </a:ext>
            </a:extLst>
          </p:cNvPr>
          <p:cNvSpPr/>
          <p:nvPr/>
        </p:nvSpPr>
        <p:spPr>
          <a:xfrm>
            <a:off x="3960894" y="4062400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mm</a:t>
            </a:r>
            <a:endParaRPr lang="ko-KR" altLang="en-US" sz="18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A0DF01E2-5173-4395-AA01-861B0100AC33}"/>
              </a:ext>
            </a:extLst>
          </p:cNvPr>
          <p:cNvSpPr/>
          <p:nvPr/>
        </p:nvSpPr>
        <p:spPr bwMode="auto">
          <a:xfrm>
            <a:off x="4367827" y="4070510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FB425C0E-2620-47E1-903B-543AFC0DB650}"/>
              </a:ext>
            </a:extLst>
          </p:cNvPr>
          <p:cNvSpPr/>
          <p:nvPr/>
        </p:nvSpPr>
        <p:spPr>
          <a:xfrm>
            <a:off x="1287130" y="20932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D0DC3BCD-85C0-4351-AEEE-838BD743AFC5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6F6797DB-8BB1-4B94-83CA-C607D6FE2A20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0A0F448C-F5C0-482B-B36D-6EE122E08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808" y="3889751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D2445BED-FFB8-4F4A-9A08-9F955269C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388" y="3889751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E2720E67-BEEA-4FCC-9471-BFC52F462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885" y="388975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2C9426BD-3204-47C4-8AB4-9C08707AEF3E}"/>
              </a:ext>
            </a:extLst>
          </p:cNvPr>
          <p:cNvGrpSpPr/>
          <p:nvPr/>
        </p:nvGrpSpPr>
        <p:grpSpPr>
          <a:xfrm>
            <a:off x="1187624" y="2169404"/>
            <a:ext cx="4692318" cy="1619636"/>
            <a:chOff x="1463858" y="2124426"/>
            <a:chExt cx="4692318" cy="1619636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xmlns="" id="{F7D0402A-E0B3-4085-82B4-F7307E32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858" y="2124426"/>
              <a:ext cx="4692318" cy="1619636"/>
            </a:xfrm>
            <a:prstGeom prst="rect">
              <a:avLst/>
            </a:prstGeom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5691009D-73FA-4F38-95D3-94E36F339813}"/>
                </a:ext>
              </a:extLst>
            </p:cNvPr>
            <p:cNvSpPr/>
            <p:nvPr/>
          </p:nvSpPr>
          <p:spPr>
            <a:xfrm>
              <a:off x="1931430" y="3162596"/>
              <a:ext cx="3966054" cy="2664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00CE8797-7990-469F-88E7-3B043C9F8B34}"/>
                </a:ext>
              </a:extLst>
            </p:cNvPr>
            <p:cNvSpPr/>
            <p:nvPr/>
          </p:nvSpPr>
          <p:spPr bwMode="auto">
            <a:xfrm>
              <a:off x="1945437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3AF57718-10C0-470E-9457-E8088B5EE65F}"/>
                </a:ext>
              </a:extLst>
            </p:cNvPr>
            <p:cNvSpPr/>
            <p:nvPr/>
          </p:nvSpPr>
          <p:spPr bwMode="auto">
            <a:xfrm>
              <a:off x="2607374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5715B983-CF3A-4696-B734-85A7E710B4EE}"/>
                </a:ext>
              </a:extLst>
            </p:cNvPr>
            <p:cNvSpPr/>
            <p:nvPr/>
          </p:nvSpPr>
          <p:spPr bwMode="auto">
            <a:xfrm>
              <a:off x="3269311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0A6EB6B5-2972-4400-A88D-BF2D069F0EE2}"/>
                </a:ext>
              </a:extLst>
            </p:cNvPr>
            <p:cNvSpPr/>
            <p:nvPr/>
          </p:nvSpPr>
          <p:spPr bwMode="auto">
            <a:xfrm>
              <a:off x="3961480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8D13D4AD-2D87-4D3A-88A3-221A58B1441C}"/>
                </a:ext>
              </a:extLst>
            </p:cNvPr>
            <p:cNvSpPr/>
            <p:nvPr/>
          </p:nvSpPr>
          <p:spPr bwMode="auto">
            <a:xfrm>
              <a:off x="4623417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A329616D-CA44-4CE1-AECF-CB04DE08F643}"/>
                </a:ext>
              </a:extLst>
            </p:cNvPr>
            <p:cNvSpPr/>
            <p:nvPr/>
          </p:nvSpPr>
          <p:spPr bwMode="auto">
            <a:xfrm>
              <a:off x="5285354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나무토막의 길이를 나타내 보세요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4" name="TextBox 43">
            <a:extLst>
              <a:ext uri="{FF2B5EF4-FFF2-40B4-BE49-F238E27FC236}">
                <a16:creationId xmlns:a16="http://schemas.microsoft.com/office/drawing/2014/main" xmlns="" id="{3A84C9AD-1E85-4C6A-A99D-B97DE822883F}"/>
              </a:ext>
            </a:extLst>
          </p:cNvPr>
          <p:cNvSpPr txBox="1"/>
          <p:nvPr/>
        </p:nvSpPr>
        <p:spPr>
          <a:xfrm>
            <a:off x="2447764" y="3936691"/>
            <a:ext cx="1881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             mm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75AF4064-D1E8-476E-8265-3186B083B445}"/>
              </a:ext>
            </a:extLst>
          </p:cNvPr>
          <p:cNvSpPr/>
          <p:nvPr/>
        </p:nvSpPr>
        <p:spPr bwMode="auto">
          <a:xfrm>
            <a:off x="1744871" y="3954810"/>
            <a:ext cx="685395" cy="3651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DFA6317E-511C-44B2-AF8D-2D53A65BF8CA}"/>
              </a:ext>
            </a:extLst>
          </p:cNvPr>
          <p:cNvSpPr/>
          <p:nvPr/>
        </p:nvSpPr>
        <p:spPr bwMode="auto">
          <a:xfrm>
            <a:off x="2968399" y="3954810"/>
            <a:ext cx="685395" cy="3651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9D2A4FF-09C7-433F-9C84-9ACCCD7269E3}"/>
              </a:ext>
            </a:extLst>
          </p:cNvPr>
          <p:cNvSpPr/>
          <p:nvPr/>
        </p:nvSpPr>
        <p:spPr>
          <a:xfrm>
            <a:off x="4158101" y="3946700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               mm</a:t>
            </a:r>
            <a:endParaRPr lang="ko-KR" altLang="en-US" sz="18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A0DF01E2-5173-4395-AA01-861B0100AC33}"/>
              </a:ext>
            </a:extLst>
          </p:cNvPr>
          <p:cNvSpPr/>
          <p:nvPr/>
        </p:nvSpPr>
        <p:spPr bwMode="auto">
          <a:xfrm>
            <a:off x="4487263" y="3954810"/>
            <a:ext cx="685395" cy="3651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E672686D-33E0-44CE-A3BE-01F4DEE389CE}"/>
              </a:ext>
            </a:extLst>
          </p:cNvPr>
          <p:cNvGrpSpPr/>
          <p:nvPr/>
        </p:nvGrpSpPr>
        <p:grpSpPr>
          <a:xfrm>
            <a:off x="164959" y="3627945"/>
            <a:ext cx="6667165" cy="1557005"/>
            <a:chOff x="179512" y="1059172"/>
            <a:chExt cx="6667165" cy="4214118"/>
          </a:xfrm>
        </p:grpSpPr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xmlns="" id="{9AFD00DB-2068-4655-9F1E-B55B4A43497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6AC2541C-0C15-4F92-A0EF-01B53DDA428B}"/>
                </a:ext>
              </a:extLst>
            </p:cNvPr>
            <p:cNvSpPr/>
            <p:nvPr/>
          </p:nvSpPr>
          <p:spPr>
            <a:xfrm>
              <a:off x="179512" y="1894810"/>
              <a:ext cx="6667165" cy="31903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xmlns="" id="{CC77B8D5-2D17-4778-9F04-35C10C371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1059172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5" name="TextBox 43">
            <a:extLst>
              <a:ext uri="{FF2B5EF4-FFF2-40B4-BE49-F238E27FC236}">
                <a16:creationId xmlns:a16="http://schemas.microsoft.com/office/drawing/2014/main" xmlns="" id="{3F4BC1FB-E63C-4C3F-B6DE-3106BE4C643E}"/>
              </a:ext>
            </a:extLst>
          </p:cNvPr>
          <p:cNvSpPr txBox="1"/>
          <p:nvPr/>
        </p:nvSpPr>
        <p:spPr>
          <a:xfrm>
            <a:off x="325276" y="4079684"/>
            <a:ext cx="64301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나무토막의 한쪽 끝이 자의 눈금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맞춰져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있지 않고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시작하므로 나무토막의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 2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051CE933-9D13-4AC5-B32D-042E0268255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29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>
            <a:extLst>
              <a:ext uri="{FF2B5EF4-FFF2-40B4-BE49-F238E27FC236}">
                <a16:creationId xmlns:a16="http://schemas.microsoft.com/office/drawing/2014/main" xmlns="" id="{2DE57ACB-9E5C-40AC-BDD7-4752E6708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C2A230DC-EE67-4C85-BEB3-9CFC801E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E01B7D8-2C54-475A-A5C9-C979E98F7856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69FF70C0-B93F-49F7-ADC5-44BC45D7A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CD83A7F7-7F41-41AE-81F4-21B5FD18A2D2}"/>
              </a:ext>
            </a:extLst>
          </p:cNvPr>
          <p:cNvSpPr txBox="1"/>
          <p:nvPr/>
        </p:nvSpPr>
        <p:spPr>
          <a:xfrm>
            <a:off x="988049" y="2402248"/>
            <a:ext cx="386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km 100 m =              m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CFF70FF6-0052-422A-A056-6B5C05947F31}"/>
              </a:ext>
            </a:extLst>
          </p:cNvPr>
          <p:cNvSpPr/>
          <p:nvPr/>
        </p:nvSpPr>
        <p:spPr bwMode="auto">
          <a:xfrm>
            <a:off x="2527009" y="2420367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92CE442E-15E3-4C29-A433-71507D781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64" y="249715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20589E59-5561-4FA6-A5C4-22BEAC19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64" y="315952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AFC98A78-FE1B-41F9-A683-CF23452C3717}"/>
              </a:ext>
            </a:extLst>
          </p:cNvPr>
          <p:cNvSpPr txBox="1"/>
          <p:nvPr/>
        </p:nvSpPr>
        <p:spPr>
          <a:xfrm>
            <a:off x="988049" y="3077189"/>
            <a:ext cx="39079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2250 m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 km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BBA26FC8-DBFE-4979-8B8E-D56091FDA2A2}"/>
              </a:ext>
            </a:extLst>
          </p:cNvPr>
          <p:cNvSpPr/>
          <p:nvPr/>
        </p:nvSpPr>
        <p:spPr bwMode="auto">
          <a:xfrm>
            <a:off x="2094353" y="3104964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54BFC9C9-60F6-47B6-A570-6801448B5B82}"/>
              </a:ext>
            </a:extLst>
          </p:cNvPr>
          <p:cNvSpPr/>
          <p:nvPr/>
        </p:nvSpPr>
        <p:spPr bwMode="auto">
          <a:xfrm>
            <a:off x="3278240" y="3104964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75626EE-AFED-48CF-90B5-692D9809B1CD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6FCBF2-6C65-4840-9303-846BF9262702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071E0FED-527A-4503-8C76-AEA89D4DFDF7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92A64E5-E634-4D9B-AC0C-A37942912935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안에 알맞은 수를 써넣으세요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7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078B49D8-A4F3-4F9C-B927-5B6F3127A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8160" y="2924944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9F16A8F5-CD32-4003-BBBE-5D24F2ABA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292" y="2924944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675472F-4B5F-42E4-9879-61C86FE90E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212" y="220486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7">
            <a:extLst>
              <a:ext uri="{FF2B5EF4-FFF2-40B4-BE49-F238E27FC236}">
                <a16:creationId xmlns:a16="http://schemas.microsoft.com/office/drawing/2014/main" xmlns="" id="{2DE57ACB-9E5C-40AC-BDD7-4752E6708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C2A230DC-EE67-4C85-BEB3-9CFC801E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E01B7D8-2C54-475A-A5C9-C979E98F7856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69FF70C0-B93F-49F7-ADC5-44BC45D7A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A9EF2482-EEFD-4B16-AC7F-2342CF2F6D10}"/>
              </a:ext>
            </a:extLst>
          </p:cNvPr>
          <p:cNvGrpSpPr/>
          <p:nvPr/>
        </p:nvGrpSpPr>
        <p:grpSpPr>
          <a:xfrm>
            <a:off x="164959" y="3480294"/>
            <a:ext cx="6667165" cy="1704656"/>
            <a:chOff x="179512" y="659549"/>
            <a:chExt cx="6667165" cy="4613741"/>
          </a:xfrm>
        </p:grpSpPr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xmlns="" id="{6E2F6E7F-3973-4BC3-A582-CEEF381C710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83BFA4BD-02F1-418A-80D5-5C74D4D190F9}"/>
                </a:ext>
              </a:extLst>
            </p:cNvPr>
            <p:cNvSpPr/>
            <p:nvPr/>
          </p:nvSpPr>
          <p:spPr>
            <a:xfrm>
              <a:off x="179512" y="1534529"/>
              <a:ext cx="6667165" cy="3550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xmlns="" id="{C3A11B7F-11E5-4965-8CDA-7F976E758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659549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76AF85E9-8431-40FA-A2DA-F4C80733672B}"/>
              </a:ext>
            </a:extLst>
          </p:cNvPr>
          <p:cNvSpPr txBox="1"/>
          <p:nvPr/>
        </p:nvSpPr>
        <p:spPr>
          <a:xfrm>
            <a:off x="467410" y="4133858"/>
            <a:ext cx="626483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4000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km 100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4100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2250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 250 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B3AFD8F-1D63-4C96-8EDD-BCC12680DFC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CD83A7F7-7F41-41AE-81F4-21B5FD18A2D2}"/>
              </a:ext>
            </a:extLst>
          </p:cNvPr>
          <p:cNvSpPr txBox="1"/>
          <p:nvPr/>
        </p:nvSpPr>
        <p:spPr>
          <a:xfrm>
            <a:off x="988049" y="2402248"/>
            <a:ext cx="386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km 100 m =              m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CFF70FF6-0052-422A-A056-6B5C05947F31}"/>
              </a:ext>
            </a:extLst>
          </p:cNvPr>
          <p:cNvSpPr/>
          <p:nvPr/>
        </p:nvSpPr>
        <p:spPr bwMode="auto">
          <a:xfrm>
            <a:off x="2527009" y="2420367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92CE442E-15E3-4C29-A433-71507D781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64" y="249715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20589E59-5561-4FA6-A5C4-22BEAC19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64" y="315952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xmlns="" id="{AFC98A78-FE1B-41F9-A683-CF23452C3717}"/>
              </a:ext>
            </a:extLst>
          </p:cNvPr>
          <p:cNvSpPr txBox="1"/>
          <p:nvPr/>
        </p:nvSpPr>
        <p:spPr>
          <a:xfrm>
            <a:off x="988049" y="3077189"/>
            <a:ext cx="39079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2250 m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 km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BBA26FC8-DBFE-4979-8B8E-D56091FDA2A2}"/>
              </a:ext>
            </a:extLst>
          </p:cNvPr>
          <p:cNvSpPr/>
          <p:nvPr/>
        </p:nvSpPr>
        <p:spPr bwMode="auto">
          <a:xfrm>
            <a:off x="2094353" y="3104964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54BFC9C9-60F6-47B6-A570-6801448B5B82}"/>
              </a:ext>
            </a:extLst>
          </p:cNvPr>
          <p:cNvSpPr/>
          <p:nvPr/>
        </p:nvSpPr>
        <p:spPr bwMode="auto">
          <a:xfrm>
            <a:off x="3278240" y="3104964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F92A64E5-E634-4D9B-AC0C-A37942912935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써넣으세요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7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5" y="42367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50606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03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8" name="Picture 6">
            <a:extLst>
              <a:ext uri="{FF2B5EF4-FFF2-40B4-BE49-F238E27FC236}">
                <a16:creationId xmlns:a16="http://schemas.microsoft.com/office/drawing/2014/main" xmlns="" id="{0DDFB28A-3F4F-43AE-8079-71C0DA6E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2806AF6B-936D-4AF5-90AA-2805F4A0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6565F4B0-D6CD-43C3-BB1F-2633A75C3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5EE6505C-E6C2-4459-A39F-BC246AD3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91B86D0-696A-4C82-95BD-B94AEFABE607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D7A113CE-C2C9-4B13-8AD6-786C4384F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D5693BF4-BF07-42E2-B8F3-A746FFAD1C5B}"/>
              </a:ext>
            </a:extLst>
          </p:cNvPr>
          <p:cNvSpPr/>
          <p:nvPr/>
        </p:nvSpPr>
        <p:spPr>
          <a:xfrm>
            <a:off x="1509985" y="2461972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cm 5 mm   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500 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21">
            <a:extLst>
              <a:ext uri="{FF2B5EF4-FFF2-40B4-BE49-F238E27FC236}">
                <a16:creationId xmlns:a16="http://schemas.microsoft.com/office/drawing/2014/main" xmlns="" id="{15EFE79C-62FC-496B-8790-8DDE474E7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시 다음 슬라이드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A21DAD8D-F4F3-4E17-A479-C7F9D71F9FC5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4C3E8AC3-180C-4546-8A2B-089BF20BCFFE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ACD84D8E-A788-43C9-8E94-BA58C5CA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3360728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AAEE5C16-D27B-433A-A59C-F0E3CE1426F7}"/>
              </a:ext>
            </a:extLst>
          </p:cNvPr>
          <p:cNvSpPr txBox="1"/>
          <p:nvPr/>
        </p:nvSpPr>
        <p:spPr>
          <a:xfrm>
            <a:off x="678399" y="3281209"/>
            <a:ext cx="61355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뒷산 등산로의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길이는 약                                  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B74FCC1B-16E0-44BA-AEF7-7C19CC293D5D}"/>
              </a:ext>
            </a:extLst>
          </p:cNvPr>
          <p:cNvGrpSpPr/>
          <p:nvPr/>
        </p:nvGrpSpPr>
        <p:grpSpPr>
          <a:xfrm>
            <a:off x="3246992" y="3245953"/>
            <a:ext cx="1988594" cy="493873"/>
            <a:chOff x="2247848" y="3308734"/>
            <a:chExt cx="1988594" cy="493873"/>
          </a:xfrm>
        </p:grpSpPr>
        <p:sp>
          <p:nvSpPr>
            <p:cNvPr id="79" name="TextBox 51">
              <a:extLst>
                <a:ext uri="{FF2B5EF4-FFF2-40B4-BE49-F238E27FC236}">
                  <a16:creationId xmlns:a16="http://schemas.microsoft.com/office/drawing/2014/main" xmlns="" id="{856D38D9-4EA1-4318-9DFB-54E82C65B91B}"/>
                </a:ext>
              </a:extLst>
            </p:cNvPr>
            <p:cNvSpPr txBox="1"/>
            <p:nvPr/>
          </p:nvSpPr>
          <p:spPr>
            <a:xfrm>
              <a:off x="2247848" y="3433275"/>
              <a:ext cx="193562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km 500 m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>
              <a:extLst>
                <a:ext uri="{FF2B5EF4-FFF2-40B4-BE49-F238E27FC236}">
                  <a16:creationId xmlns:a16="http://schemas.microsoft.com/office/drawing/2014/main" xmlns="" id="{71AFD5A7-D4FB-4AA3-8D2C-08BC1C097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719" y="33087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4EB6F30A-2BEE-4722-9471-A3DE5839D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8" y="1626143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1527EAD-D79A-4D58-8F0E-0F6032F372C7}"/>
              </a:ext>
            </a:extLst>
          </p:cNvPr>
          <p:cNvSpPr txBox="1"/>
          <p:nvPr/>
        </p:nvSpPr>
        <p:spPr>
          <a:xfrm>
            <a:off x="143508" y="1588730"/>
            <a:ext cx="11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  ~    ]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FCA7D47-EF2C-4095-9520-50B43FC68A11}"/>
              </a:ext>
            </a:extLst>
          </p:cNvPr>
          <p:cNvSpPr txBox="1"/>
          <p:nvPr/>
        </p:nvSpPr>
        <p:spPr>
          <a:xfrm>
            <a:off x="1211375" y="1616851"/>
            <a:ext cx="577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9" name="Picture 5">
            <a:extLst>
              <a:ext uri="{FF2B5EF4-FFF2-40B4-BE49-F238E27FC236}">
                <a16:creationId xmlns:a16="http://schemas.microsoft.com/office/drawing/2014/main" xmlns="" id="{12BB8FF6-FFA5-4562-A5E8-495EBFB4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0" y="161698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55" y="164863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99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8" name="Picture 6">
            <a:extLst>
              <a:ext uri="{FF2B5EF4-FFF2-40B4-BE49-F238E27FC236}">
                <a16:creationId xmlns:a16="http://schemas.microsoft.com/office/drawing/2014/main" xmlns="" id="{0DDFB28A-3F4F-43AE-8079-71C0DA6E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2806AF6B-936D-4AF5-90AA-2805F4A0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6565F4B0-D6CD-43C3-BB1F-2633A75C3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5EE6505C-E6C2-4459-A39F-BC246AD3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91B86D0-696A-4C82-95BD-B94AEFABE607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D7A113CE-C2C9-4B13-8AD6-786C4384F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13057B5C-2F4F-4DCA-B503-D6BDC812CD5C}"/>
              </a:ext>
            </a:extLst>
          </p:cNvPr>
          <p:cNvGrpSpPr/>
          <p:nvPr/>
        </p:nvGrpSpPr>
        <p:grpSpPr>
          <a:xfrm>
            <a:off x="164959" y="4027270"/>
            <a:ext cx="6667165" cy="1210093"/>
            <a:chOff x="179512" y="2139967"/>
            <a:chExt cx="6667165" cy="3275181"/>
          </a:xfrm>
        </p:grpSpPr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7090704D-DBAC-47FA-9E74-9F11C41A9F2C}"/>
                </a:ext>
              </a:extLst>
            </p:cNvPr>
            <p:cNvSpPr/>
            <p:nvPr/>
          </p:nvSpPr>
          <p:spPr>
            <a:xfrm flipH="1" flipV="1">
              <a:off x="5261884" y="5085179"/>
              <a:ext cx="190665" cy="329969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4CD0F069-4550-4A14-B06B-DA3A62AC8F32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xmlns="" id="{4E23E415-0643-4236-A726-DDF3ED8C1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TextBox 43">
            <a:extLst>
              <a:ext uri="{FF2B5EF4-FFF2-40B4-BE49-F238E27FC236}">
                <a16:creationId xmlns:a16="http://schemas.microsoft.com/office/drawing/2014/main" xmlns="" id="{9B5FC82E-A20D-43AA-A341-336C16E0AEEE}"/>
              </a:ext>
            </a:extLst>
          </p:cNvPr>
          <p:cNvSpPr txBox="1"/>
          <p:nvPr/>
        </p:nvSpPr>
        <p:spPr>
          <a:xfrm>
            <a:off x="238654" y="4535665"/>
            <a:ext cx="62648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뒷산 등산로의 길이로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cm 5 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적절하지 않습니다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5185EA0-634B-4D87-831F-F6D8BD4F081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D5693BF4-BF07-42E2-B8F3-A746FFAD1C5B}"/>
              </a:ext>
            </a:extLst>
          </p:cNvPr>
          <p:cNvSpPr/>
          <p:nvPr/>
        </p:nvSpPr>
        <p:spPr>
          <a:xfrm>
            <a:off x="1509985" y="2461972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cm 5 mm   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500 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ACD84D8E-A788-43C9-8E94-BA58C5CA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3360728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AEE5C16-D27B-433A-A59C-F0E3CE1426F7}"/>
              </a:ext>
            </a:extLst>
          </p:cNvPr>
          <p:cNvSpPr txBox="1"/>
          <p:nvPr/>
        </p:nvSpPr>
        <p:spPr>
          <a:xfrm>
            <a:off x="678399" y="3281209"/>
            <a:ext cx="61355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뒷산 등산로의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길이는 약                                  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B74FCC1B-16E0-44BA-AEF7-7C19CC293D5D}"/>
              </a:ext>
            </a:extLst>
          </p:cNvPr>
          <p:cNvGrpSpPr/>
          <p:nvPr/>
        </p:nvGrpSpPr>
        <p:grpSpPr>
          <a:xfrm>
            <a:off x="3246992" y="3245953"/>
            <a:ext cx="1988594" cy="493873"/>
            <a:chOff x="2247848" y="3308734"/>
            <a:chExt cx="1988594" cy="493873"/>
          </a:xfrm>
        </p:grpSpPr>
        <p:sp>
          <p:nvSpPr>
            <p:cNvPr id="50" name="TextBox 51">
              <a:extLst>
                <a:ext uri="{FF2B5EF4-FFF2-40B4-BE49-F238E27FC236}">
                  <a16:creationId xmlns:a16="http://schemas.microsoft.com/office/drawing/2014/main" xmlns="" id="{856D38D9-4EA1-4318-9DFB-54E82C65B91B}"/>
                </a:ext>
              </a:extLst>
            </p:cNvPr>
            <p:cNvSpPr txBox="1"/>
            <p:nvPr/>
          </p:nvSpPr>
          <p:spPr>
            <a:xfrm>
              <a:off x="2247848" y="3433275"/>
              <a:ext cx="193562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km 500 m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xmlns="" id="{71AFD5A7-D4FB-4AA3-8D2C-08BC1C097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719" y="33087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4EB6F30A-2BEE-4722-9471-A3DE5839D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8" y="1626143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1527EAD-D79A-4D58-8F0E-0F6032F372C7}"/>
              </a:ext>
            </a:extLst>
          </p:cNvPr>
          <p:cNvSpPr txBox="1"/>
          <p:nvPr/>
        </p:nvSpPr>
        <p:spPr>
          <a:xfrm>
            <a:off x="143508" y="1588730"/>
            <a:ext cx="11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  ~    ]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xmlns="" id="{12BB8FF6-FFA5-4562-A5E8-495EBFB4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0" y="161698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55" y="164863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FCA7D47-EF2C-4095-9520-50B43FC68A11}"/>
              </a:ext>
            </a:extLst>
          </p:cNvPr>
          <p:cNvSpPr txBox="1"/>
          <p:nvPr/>
        </p:nvSpPr>
        <p:spPr>
          <a:xfrm>
            <a:off x="1211375" y="1616851"/>
            <a:ext cx="577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344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5D4935D7-5F3C-46ED-BAFA-3F5A717F9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877B72F7-71CE-4F65-9E56-FD74EC6F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374BE35-F92A-4647-8676-D98B7C8F4EF1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70F0D343-DE4E-457D-B202-EB1FBD5D6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182F8087-EBEE-41C8-818F-D7BEA7C2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3EF2636F-0A52-41F1-9056-0192CF5C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047BF741-0140-45A3-8C41-B275880E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시 다음 슬라이드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AFB07978-B52E-4A5F-9BF8-6C14A0CC9C55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9C5E3B71-2E45-49F2-AC98-FB270DB53844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D5693BF4-BF07-42E2-B8F3-A746FFAD1C5B}"/>
              </a:ext>
            </a:extLst>
          </p:cNvPr>
          <p:cNvSpPr/>
          <p:nvPr/>
        </p:nvSpPr>
        <p:spPr>
          <a:xfrm>
            <a:off x="1509985" y="2461972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cm 5 mm   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500 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ACD84D8E-A788-43C9-8E94-BA58C5CA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3360728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AEE5C16-D27B-433A-A59C-F0E3CE1426F7}"/>
              </a:ext>
            </a:extLst>
          </p:cNvPr>
          <p:cNvSpPr txBox="1"/>
          <p:nvPr/>
        </p:nvSpPr>
        <p:spPr>
          <a:xfrm>
            <a:off x="678399" y="3281209"/>
            <a:ext cx="61355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운동화 긴 쪽의 길이는 약                                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B74FCC1B-16E0-44BA-AEF7-7C19CC293D5D}"/>
              </a:ext>
            </a:extLst>
          </p:cNvPr>
          <p:cNvGrpSpPr/>
          <p:nvPr/>
        </p:nvGrpSpPr>
        <p:grpSpPr>
          <a:xfrm>
            <a:off x="3246992" y="3245953"/>
            <a:ext cx="1988594" cy="493873"/>
            <a:chOff x="2247848" y="3308734"/>
            <a:chExt cx="1988594" cy="493873"/>
          </a:xfrm>
        </p:grpSpPr>
        <p:sp>
          <p:nvSpPr>
            <p:cNvPr id="54" name="TextBox 51">
              <a:extLst>
                <a:ext uri="{FF2B5EF4-FFF2-40B4-BE49-F238E27FC236}">
                  <a16:creationId xmlns:a16="http://schemas.microsoft.com/office/drawing/2014/main" xmlns="" id="{856D38D9-4EA1-4318-9DFB-54E82C65B91B}"/>
                </a:ext>
              </a:extLst>
            </p:cNvPr>
            <p:cNvSpPr txBox="1"/>
            <p:nvPr/>
          </p:nvSpPr>
          <p:spPr>
            <a:xfrm>
              <a:off x="2247848" y="3433275"/>
              <a:ext cx="193562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 cm 5 mm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5" name="Picture 4">
              <a:extLst>
                <a:ext uri="{FF2B5EF4-FFF2-40B4-BE49-F238E27FC236}">
                  <a16:creationId xmlns:a16="http://schemas.microsoft.com/office/drawing/2014/main" xmlns="" id="{71AFD5A7-D4FB-4AA3-8D2C-08BC1C097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719" y="33087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4EB6F30A-2BEE-4722-9471-A3DE5839D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8" y="1626143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1527EAD-D79A-4D58-8F0E-0F6032F372C7}"/>
              </a:ext>
            </a:extLst>
          </p:cNvPr>
          <p:cNvSpPr txBox="1"/>
          <p:nvPr/>
        </p:nvSpPr>
        <p:spPr>
          <a:xfrm>
            <a:off x="143508" y="1588730"/>
            <a:ext cx="11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  ~    ]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xmlns="" id="{12BB8FF6-FFA5-4562-A5E8-495EBFB4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0" y="161698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55" y="164863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FCA7D47-EF2C-4095-9520-50B43FC68A11}"/>
              </a:ext>
            </a:extLst>
          </p:cNvPr>
          <p:cNvSpPr txBox="1"/>
          <p:nvPr/>
        </p:nvSpPr>
        <p:spPr>
          <a:xfrm>
            <a:off x="1211375" y="1616851"/>
            <a:ext cx="577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0" y="3370494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10327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42981</TotalTime>
  <Words>2234</Words>
  <Application>Microsoft Office PowerPoint</Application>
  <PresentationFormat>화면 슬라이드 쇼(4:3)</PresentationFormat>
  <Paragraphs>898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7873</cp:revision>
  <dcterms:created xsi:type="dcterms:W3CDTF">2008-07-15T12:19:11Z</dcterms:created>
  <dcterms:modified xsi:type="dcterms:W3CDTF">2022-03-04T07:07:06Z</dcterms:modified>
</cp:coreProperties>
</file>