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71" r:id="rId8"/>
    <p:sldId id="1357" r:id="rId9"/>
    <p:sldId id="1372" r:id="rId10"/>
    <p:sldId id="1361" r:id="rId11"/>
    <p:sldId id="1362" r:id="rId12"/>
    <p:sldId id="1364" r:id="rId13"/>
    <p:sldId id="1315" r:id="rId14"/>
    <p:sldId id="1360" r:id="rId15"/>
    <p:sldId id="135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218F4E"/>
    <a:srgbClr val="FFFFFF"/>
    <a:srgbClr val="D4EFFD"/>
    <a:srgbClr val="FFD0E4"/>
    <a:srgbClr val="D1E5AE"/>
    <a:srgbClr val="D0E6AF"/>
    <a:srgbClr val="E6ABB2"/>
    <a:srgbClr val="FF9900"/>
    <a:srgbClr val="E1E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data2.tsherpa.co.kr/tsherpa/MultiMedia/Flash/2020/curri/index.html?flashxmlnum=blackbox7&amp;classa=A8-C1-41-MM-MM-04-02-01-0-0-0-0&amp;classno=MM_41_04/suh_0401_01_0001/suh_04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blackbox7&amp;classa=A8-C1-41-MM-MM-04-06-01-0-0-0-0&amp;classno=MM_41_04/suh_0401_05_0001/suh_0401_05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4529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2022.3.5.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1463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530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3E9A098-A5BA-48F2-923C-E24E4283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702350"/>
            <a:ext cx="735115" cy="41279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hlinkClick r:id="rId3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5_0_02.html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1202236" y="1709125"/>
            <a:ext cx="2614120" cy="3877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FA28FB35-5E60-47C9-83A0-127C37727D05}"/>
              </a:ext>
            </a:extLst>
          </p:cNvPr>
          <p:cNvSpPr/>
          <p:nvPr/>
        </p:nvSpPr>
        <p:spPr>
          <a:xfrm>
            <a:off x="6461181" y="12540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98EB2DA-046E-4DC7-951A-0888B87740E9}"/>
              </a:ext>
            </a:extLst>
          </p:cNvPr>
          <p:cNvSpPr/>
          <p:nvPr/>
        </p:nvSpPr>
        <p:spPr>
          <a:xfrm>
            <a:off x="5914879" y="125570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053D068-37D5-4274-A4DD-453730D9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758" y="125241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6C3C9C6-2DAF-42E9-BC67-FBAD96CB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285" y="12572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A53889B-E660-4B07-B914-D92AB4685E32}"/>
              </a:ext>
            </a:extLst>
          </p:cNvPr>
          <p:cNvSpPr/>
          <p:nvPr/>
        </p:nvSpPr>
        <p:spPr>
          <a:xfrm>
            <a:off x="5363281" y="12569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A29AC15-F8C0-4B52-A13C-89346CAC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61" y="125208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186349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xmlns="" id="{54FD5A70-D220-431F-AD49-7C31FE7D8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81397"/>
              </p:ext>
            </p:extLst>
          </p:nvPr>
        </p:nvGraphicFramePr>
        <p:xfrm>
          <a:off x="320015" y="3005571"/>
          <a:ext cx="6386435" cy="128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287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77287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77287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277287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277287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민속촌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179512" y="290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79327" y="2468215"/>
            <a:ext cx="3820765" cy="384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E7666458-E051-44A1-B312-1646294C27F4}"/>
              </a:ext>
            </a:extLst>
          </p:cNvPr>
          <p:cNvSpPr txBox="1"/>
          <p:nvPr/>
        </p:nvSpPr>
        <p:spPr>
          <a:xfrm>
            <a:off x="1579327" y="2468215"/>
            <a:ext cx="3820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가보고 싶은 현장 체험 학습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12121" y="2265580"/>
            <a:ext cx="3820765" cy="384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118F474-C23B-421C-955F-52E74DD081D6}"/>
              </a:ext>
            </a:extLst>
          </p:cNvPr>
          <p:cNvSpPr/>
          <p:nvPr/>
        </p:nvSpPr>
        <p:spPr>
          <a:xfrm>
            <a:off x="6449855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3A597BD-AD91-4E97-836C-19414831715E}"/>
              </a:ext>
            </a:extLst>
          </p:cNvPr>
          <p:cNvSpPr/>
          <p:nvPr/>
        </p:nvSpPr>
        <p:spPr>
          <a:xfrm>
            <a:off x="5342456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25A91C0-69E1-483C-A058-4019F50E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335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622CB60-F387-42F6-96E5-088ECB440DAA}"/>
              </a:ext>
            </a:extLst>
          </p:cNvPr>
          <p:cNvSpPr/>
          <p:nvPr/>
        </p:nvSpPr>
        <p:spPr>
          <a:xfrm>
            <a:off x="5894944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9ED01BB-AA71-48BB-B8F5-02F51D92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24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ED1AEB4-64C4-4091-BAA6-30595B78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59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8A82C948-530F-40CC-926A-77427264D9C0}"/>
              </a:ext>
            </a:extLst>
          </p:cNvPr>
          <p:cNvSpPr txBox="1"/>
          <p:nvPr/>
        </p:nvSpPr>
        <p:spPr>
          <a:xfrm>
            <a:off x="1184756" y="1702606"/>
            <a:ext cx="27391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그림그래프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xmlns="" id="{449898D9-EEAE-4C11-89C3-429FFDC7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771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5_0_3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D9D9096-8B9B-472B-8E83-AD0CA7F01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82" y="1711210"/>
            <a:ext cx="697902" cy="382720"/>
          </a:xfrm>
          <a:prstGeom prst="rect">
            <a:avLst/>
          </a:prstGeom>
        </p:spPr>
      </p:pic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xmlns="" id="{9B626941-8844-4DA6-B044-1F56E5AB8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32241"/>
              </p:ext>
            </p:extLst>
          </p:nvPr>
        </p:nvGraphicFramePr>
        <p:xfrm>
          <a:off x="646902" y="2744924"/>
          <a:ext cx="4824536" cy="246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민속촌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7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E7666458-E051-44A1-B312-1646294C27F4}"/>
              </a:ext>
            </a:extLst>
          </p:cNvPr>
          <p:cNvSpPr txBox="1"/>
          <p:nvPr/>
        </p:nvSpPr>
        <p:spPr>
          <a:xfrm>
            <a:off x="1112121" y="2265580"/>
            <a:ext cx="3820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가보고 싶은 현장 체험 학습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07838BCA-4698-4849-AF71-D1A1596D0A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28"/>
          <a:stretch/>
        </p:blipFill>
        <p:spPr>
          <a:xfrm>
            <a:off x="2014570" y="3508367"/>
            <a:ext cx="465755" cy="4448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A56B23C-D04C-4A0F-8AD4-52A844C8CD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28"/>
          <a:stretch/>
        </p:blipFill>
        <p:spPr>
          <a:xfrm>
            <a:off x="2433782" y="3508367"/>
            <a:ext cx="465755" cy="4448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EEBA441-657E-46F4-AF6A-9AB5874884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2889026" y="3614060"/>
            <a:ext cx="324036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A4B5F4DE-26A4-4C4B-858D-2CB57D6C8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3166520" y="3614060"/>
            <a:ext cx="324036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4E9724C-9B10-4265-AFE1-236B5B37C0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28"/>
          <a:stretch/>
        </p:blipFill>
        <p:spPr>
          <a:xfrm>
            <a:off x="2014570" y="4120435"/>
            <a:ext cx="465755" cy="4448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DAFC181-CE50-4D49-AB4F-0D8EEEE021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28"/>
          <a:stretch/>
        </p:blipFill>
        <p:spPr>
          <a:xfrm>
            <a:off x="2433782" y="4120435"/>
            <a:ext cx="465755" cy="4448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03FCCAB-43B6-480E-823C-D1559078F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28"/>
          <a:stretch/>
        </p:blipFill>
        <p:spPr>
          <a:xfrm>
            <a:off x="2852994" y="4120435"/>
            <a:ext cx="465755" cy="4448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466A169-80D3-43C5-93E6-F5F6DF1CAB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3272206" y="4226128"/>
            <a:ext cx="324036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96256A34-B416-40A5-900D-830F6C57A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3549700" y="4226128"/>
            <a:ext cx="324036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C9849827-76D2-4119-A9E7-5AA759FC60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3827194" y="4226128"/>
            <a:ext cx="324036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291F1F33-9C14-4412-805D-53ACD70D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28"/>
          <a:stretch/>
        </p:blipFill>
        <p:spPr>
          <a:xfrm>
            <a:off x="2014570" y="4711503"/>
            <a:ext cx="465755" cy="4448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EAA0F28-C728-4639-9E0A-698F1CD97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2446440" y="4817196"/>
            <a:ext cx="324036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BD062F0-B935-4735-9CEC-712FD49C19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2734472" y="4817196"/>
            <a:ext cx="324036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051E71A-0336-46BB-9EFA-85A563D665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3022504" y="4817196"/>
            <a:ext cx="324036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0BCEA2D6-11B9-49F8-AEDF-2AC8928B5F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3309488" y="4817196"/>
            <a:ext cx="324036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567A4022-9DFF-4B1F-BF82-8A98AA2504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5" t="55409" r="14863"/>
          <a:stretch/>
        </p:blipFill>
        <p:spPr>
          <a:xfrm>
            <a:off x="3597520" y="4817196"/>
            <a:ext cx="324036" cy="355000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3AB0A065-39DD-4DAF-B331-1EEBAC7E1866}"/>
              </a:ext>
            </a:extLst>
          </p:cNvPr>
          <p:cNvGrpSpPr/>
          <p:nvPr/>
        </p:nvGrpSpPr>
        <p:grpSpPr>
          <a:xfrm>
            <a:off x="6230085" y="4450595"/>
            <a:ext cx="790187" cy="785312"/>
            <a:chOff x="6273959" y="4272856"/>
            <a:chExt cx="790187" cy="785312"/>
          </a:xfrm>
        </p:grpSpPr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xmlns="" id="{C1594C61-3A2A-4740-9E94-269AFD3600A7}"/>
                </a:ext>
              </a:extLst>
            </p:cNvPr>
            <p:cNvSpPr txBox="1"/>
            <p:nvPr/>
          </p:nvSpPr>
          <p:spPr>
            <a:xfrm>
              <a:off x="6273959" y="4272856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xmlns="" id="{119A62FF-BAD6-4C19-9FD7-4563F7C625DA}"/>
                </a:ext>
              </a:extLst>
            </p:cNvPr>
            <p:cNvSpPr txBox="1"/>
            <p:nvPr/>
          </p:nvSpPr>
          <p:spPr>
            <a:xfrm>
              <a:off x="6273959" y="4673447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BA6A08E2-0F17-47C9-8B3A-BFC088CEF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555" y="4419138"/>
            <a:ext cx="465755" cy="7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087692E-4188-4867-90E1-BE744ADA94C7}"/>
              </a:ext>
            </a:extLst>
          </p:cNvPr>
          <p:cNvSpPr/>
          <p:nvPr/>
        </p:nvSpPr>
        <p:spPr>
          <a:xfrm>
            <a:off x="5905226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DB99307-066A-41D1-8509-DBAA8C48F45E}"/>
              </a:ext>
            </a:extLst>
          </p:cNvPr>
          <p:cNvSpPr/>
          <p:nvPr/>
        </p:nvSpPr>
        <p:spPr>
          <a:xfrm>
            <a:off x="5348891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DEEF33-CE37-4921-9F02-A4D5E1BC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70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F7D1B86-7367-4FFB-A416-7AC53039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759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FF73704-E581-4A65-8879-810E35F23121}"/>
              </a:ext>
            </a:extLst>
          </p:cNvPr>
          <p:cNvSpPr/>
          <p:nvPr/>
        </p:nvSpPr>
        <p:spPr>
          <a:xfrm>
            <a:off x="645629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3B826F-CDB4-4CDC-B8E9-535D39CD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394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65DA958D-FD97-4BDA-9F58-FF059F71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16C0BD1D-0918-46C6-948A-32041C1BA547}"/>
              </a:ext>
            </a:extLst>
          </p:cNvPr>
          <p:cNvSpPr txBox="1"/>
          <p:nvPr/>
        </p:nvSpPr>
        <p:spPr>
          <a:xfrm>
            <a:off x="1165792" y="1712131"/>
            <a:ext cx="3298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자료를 수집하여 분석하는 과정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8CD8A97-3FDA-49A2-B821-31B077D857FB}"/>
              </a:ext>
            </a:extLst>
          </p:cNvPr>
          <p:cNvGrpSpPr/>
          <p:nvPr/>
        </p:nvGrpSpPr>
        <p:grpSpPr>
          <a:xfrm>
            <a:off x="1209291" y="2591053"/>
            <a:ext cx="4523329" cy="2386119"/>
            <a:chOff x="1209291" y="2238885"/>
            <a:chExt cx="4523329" cy="2386119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B1AFB25F-8A97-47F3-957D-8EFCF9C953EF}"/>
                </a:ext>
              </a:extLst>
            </p:cNvPr>
            <p:cNvSpPr/>
            <p:nvPr/>
          </p:nvSpPr>
          <p:spPr>
            <a:xfrm>
              <a:off x="1209291" y="2238885"/>
              <a:ext cx="1800000" cy="720000"/>
            </a:xfrm>
            <a:custGeom>
              <a:avLst/>
              <a:gdLst>
                <a:gd name="connsiteX0" fmla="*/ 0 w 2047324"/>
                <a:gd name="connsiteY0" fmla="*/ 99890 h 998898"/>
                <a:gd name="connsiteX1" fmla="*/ 99890 w 2047324"/>
                <a:gd name="connsiteY1" fmla="*/ 0 h 998898"/>
                <a:gd name="connsiteX2" fmla="*/ 1947434 w 2047324"/>
                <a:gd name="connsiteY2" fmla="*/ 0 h 998898"/>
                <a:gd name="connsiteX3" fmla="*/ 2047324 w 2047324"/>
                <a:gd name="connsiteY3" fmla="*/ 99890 h 998898"/>
                <a:gd name="connsiteX4" fmla="*/ 2047324 w 2047324"/>
                <a:gd name="connsiteY4" fmla="*/ 899008 h 998898"/>
                <a:gd name="connsiteX5" fmla="*/ 1947434 w 2047324"/>
                <a:gd name="connsiteY5" fmla="*/ 998898 h 998898"/>
                <a:gd name="connsiteX6" fmla="*/ 99890 w 2047324"/>
                <a:gd name="connsiteY6" fmla="*/ 998898 h 998898"/>
                <a:gd name="connsiteX7" fmla="*/ 0 w 2047324"/>
                <a:gd name="connsiteY7" fmla="*/ 899008 h 998898"/>
                <a:gd name="connsiteX8" fmla="*/ 0 w 2047324"/>
                <a:gd name="connsiteY8" fmla="*/ 99890 h 99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7324" h="998898">
                  <a:moveTo>
                    <a:pt x="0" y="99890"/>
                  </a:moveTo>
                  <a:cubicBezTo>
                    <a:pt x="0" y="44722"/>
                    <a:pt x="44722" y="0"/>
                    <a:pt x="99890" y="0"/>
                  </a:cubicBezTo>
                  <a:lnTo>
                    <a:pt x="1947434" y="0"/>
                  </a:lnTo>
                  <a:cubicBezTo>
                    <a:pt x="2002602" y="0"/>
                    <a:pt x="2047324" y="44722"/>
                    <a:pt x="2047324" y="99890"/>
                  </a:cubicBezTo>
                  <a:lnTo>
                    <a:pt x="2047324" y="899008"/>
                  </a:lnTo>
                  <a:cubicBezTo>
                    <a:pt x="2047324" y="954176"/>
                    <a:pt x="2002602" y="998898"/>
                    <a:pt x="1947434" y="998898"/>
                  </a:cubicBezTo>
                  <a:lnTo>
                    <a:pt x="99890" y="998898"/>
                  </a:lnTo>
                  <a:cubicBezTo>
                    <a:pt x="44722" y="998898"/>
                    <a:pt x="0" y="954176"/>
                    <a:pt x="0" y="899008"/>
                  </a:cubicBezTo>
                  <a:lnTo>
                    <a:pt x="0" y="9989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47" tIns="101647" rIns="101647" bIns="101647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주제정하기</a:t>
              </a: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2654D6F9-D303-4F78-BCE0-7BC1F0B60C36}"/>
                </a:ext>
              </a:extLst>
            </p:cNvPr>
            <p:cNvSpPr/>
            <p:nvPr/>
          </p:nvSpPr>
          <p:spPr>
            <a:xfrm>
              <a:off x="3932620" y="2240173"/>
              <a:ext cx="1800000" cy="720000"/>
            </a:xfrm>
            <a:custGeom>
              <a:avLst/>
              <a:gdLst>
                <a:gd name="connsiteX0" fmla="*/ 0 w 1922079"/>
                <a:gd name="connsiteY0" fmla="*/ 99890 h 998898"/>
                <a:gd name="connsiteX1" fmla="*/ 99890 w 1922079"/>
                <a:gd name="connsiteY1" fmla="*/ 0 h 998898"/>
                <a:gd name="connsiteX2" fmla="*/ 1822189 w 1922079"/>
                <a:gd name="connsiteY2" fmla="*/ 0 h 998898"/>
                <a:gd name="connsiteX3" fmla="*/ 1922079 w 1922079"/>
                <a:gd name="connsiteY3" fmla="*/ 99890 h 998898"/>
                <a:gd name="connsiteX4" fmla="*/ 1922079 w 1922079"/>
                <a:gd name="connsiteY4" fmla="*/ 899008 h 998898"/>
                <a:gd name="connsiteX5" fmla="*/ 1822189 w 1922079"/>
                <a:gd name="connsiteY5" fmla="*/ 998898 h 998898"/>
                <a:gd name="connsiteX6" fmla="*/ 99890 w 1922079"/>
                <a:gd name="connsiteY6" fmla="*/ 998898 h 998898"/>
                <a:gd name="connsiteX7" fmla="*/ 0 w 1922079"/>
                <a:gd name="connsiteY7" fmla="*/ 899008 h 998898"/>
                <a:gd name="connsiteX8" fmla="*/ 0 w 1922079"/>
                <a:gd name="connsiteY8" fmla="*/ 99890 h 99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079" h="998898">
                  <a:moveTo>
                    <a:pt x="0" y="99890"/>
                  </a:moveTo>
                  <a:cubicBezTo>
                    <a:pt x="0" y="44722"/>
                    <a:pt x="44722" y="0"/>
                    <a:pt x="99890" y="0"/>
                  </a:cubicBezTo>
                  <a:lnTo>
                    <a:pt x="1822189" y="0"/>
                  </a:lnTo>
                  <a:cubicBezTo>
                    <a:pt x="1877357" y="0"/>
                    <a:pt x="1922079" y="44722"/>
                    <a:pt x="1922079" y="99890"/>
                  </a:cubicBezTo>
                  <a:lnTo>
                    <a:pt x="1922079" y="899008"/>
                  </a:lnTo>
                  <a:cubicBezTo>
                    <a:pt x="1922079" y="954176"/>
                    <a:pt x="1877357" y="998898"/>
                    <a:pt x="1822189" y="998898"/>
                  </a:cubicBezTo>
                  <a:lnTo>
                    <a:pt x="99890" y="998898"/>
                  </a:lnTo>
                  <a:cubicBezTo>
                    <a:pt x="44722" y="998898"/>
                    <a:pt x="0" y="954176"/>
                    <a:pt x="0" y="899008"/>
                  </a:cubicBezTo>
                  <a:lnTo>
                    <a:pt x="0" y="9989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47" tIns="101647" rIns="101647" bIns="101647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수집하기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17E8D070-8049-4CC7-BDC4-96839CD28FF3}"/>
                </a:ext>
              </a:extLst>
            </p:cNvPr>
            <p:cNvSpPr/>
            <p:nvPr/>
          </p:nvSpPr>
          <p:spPr>
            <a:xfrm>
              <a:off x="3853308" y="3905004"/>
              <a:ext cx="1800000" cy="720000"/>
            </a:xfrm>
            <a:custGeom>
              <a:avLst/>
              <a:gdLst>
                <a:gd name="connsiteX0" fmla="*/ 0 w 2001392"/>
                <a:gd name="connsiteY0" fmla="*/ 99890 h 998898"/>
                <a:gd name="connsiteX1" fmla="*/ 99890 w 2001392"/>
                <a:gd name="connsiteY1" fmla="*/ 0 h 998898"/>
                <a:gd name="connsiteX2" fmla="*/ 1901502 w 2001392"/>
                <a:gd name="connsiteY2" fmla="*/ 0 h 998898"/>
                <a:gd name="connsiteX3" fmla="*/ 2001392 w 2001392"/>
                <a:gd name="connsiteY3" fmla="*/ 99890 h 998898"/>
                <a:gd name="connsiteX4" fmla="*/ 2001392 w 2001392"/>
                <a:gd name="connsiteY4" fmla="*/ 899008 h 998898"/>
                <a:gd name="connsiteX5" fmla="*/ 1901502 w 2001392"/>
                <a:gd name="connsiteY5" fmla="*/ 998898 h 998898"/>
                <a:gd name="connsiteX6" fmla="*/ 99890 w 2001392"/>
                <a:gd name="connsiteY6" fmla="*/ 998898 h 998898"/>
                <a:gd name="connsiteX7" fmla="*/ 0 w 2001392"/>
                <a:gd name="connsiteY7" fmla="*/ 899008 h 998898"/>
                <a:gd name="connsiteX8" fmla="*/ 0 w 2001392"/>
                <a:gd name="connsiteY8" fmla="*/ 99890 h 99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392" h="998898">
                  <a:moveTo>
                    <a:pt x="0" y="99890"/>
                  </a:moveTo>
                  <a:cubicBezTo>
                    <a:pt x="0" y="44722"/>
                    <a:pt x="44722" y="0"/>
                    <a:pt x="99890" y="0"/>
                  </a:cubicBezTo>
                  <a:lnTo>
                    <a:pt x="1901502" y="0"/>
                  </a:lnTo>
                  <a:cubicBezTo>
                    <a:pt x="1956670" y="0"/>
                    <a:pt x="2001392" y="44722"/>
                    <a:pt x="2001392" y="99890"/>
                  </a:cubicBezTo>
                  <a:lnTo>
                    <a:pt x="2001392" y="899008"/>
                  </a:lnTo>
                  <a:cubicBezTo>
                    <a:pt x="2001392" y="954176"/>
                    <a:pt x="1956670" y="998898"/>
                    <a:pt x="1901502" y="998898"/>
                  </a:cubicBezTo>
                  <a:lnTo>
                    <a:pt x="99890" y="998898"/>
                  </a:lnTo>
                  <a:cubicBezTo>
                    <a:pt x="44722" y="998898"/>
                    <a:pt x="0" y="954176"/>
                    <a:pt x="0" y="899008"/>
                  </a:cubicBezTo>
                  <a:lnTo>
                    <a:pt x="0" y="9989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47" tIns="101647" rIns="101647" bIns="101647" numCol="1" spcCol="1270" anchor="b" anchorCtr="0">
              <a:noAutofit/>
            </a:bodyPr>
            <a:lstStyle/>
            <a:p>
              <a:pPr marL="0" lvl="0" indent="0" algn="ctr" defTabSz="844550" latinLnBrk="1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그래프로 </a:t>
              </a:r>
              <a:endParaRPr lang="en-US" altLang="ko-KR" sz="1900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ctr" defTabSz="844550" latinLnBrk="1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나타내기</a:t>
              </a: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049B4F4C-ED38-4111-BD68-2E80B2A0FE68}"/>
                </a:ext>
              </a:extLst>
            </p:cNvPr>
            <p:cNvSpPr/>
            <p:nvPr/>
          </p:nvSpPr>
          <p:spPr>
            <a:xfrm>
              <a:off x="1228203" y="3905004"/>
              <a:ext cx="1800000" cy="720000"/>
            </a:xfrm>
            <a:custGeom>
              <a:avLst/>
              <a:gdLst>
                <a:gd name="connsiteX0" fmla="*/ 0 w 1959172"/>
                <a:gd name="connsiteY0" fmla="*/ 99890 h 998898"/>
                <a:gd name="connsiteX1" fmla="*/ 99890 w 1959172"/>
                <a:gd name="connsiteY1" fmla="*/ 0 h 998898"/>
                <a:gd name="connsiteX2" fmla="*/ 1859282 w 1959172"/>
                <a:gd name="connsiteY2" fmla="*/ 0 h 998898"/>
                <a:gd name="connsiteX3" fmla="*/ 1959172 w 1959172"/>
                <a:gd name="connsiteY3" fmla="*/ 99890 h 998898"/>
                <a:gd name="connsiteX4" fmla="*/ 1959172 w 1959172"/>
                <a:gd name="connsiteY4" fmla="*/ 899008 h 998898"/>
                <a:gd name="connsiteX5" fmla="*/ 1859282 w 1959172"/>
                <a:gd name="connsiteY5" fmla="*/ 998898 h 998898"/>
                <a:gd name="connsiteX6" fmla="*/ 99890 w 1959172"/>
                <a:gd name="connsiteY6" fmla="*/ 998898 h 998898"/>
                <a:gd name="connsiteX7" fmla="*/ 0 w 1959172"/>
                <a:gd name="connsiteY7" fmla="*/ 899008 h 998898"/>
                <a:gd name="connsiteX8" fmla="*/ 0 w 1959172"/>
                <a:gd name="connsiteY8" fmla="*/ 99890 h 99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9172" h="998898">
                  <a:moveTo>
                    <a:pt x="0" y="99890"/>
                  </a:moveTo>
                  <a:cubicBezTo>
                    <a:pt x="0" y="44722"/>
                    <a:pt x="44722" y="0"/>
                    <a:pt x="99890" y="0"/>
                  </a:cubicBezTo>
                  <a:lnTo>
                    <a:pt x="1859282" y="0"/>
                  </a:lnTo>
                  <a:cubicBezTo>
                    <a:pt x="1914450" y="0"/>
                    <a:pt x="1959172" y="44722"/>
                    <a:pt x="1959172" y="99890"/>
                  </a:cubicBezTo>
                  <a:lnTo>
                    <a:pt x="1959172" y="899008"/>
                  </a:lnTo>
                  <a:cubicBezTo>
                    <a:pt x="1959172" y="954176"/>
                    <a:pt x="1914450" y="998898"/>
                    <a:pt x="1859282" y="998898"/>
                  </a:cubicBezTo>
                  <a:lnTo>
                    <a:pt x="99890" y="998898"/>
                  </a:lnTo>
                  <a:cubicBezTo>
                    <a:pt x="44722" y="998898"/>
                    <a:pt x="0" y="954176"/>
                    <a:pt x="0" y="899008"/>
                  </a:cubicBezTo>
                  <a:lnTo>
                    <a:pt x="0" y="9989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47" tIns="101647" rIns="101647" bIns="101647" numCol="1" spcCol="1270" anchor="b" anchorCtr="0">
              <a:noAutofit/>
            </a:bodyPr>
            <a:lstStyle/>
            <a:p>
              <a:pPr marL="0" lvl="0" indent="0" algn="ctr" defTabSz="844550" latinLnBrk="1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그래프로 </a:t>
              </a:r>
              <a:endParaRPr lang="en-US" altLang="ko-KR" sz="1900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ctr" defTabSz="844550" latinLnBrk="1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해석하기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3D9D9096-8B9B-472B-8E83-AD0CA7F01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82" y="1711210"/>
            <a:ext cx="697902" cy="382720"/>
          </a:xfrm>
          <a:prstGeom prst="rect">
            <a:avLst/>
          </a:prstGeom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888" y="278436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6600" y="445048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670673" y="357301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91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://cdata2.tsherpa.co.kr/tsherpa/MultiMedia/Flash/2020/curri/index.html?flashxmlnum=blackbox7&amp;classa=A8-C1-41-MM-MM-04-02-01-0-0-0-0&amp;classno=MM_41_04/suh_0401_01_0001/suh_0401_01_0001_203_1.html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467544" y="2001018"/>
            <a:ext cx="2952329" cy="1173324"/>
          </a:xfrm>
          <a:prstGeom prst="wedgeRoundRectCallout">
            <a:avLst>
              <a:gd name="adj1" fmla="val 19904"/>
              <a:gd name="adj2" fmla="val 64027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학년 때 </a:t>
            </a:r>
            <a:r>
              <a:rPr lang="ko-KR" altLang="en-US" sz="1600" dirty="0" smtClean="0"/>
              <a:t>배운 그림그래프와 </a:t>
            </a:r>
            <a:r>
              <a:rPr lang="ko-KR" altLang="en-US" sz="1600" dirty="0"/>
              <a:t>다른 형태의 그래프를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</a:t>
            </a:r>
            <a:r>
              <a:rPr lang="ko-KR" altLang="en-US" sz="1600" dirty="0"/>
              <a:t>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744936" cy="1173324"/>
          </a:xfrm>
          <a:prstGeom prst="wedgeRoundRectCallout">
            <a:avLst>
              <a:gd name="adj1" fmla="val -19803"/>
              <a:gd name="adj2" fmla="val 6501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자료를 막대그래프로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나타내는 </a:t>
            </a:r>
            <a:r>
              <a:rPr lang="ko-KR" altLang="en-US" sz="1600" dirty="0" smtClean="0"/>
              <a:t>방법을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공부할 것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8"/>
            <a:ext cx="560704" cy="3633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4005064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학년 때 배운 그림그래프와 다른 형태의 그래프를 배울 것 같아요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5095564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막대그래프로 나타내는 방법을 공부할 것 같아요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28683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83" y="31611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67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2118104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112~113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1" name="TextBox 53"/>
          <p:cNvSpPr txBox="1"/>
          <p:nvPr/>
        </p:nvSpPr>
        <p:spPr>
          <a:xfrm>
            <a:off x="491829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429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교실 속 그래프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110~111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110~111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3C407A-A12E-49AE-9055-19322F9B0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" y="917764"/>
            <a:ext cx="6912669" cy="471151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https://cdata2.tsherpa.co.kr/tsherpa/MultiMedia/Flash/2020/curri/index.html?flashxmlnum=blackbox7&amp;classa=A8-C1-41-MM-MM-04-06-01-0-0-0-0&amp;classno=MM_41_04/suh_0401_05_0001/suh_0401_05_0001_101_1.html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EDCD1C0-6776-4A8C-B83F-C95D271A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" y="896823"/>
            <a:ext cx="6948774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06476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067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86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496" y="90154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2916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교실 속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그래프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88331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824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100627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7" y="180882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9347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466" y="4588096"/>
            <a:ext cx="6477443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학생들이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학교 행사를 주제로 한 조사 결과를 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918" y="4946208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5402A91C-B1CA-4408-B08A-FD6D7E5D7CD4}"/>
              </a:ext>
            </a:extLst>
          </p:cNvPr>
          <p:cNvGrpSpPr/>
          <p:nvPr/>
        </p:nvGrpSpPr>
        <p:grpSpPr>
          <a:xfrm>
            <a:off x="4788024" y="1476397"/>
            <a:ext cx="2154630" cy="260415"/>
            <a:chOff x="3894280" y="345173"/>
            <a:chExt cx="2154630" cy="260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61C5E7A0-C6DF-471B-A7E8-A70D1AEE853D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39B821DF-F477-4277-B51D-40149E5D14D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975BA271-AD9A-493B-8722-CA407C3CA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1C9F6660-8C4D-4241-9A80-6C1C64525CEA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8AC595F1-882A-454E-A26A-7756472CEC2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8A7531B2-E904-48BA-BB0B-198AA807B6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A075C5B9-4598-42BA-920F-8524C592B648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D0A6D368-7086-492A-9AAC-E8F61580C8F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E1299235-B357-497A-8BB2-ECD3BB4FC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D20C0E01-8093-480F-9F06-455C8694D2C4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A14257EF-41C7-425C-A54E-22D883ACE9B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AED067B9-071A-463A-9785-9E34783D5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716AFB2C-6198-4E64-9107-254448845A27}"/>
              </a:ext>
            </a:extLst>
          </p:cNvPr>
          <p:cNvSpPr/>
          <p:nvPr/>
        </p:nvSpPr>
        <p:spPr>
          <a:xfrm>
            <a:off x="4491486" y="133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09F3B132-B188-429E-8A13-20C8D993E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606" y="2447558"/>
            <a:ext cx="3234470" cy="208612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68" y="4189032"/>
            <a:ext cx="344650" cy="34465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1" y="4653136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716AFB2C-6198-4E64-9107-254448845A27}"/>
              </a:ext>
            </a:extLst>
          </p:cNvPr>
          <p:cNvSpPr/>
          <p:nvPr/>
        </p:nvSpPr>
        <p:spPr>
          <a:xfrm>
            <a:off x="5184207" y="4069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16AFB2C-6198-4E64-9107-254448845A27}"/>
              </a:ext>
            </a:extLst>
          </p:cNvPr>
          <p:cNvSpPr/>
          <p:nvPr/>
        </p:nvSpPr>
        <p:spPr>
          <a:xfrm>
            <a:off x="240773" y="4507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03973" y="5224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232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돋보기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448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0FFFEBFE-86BD-4725-B3F9-6B0CE1FECBBA}"/>
              </a:ext>
            </a:extLst>
          </p:cNvPr>
          <p:cNvSpPr/>
          <p:nvPr/>
        </p:nvSpPr>
        <p:spPr>
          <a:xfrm>
            <a:off x="2515737" y="3733548"/>
            <a:ext cx="1018734" cy="5300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9F3B132-B188-429E-8A13-20C8D993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" y="1115701"/>
            <a:ext cx="6918955" cy="446249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E9CD718-78AB-464D-8787-B8CFB8D587F9}"/>
              </a:ext>
            </a:extLst>
          </p:cNvPr>
          <p:cNvSpPr/>
          <p:nvPr/>
        </p:nvSpPr>
        <p:spPr>
          <a:xfrm>
            <a:off x="2027768" y="3223291"/>
            <a:ext cx="744032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4020CA3-D657-471F-973B-249EDF491E74}"/>
              </a:ext>
            </a:extLst>
          </p:cNvPr>
          <p:cNvSpPr txBox="1"/>
          <p:nvPr/>
        </p:nvSpPr>
        <p:spPr>
          <a:xfrm>
            <a:off x="1895865" y="3162806"/>
            <a:ext cx="102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그래프가 비슷하네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C030177-EF5E-47BD-9C52-80AB383F5591}"/>
              </a:ext>
            </a:extLst>
          </p:cNvPr>
          <p:cNvSpPr/>
          <p:nvPr/>
        </p:nvSpPr>
        <p:spPr>
          <a:xfrm>
            <a:off x="2406897" y="2891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D8A5BDE-02AE-4449-A676-C32E22AE936E}"/>
              </a:ext>
            </a:extLst>
          </p:cNvPr>
          <p:cNvSpPr/>
          <p:nvPr/>
        </p:nvSpPr>
        <p:spPr>
          <a:xfrm>
            <a:off x="4785804" y="3453900"/>
            <a:ext cx="866316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72F11C-16CF-4FDC-929C-B88D84EDBA2D}"/>
              </a:ext>
            </a:extLst>
          </p:cNvPr>
          <p:cNvSpPr txBox="1"/>
          <p:nvPr/>
        </p:nvSpPr>
        <p:spPr>
          <a:xfrm>
            <a:off x="4675180" y="3386958"/>
            <a:ext cx="116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그래프는 막대 모양이야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56FBAA5-1B43-48CE-AF5C-E81960FF7C64}"/>
              </a:ext>
            </a:extLst>
          </p:cNvPr>
          <p:cNvSpPr/>
          <p:nvPr/>
        </p:nvSpPr>
        <p:spPr>
          <a:xfrm>
            <a:off x="4991884" y="3100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0F53B15-82D5-481F-8C3A-A129EE953C21}"/>
              </a:ext>
            </a:extLst>
          </p:cNvPr>
          <p:cNvSpPr/>
          <p:nvPr/>
        </p:nvSpPr>
        <p:spPr>
          <a:xfrm>
            <a:off x="56024" y="5451761"/>
            <a:ext cx="2607763" cy="143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94B3B669-8235-4505-A8C9-8D4D0864A901}"/>
              </a:ext>
            </a:extLst>
          </p:cNvPr>
          <p:cNvSpPr/>
          <p:nvPr/>
        </p:nvSpPr>
        <p:spPr>
          <a:xfrm>
            <a:off x="-82960" y="5192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F372C06-33D4-44DB-8AF0-7BB428F49FA5}"/>
              </a:ext>
            </a:extLst>
          </p:cNvPr>
          <p:cNvSpPr/>
          <p:nvPr/>
        </p:nvSpPr>
        <p:spPr>
          <a:xfrm>
            <a:off x="41985" y="1088739"/>
            <a:ext cx="641584" cy="191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0B8DBB8C-4CFB-4574-95FF-875930E13CB9}"/>
              </a:ext>
            </a:extLst>
          </p:cNvPr>
          <p:cNvSpPr/>
          <p:nvPr/>
        </p:nvSpPr>
        <p:spPr>
          <a:xfrm>
            <a:off x="-32885" y="792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824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CA33D0B-C9A3-4E90-9BE6-C6A6B8757E44}"/>
              </a:ext>
            </a:extLst>
          </p:cNvPr>
          <p:cNvGrpSpPr/>
          <p:nvPr/>
        </p:nvGrpSpPr>
        <p:grpSpPr>
          <a:xfrm>
            <a:off x="4804346" y="1476397"/>
            <a:ext cx="2154630" cy="260415"/>
            <a:chOff x="3894280" y="907935"/>
            <a:chExt cx="2154630" cy="260415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F02B8300-A20C-418E-9A68-6FC65393B715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303ACF69-30CB-47C2-BD86-1CBAD7AADCF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AD28AAB1-87DD-404A-907B-F83B7B8E6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EB9914B3-527A-489A-8829-16F4BBEEFB94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D2275AFF-FDE5-4DF0-8B9C-4E2AB0E7CA3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A0C3D7EE-B1DE-4B05-987D-DE93BB399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5B6F3818-BF4C-4F2E-B4D4-AC6914F82C6F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749DC8A0-1F24-4574-A86A-B92C33A1820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BAC9DC65-9EC7-41D2-B556-C05139DA9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29F45DEA-4113-4E2B-B210-4C23DB6807D0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266B39D4-553A-4564-A969-DBC295CD014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45CE7EAB-CB61-4FB2-A959-99A41D117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0" name="TextBox 43"/>
          <p:cNvSpPr txBox="1"/>
          <p:nvPr/>
        </p:nvSpPr>
        <p:spPr>
          <a:xfrm>
            <a:off x="387057" y="1808820"/>
            <a:ext cx="54631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친구들과 조사를 해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9347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87524" y="4844479"/>
            <a:ext cx="647744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 때 친구들이 좋아하는 것을 주제로 조사했습니다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67" y="4666979"/>
            <a:ext cx="360000" cy="355000"/>
          </a:xfrm>
          <a:prstGeom prst="rect">
            <a:avLst/>
          </a:prstGeom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4892289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09F3B132-B188-429E-8A13-20C8D993E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606" y="2447558"/>
            <a:ext cx="3234470" cy="208612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68" y="4189032"/>
            <a:ext cx="344650" cy="3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6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824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12D83815-9989-4876-8025-3478A02472D8}"/>
              </a:ext>
            </a:extLst>
          </p:cNvPr>
          <p:cNvGrpSpPr/>
          <p:nvPr/>
        </p:nvGrpSpPr>
        <p:grpSpPr>
          <a:xfrm>
            <a:off x="4796757" y="1476397"/>
            <a:ext cx="2154630" cy="260415"/>
            <a:chOff x="3894280" y="1412776"/>
            <a:chExt cx="2154630" cy="26041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4AE884A4-2C01-44FC-ADF6-2824E573B335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467EBE31-EE3B-4CC7-BBB6-4653987E225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A7393AD9-9CF9-4039-9795-A017AAF44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E3A19EF0-C6F5-4A75-B28C-69505AAF1CF2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0C7BA676-528F-45FF-9A80-7AD3E9C3B64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3D75D2A0-C638-41DC-B844-17A17EE9B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CD14ABCC-197C-445D-9D71-04AC4BECC843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625B602B-FB39-49B3-AB19-22AE388FE6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E0D71EBF-7614-4BE8-927D-B3FD3C231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690CFEDE-82FA-488B-A578-C37E0FBB940E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56C36870-3B92-4517-A53E-55BB3507253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4FF66674-B2D7-4F76-8125-A96A41DA5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8" name="TextBox 43"/>
          <p:cNvSpPr txBox="1"/>
          <p:nvPr/>
        </p:nvSpPr>
        <p:spPr>
          <a:xfrm>
            <a:off x="387057" y="1808820"/>
            <a:ext cx="6472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수집한 자료를 정리하는 방법을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때 배웠는데 어떤 내용이 있었는지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9347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36441" y="4844479"/>
            <a:ext cx="513270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수집한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세어서 표로 나타냈습니다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76" y="4666979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49" y="4892289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09F3B132-B188-429E-8A13-20C8D993E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606" y="2447558"/>
            <a:ext cx="3234470" cy="208612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68" y="4189032"/>
            <a:ext cx="344650" cy="3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824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782DA33-2EE9-4986-A3A5-7DBEF3A2701C}"/>
              </a:ext>
            </a:extLst>
          </p:cNvPr>
          <p:cNvGrpSpPr/>
          <p:nvPr/>
        </p:nvGrpSpPr>
        <p:grpSpPr>
          <a:xfrm>
            <a:off x="4796757" y="1476397"/>
            <a:ext cx="2154630" cy="260415"/>
            <a:chOff x="3894280" y="2060063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79DDBEAF-B626-4817-8536-2384B31F417D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86BCF45-8988-4814-B4FF-CFEAC840D9A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15F02AA3-8AB3-474D-BE35-F832D7947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45ED4A61-7387-416D-8D2E-4DBFE702AA57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A5851793-0ACC-4007-B490-16D442A5503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BE3CD5BD-6855-4E00-93CC-81617CEBC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067638D4-435B-42C4-9719-11535F6EBD01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A84CDDAF-6D96-4440-BE05-4D8C18D3290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58731009-89CA-4D66-AE11-95F8524C1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8895A0D6-9233-49B9-826F-C524364788C1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A603E4D3-9204-4AD4-90BF-7183E0FF3CB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1AE25F20-502F-4920-9C0C-947207CA70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6" name="TextBox 43"/>
          <p:cNvSpPr txBox="1"/>
          <p:nvPr/>
        </p:nvSpPr>
        <p:spPr>
          <a:xfrm>
            <a:off x="387057" y="1808820"/>
            <a:ext cx="6472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수집한 자료를 표나 그림그래프로 나타낸 것 외에 다르게 나타낸 것을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9347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665" y="4844479"/>
            <a:ext cx="556450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사회책에서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그래프를 본 적이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00" y="4666979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92289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09F3B132-B188-429E-8A13-20C8D993E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606" y="2447558"/>
            <a:ext cx="3234470" cy="208612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68" y="4189032"/>
            <a:ext cx="344650" cy="3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22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42257</TotalTime>
  <Words>904</Words>
  <Application>Microsoft Office PowerPoint</Application>
  <PresentationFormat>화면 슬라이드 쇼(4:3)</PresentationFormat>
  <Paragraphs>362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7605</cp:revision>
  <dcterms:created xsi:type="dcterms:W3CDTF">2008-07-15T12:19:11Z</dcterms:created>
  <dcterms:modified xsi:type="dcterms:W3CDTF">2022-03-07T06:40:22Z</dcterms:modified>
</cp:coreProperties>
</file>