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097" r:id="rId4"/>
    <p:sldId id="1391" r:id="rId5"/>
    <p:sldId id="1365" r:id="rId6"/>
    <p:sldId id="1384" r:id="rId7"/>
    <p:sldId id="1369" r:id="rId8"/>
    <p:sldId id="1385" r:id="rId9"/>
    <p:sldId id="1386" r:id="rId10"/>
    <p:sldId id="1378" r:id="rId11"/>
    <p:sldId id="1389" r:id="rId12"/>
    <p:sldId id="1381" r:id="rId13"/>
    <p:sldId id="1392" r:id="rId14"/>
    <p:sldId id="1315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671"/>
    <a:srgbClr val="A46B5B"/>
    <a:srgbClr val="AE7C65"/>
    <a:srgbClr val="FEF6F0"/>
    <a:srgbClr val="FFD0E4"/>
    <a:srgbClr val="D0ECD8"/>
    <a:srgbClr val="D4EFFD"/>
    <a:srgbClr val="F27712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418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439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동물과 연결된 글자 찾아 빈칸 채우기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278825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 작성 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80981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60248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모둠을 구성한다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4017452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중앙에 바구니를 놓고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15~20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점을 떨어진 곳에서 주먹으로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 동안 공을 쳐서 바구니에 넣는다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263762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최소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주먹 골프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xmlns="" id="{A3B1FCA9-B367-422B-A45E-AD21BE5C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596033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>
            <a:extLst>
              <a:ext uri="{FF2B5EF4-FFF2-40B4-BE49-F238E27FC236}">
                <a16:creationId xmlns:a16="http://schemas.microsoft.com/office/drawing/2014/main" xmlns="" id="{34162E9A-28D8-45D6-85C1-E849A76D8B55}"/>
              </a:ext>
            </a:extLst>
          </p:cNvPr>
          <p:cNvSpPr txBox="1"/>
          <p:nvPr/>
        </p:nvSpPr>
        <p:spPr>
          <a:xfrm>
            <a:off x="551658" y="4627289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바구니에 넣은 공의 수를 센다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CA379E4-987F-46DA-9DD5-4472DC431701}"/>
              </a:ext>
            </a:extLst>
          </p:cNvPr>
          <p:cNvGrpSpPr/>
          <p:nvPr/>
        </p:nvGrpSpPr>
        <p:grpSpPr>
          <a:xfrm>
            <a:off x="2749637" y="5474984"/>
            <a:ext cx="1540674" cy="269893"/>
            <a:chOff x="2779298" y="5319347"/>
            <a:chExt cx="1540674" cy="269893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xmlns="" id="{A65F2DB7-511D-4101-93A3-080D65941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xmlns="" id="{90C20224-E686-4AD7-A99E-2E59F9787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xmlns="" id="{7603AC3D-FF07-4050-88FC-D1AF50D0B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xmlns="" id="{4942F61B-AD75-4988-9282-87BD243B5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3"/>
          <p:cNvSpPr txBox="1"/>
          <p:nvPr/>
        </p:nvSpPr>
        <p:spPr>
          <a:xfrm>
            <a:off x="551657" y="2258740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바구니에 넣은 공의 수를 막대그래프로 나타낸다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46C56AC-802D-4F0F-8A46-A941BDC3B11B}"/>
              </a:ext>
            </a:extLst>
          </p:cNvPr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주먹 골프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73BA6DE1-DF36-473C-B873-0EC1969E39A2}"/>
              </a:ext>
            </a:extLst>
          </p:cNvPr>
          <p:cNvSpPr txBox="1"/>
          <p:nvPr/>
        </p:nvSpPr>
        <p:spPr>
          <a:xfrm>
            <a:off x="551657" y="290387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점수를 얻은 모둠이 이긴다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04D2FEB-1473-483D-977C-A04859ABD39C}"/>
              </a:ext>
            </a:extLst>
          </p:cNvPr>
          <p:cNvGrpSpPr/>
          <p:nvPr/>
        </p:nvGrpSpPr>
        <p:grpSpPr>
          <a:xfrm>
            <a:off x="2771800" y="5481228"/>
            <a:ext cx="1540674" cy="269893"/>
            <a:chOff x="2779298" y="5319347"/>
            <a:chExt cx="1540674" cy="269893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xmlns="" id="{3C51D89C-1490-4838-B3C0-D20482C1F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F00F836C-54AE-46DA-9E95-BA22DC260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7B4B9522-554D-4961-992D-FFFE0ED3D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C4442831-FEA1-44E3-B157-BEF2DAF7A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9">
            <a:extLst>
              <a:ext uri="{FF2B5EF4-FFF2-40B4-BE49-F238E27FC236}">
                <a16:creationId xmlns:a16="http://schemas.microsoft.com/office/drawing/2014/main" xmlns="" id="{961B5C9C-FF8F-4137-ACFB-FF5CF37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0" y="2229783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6">
            <a:extLst>
              <a:ext uri="{FF2B5EF4-FFF2-40B4-BE49-F238E27FC236}">
                <a16:creationId xmlns:a16="http://schemas.microsoft.com/office/drawing/2014/main" xmlns="" id="{A40B8FB6-F5CB-4345-B801-F9559B98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888940"/>
            <a:ext cx="345135" cy="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72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2968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 작성 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57515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13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모둠을 구성한다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306967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최소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제기차기 대회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7">
            <a:extLst>
              <a:ext uri="{FF2B5EF4-FFF2-40B4-BE49-F238E27FC236}">
                <a16:creationId xmlns:a16="http://schemas.microsoft.com/office/drawing/2014/main" xmlns="" id="{7D51020C-95E6-4D9C-91C2-8B82CED7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97052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>
            <a:extLst>
              <a:ext uri="{FF2B5EF4-FFF2-40B4-BE49-F238E27FC236}">
                <a16:creationId xmlns:a16="http://schemas.microsoft.com/office/drawing/2014/main" xmlns="" id="{182751F9-3CDB-43A2-8279-0DBBCE918736}"/>
              </a:ext>
            </a:extLst>
          </p:cNvPr>
          <p:cNvSpPr txBox="1"/>
          <p:nvPr/>
        </p:nvSpPr>
        <p:spPr>
          <a:xfrm>
            <a:off x="551658" y="393305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개인별로 제기를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번씩 찬다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8">
            <a:extLst>
              <a:ext uri="{FF2B5EF4-FFF2-40B4-BE49-F238E27FC236}">
                <a16:creationId xmlns:a16="http://schemas.microsoft.com/office/drawing/2014/main" xmlns="" id="{68D0C6C3-F9EB-4B88-AE4A-C77941DF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336529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4E63FB77-04FC-49F3-9EF5-6C6FED56AE71}"/>
              </a:ext>
            </a:extLst>
          </p:cNvPr>
          <p:cNvSpPr txBox="1"/>
          <p:nvPr/>
        </p:nvSpPr>
        <p:spPr>
          <a:xfrm>
            <a:off x="551658" y="4360748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개인별로 제기차기한 개수를 더해 모둠 점수를 계산한다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9">
            <a:extLst>
              <a:ext uri="{FF2B5EF4-FFF2-40B4-BE49-F238E27FC236}">
                <a16:creationId xmlns:a16="http://schemas.microsoft.com/office/drawing/2014/main" xmlns="" id="{89732F1C-6D2D-4B1F-9390-C3F7CCF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18735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6">
            <a:extLst>
              <a:ext uri="{FF2B5EF4-FFF2-40B4-BE49-F238E27FC236}">
                <a16:creationId xmlns:a16="http://schemas.microsoft.com/office/drawing/2014/main" xmlns="" id="{2C163028-F6EA-45C6-87C3-97B7AA240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69781"/>
            <a:ext cx="345135" cy="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ACEEA13-147D-4DB4-9D23-6E0F7BF09884}"/>
              </a:ext>
            </a:extLst>
          </p:cNvPr>
          <p:cNvSpPr txBox="1"/>
          <p:nvPr/>
        </p:nvSpPr>
        <p:spPr>
          <a:xfrm>
            <a:off x="551658" y="4839053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점수를 조사하여 막대그래프로 나타낸다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E369E2-940D-4443-BCDE-8242DCA674DB}"/>
              </a:ext>
            </a:extLst>
          </p:cNvPr>
          <p:cNvSpPr txBox="1"/>
          <p:nvPr/>
        </p:nvSpPr>
        <p:spPr>
          <a:xfrm>
            <a:off x="551658" y="5283548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점수를 얻은 모둠이 이긴다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33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B17518-7430-47E5-8038-B49571F5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81" y="2024844"/>
            <a:ext cx="4469959" cy="179870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87F6E0D-E720-45F8-8CE8-C127AD5E2B5D}"/>
              </a:ext>
            </a:extLst>
          </p:cNvPr>
          <p:cNvSpPr/>
          <p:nvPr/>
        </p:nvSpPr>
        <p:spPr>
          <a:xfrm>
            <a:off x="65312" y="894492"/>
            <a:ext cx="6918956" cy="101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73BEC99-8DE4-4737-A2BF-0EB40F237173}"/>
              </a:ext>
            </a:extLst>
          </p:cNvPr>
          <p:cNvGrpSpPr/>
          <p:nvPr/>
        </p:nvGrpSpPr>
        <p:grpSpPr>
          <a:xfrm>
            <a:off x="5636423" y="1628800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15E3A5-BF3C-4D49-BDDF-846BA1D9119C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B7DAE6D-C1A6-46D4-B47C-865306691A23}"/>
              </a:ext>
            </a:extLst>
          </p:cNvPr>
          <p:cNvSpPr/>
          <p:nvPr/>
        </p:nvSpPr>
        <p:spPr bwMode="auto">
          <a:xfrm>
            <a:off x="519362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80D17DD-03B2-47FD-B475-29053B4F9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485" y="4234932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CA8204-800D-47BE-BE6E-BF2A7BCF13EB}"/>
              </a:ext>
            </a:extLst>
          </p:cNvPr>
          <p:cNvSpPr txBox="1"/>
          <p:nvPr/>
        </p:nvSpPr>
        <p:spPr>
          <a:xfrm flipH="1">
            <a:off x="39553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㉠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C06EB1D-4A84-470C-B2BB-F8FBFE94B068}"/>
              </a:ext>
            </a:extLst>
          </p:cNvPr>
          <p:cNvSpPr txBox="1"/>
          <p:nvPr/>
        </p:nvSpPr>
        <p:spPr>
          <a:xfrm flipH="1">
            <a:off x="201475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㉡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7143D7C-C977-49CD-AFAD-ABCAB31C003F}"/>
              </a:ext>
            </a:extLst>
          </p:cNvPr>
          <p:cNvSpPr txBox="1"/>
          <p:nvPr/>
        </p:nvSpPr>
        <p:spPr>
          <a:xfrm flipH="1">
            <a:off x="363397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㉢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94C2450-D822-44D9-B0E7-AC1D339A31D7}"/>
              </a:ext>
            </a:extLst>
          </p:cNvPr>
          <p:cNvSpPr txBox="1"/>
          <p:nvPr/>
        </p:nvSpPr>
        <p:spPr>
          <a:xfrm flipH="1">
            <a:off x="5253195" y="3753036"/>
            <a:ext cx="130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㉣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07923BC-144D-4BF3-99CB-13DBDC34ED7B}"/>
              </a:ext>
            </a:extLst>
          </p:cNvPr>
          <p:cNvGrpSpPr/>
          <p:nvPr/>
        </p:nvGrpSpPr>
        <p:grpSpPr>
          <a:xfrm>
            <a:off x="2627784" y="4869160"/>
            <a:ext cx="1995374" cy="281481"/>
            <a:chOff x="2123728" y="5946835"/>
            <a:chExt cx="1995374" cy="281481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xmlns="" id="{75FAA024-906E-4CF9-9DEA-312C6DB0D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9209" y="594683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>
              <a:extLst>
                <a:ext uri="{FF2B5EF4-FFF2-40B4-BE49-F238E27FC236}">
                  <a16:creationId xmlns:a16="http://schemas.microsoft.com/office/drawing/2014/main" xmlns="" id="{F75B5652-9E41-4166-AE32-E7E6EE83A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3728" y="595842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63B3A258-666C-4665-92BD-8B42B9FEB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536" y="600710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xmlns="" id="{1CC94938-E240-49D5-944D-EA7055A1D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503" y="60212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xmlns="" id="{4246E96F-9D5E-44A2-8509-370F1D952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569" y="601338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38A6762-73A5-4438-B88C-0D470AF7B09C}"/>
              </a:ext>
            </a:extLst>
          </p:cNvPr>
          <p:cNvSpPr/>
          <p:nvPr/>
        </p:nvSpPr>
        <p:spPr bwMode="auto">
          <a:xfrm>
            <a:off x="2101230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255DE965-3238-43A5-BAAA-8349FD7C5A61}"/>
              </a:ext>
            </a:extLst>
          </p:cNvPr>
          <p:cNvSpPr/>
          <p:nvPr/>
        </p:nvSpPr>
        <p:spPr bwMode="auto">
          <a:xfrm>
            <a:off x="3752026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D73BA97-4441-4783-8843-D2E4A8E83640}"/>
              </a:ext>
            </a:extLst>
          </p:cNvPr>
          <p:cNvSpPr/>
          <p:nvPr/>
        </p:nvSpPr>
        <p:spPr bwMode="auto">
          <a:xfrm>
            <a:off x="5339670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610C9290-AA92-4E5B-86D6-D00ABE3C2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231" y="4234932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9AE80BA2-6124-478D-A1BA-05CD1BB43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507" y="4234932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BE8E6F26-EB07-45DA-9B72-C1CC09586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396" y="4234932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4968044" y="163089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14" y="5262173"/>
            <a:ext cx="851280" cy="2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9FAC9628-6D7B-48CE-BBDB-EA8F0FE44F8F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F4D202BD-B50C-4141-90C1-4608F9023305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9E6D82A7-EEB3-4AAD-93A8-465C343CF051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82B79261-5922-4D5A-9CAB-A2CBC68C245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315E3A5-BF3C-4D49-BDDF-846BA1D9119C}"/>
              </a:ext>
            </a:extLst>
          </p:cNvPr>
          <p:cNvSpPr txBox="1"/>
          <p:nvPr/>
        </p:nvSpPr>
        <p:spPr>
          <a:xfrm>
            <a:off x="338478" y="433781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막역지우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허물이 없이 아주 친한 친구를 이르는 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ED4B7C3A-D635-4A83-9B78-81E9DC89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83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9496" y="3084871"/>
            <a:ext cx="2534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규칙 찾기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92" y="32225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85610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68" y="3685609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39414" y="3717145"/>
            <a:ext cx="126047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130~131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830843" y="3717145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78026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동물과 연결된 글자 찾아 빈칸 채우기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128~129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47558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해석하면서 글자 찾기 놀이를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701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FC2538C-7985-4F92-91FB-E6A055A0EEC3}"/>
              </a:ext>
            </a:extLst>
          </p:cNvPr>
          <p:cNvSpPr/>
          <p:nvPr/>
        </p:nvSpPr>
        <p:spPr>
          <a:xfrm>
            <a:off x="65312" y="894491"/>
            <a:ext cx="6918956" cy="1248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5686782" y="19003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0FF521B-A347-4E96-BA68-074022CB458F}"/>
              </a:ext>
            </a:extLst>
          </p:cNvPr>
          <p:cNvSpPr/>
          <p:nvPr/>
        </p:nvSpPr>
        <p:spPr>
          <a:xfrm>
            <a:off x="6353527" y="190033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74A1-AAD0-4541-AEA7-75F37EBECB50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6776393" y="165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5030527" y="190730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그림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A4CE2616-0212-4B2B-B618-11391DD6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7" y="2162898"/>
            <a:ext cx="5035289" cy="3462346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93955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6628124" y="5304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81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FC2538C-7985-4F92-91FB-E6A055A0EEC3}"/>
              </a:ext>
            </a:extLst>
          </p:cNvPr>
          <p:cNvSpPr/>
          <p:nvPr/>
        </p:nvSpPr>
        <p:spPr>
          <a:xfrm>
            <a:off x="65312" y="894491"/>
            <a:ext cx="6918956" cy="1248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5686782" y="190033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0FF521B-A347-4E96-BA68-074022CB458F}"/>
              </a:ext>
            </a:extLst>
          </p:cNvPr>
          <p:cNvSpPr/>
          <p:nvPr/>
        </p:nvSpPr>
        <p:spPr>
          <a:xfrm>
            <a:off x="6353527" y="190033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74A1-AAD0-4541-AEA7-75F37EBECB50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A417B99-2E26-4232-81E5-18D12B6F4A55}"/>
              </a:ext>
            </a:extLst>
          </p:cNvPr>
          <p:cNvSpPr/>
          <p:nvPr/>
        </p:nvSpPr>
        <p:spPr>
          <a:xfrm>
            <a:off x="5301462" y="4694420"/>
            <a:ext cx="351807" cy="2107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7F4C17-B1EB-42D1-B801-7DD82EE3E075}"/>
              </a:ext>
            </a:extLst>
          </p:cNvPr>
          <p:cNvSpPr txBox="1"/>
          <p:nvPr/>
        </p:nvSpPr>
        <p:spPr>
          <a:xfrm>
            <a:off x="580082" y="3352954"/>
            <a:ext cx="5553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각각의 동물 수를 세어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6DBEFC-27C1-4A85-8937-74DA72BC702A}"/>
              </a:ext>
            </a:extLst>
          </p:cNvPr>
          <p:cNvSpPr txBox="1"/>
          <p:nvPr/>
        </p:nvSpPr>
        <p:spPr>
          <a:xfrm>
            <a:off x="580082" y="3769820"/>
            <a:ext cx="6368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막대그래프의 ㉠</a:t>
            </a:r>
            <a:r>
              <a:rPr lang="en-US" altLang="ko-KR" dirty="0"/>
              <a:t>, </a:t>
            </a:r>
            <a:r>
              <a:rPr lang="ko-KR" altLang="en-US" dirty="0"/>
              <a:t>㉡</a:t>
            </a:r>
            <a:r>
              <a:rPr lang="en-US" altLang="ko-KR" dirty="0"/>
              <a:t>, </a:t>
            </a:r>
            <a:r>
              <a:rPr lang="ko-KR" altLang="en-US" dirty="0"/>
              <a:t>㉢</a:t>
            </a:r>
            <a:r>
              <a:rPr lang="en-US" altLang="ko-KR" dirty="0"/>
              <a:t>, </a:t>
            </a:r>
            <a:r>
              <a:rPr lang="ko-KR" altLang="en-US" dirty="0"/>
              <a:t>㉣에 알맞은 동물을 찾아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4442D29-90A0-46B2-84BA-7FEF1E53477B}"/>
              </a:ext>
            </a:extLst>
          </p:cNvPr>
          <p:cNvSpPr txBox="1"/>
          <p:nvPr/>
        </p:nvSpPr>
        <p:spPr>
          <a:xfrm>
            <a:off x="586343" y="4202245"/>
            <a:ext cx="6357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막대그래프의 ㉠</a:t>
            </a:r>
            <a:r>
              <a:rPr lang="en-US" altLang="ko-KR" dirty="0"/>
              <a:t>, </a:t>
            </a:r>
            <a:r>
              <a:rPr lang="ko-KR" altLang="en-US" dirty="0"/>
              <a:t>㉡</a:t>
            </a:r>
            <a:r>
              <a:rPr lang="en-US" altLang="ko-KR" dirty="0"/>
              <a:t>, </a:t>
            </a:r>
            <a:r>
              <a:rPr lang="ko-KR" altLang="en-US" dirty="0"/>
              <a:t>㉢</a:t>
            </a:r>
            <a:r>
              <a:rPr lang="en-US" altLang="ko-KR" dirty="0" smtClean="0"/>
              <a:t>, </a:t>
            </a:r>
            <a:r>
              <a:rPr lang="ko-KR" altLang="en-US" dirty="0" smtClean="0"/>
              <a:t>㉣</a:t>
            </a:r>
            <a:r>
              <a:rPr lang="ko-KR" altLang="en-US" dirty="0"/>
              <a:t>에 알맞은 동물과 연결된 글자를 찾아 빈칸에 써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AF1EA7-ADC2-4F45-922A-478CF3169C65}"/>
              </a:ext>
            </a:extLst>
          </p:cNvPr>
          <p:cNvSpPr txBox="1"/>
          <p:nvPr/>
        </p:nvSpPr>
        <p:spPr>
          <a:xfrm>
            <a:off x="270869" y="3320988"/>
            <a:ext cx="371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9B27E15-DE27-47C6-858D-7593A518CEA6}"/>
              </a:ext>
            </a:extLst>
          </p:cNvPr>
          <p:cNvSpPr txBox="1"/>
          <p:nvPr/>
        </p:nvSpPr>
        <p:spPr>
          <a:xfrm>
            <a:off x="270869" y="3753036"/>
            <a:ext cx="371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0F34301-7AFA-4B01-9BC0-9A93A0777003}"/>
              </a:ext>
            </a:extLst>
          </p:cNvPr>
          <p:cNvSpPr txBox="1"/>
          <p:nvPr/>
        </p:nvSpPr>
        <p:spPr>
          <a:xfrm>
            <a:off x="270869" y="4206620"/>
            <a:ext cx="371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pic>
        <p:nvPicPr>
          <p:cNvPr id="33" name="Picture 26">
            <a:extLst>
              <a:ext uri="{FF2B5EF4-FFF2-40B4-BE49-F238E27FC236}">
                <a16:creationId xmlns="" xmlns:a16="http://schemas.microsoft.com/office/drawing/2014/main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8" y="335295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>
            <a:extLst>
              <a:ext uri="{FF2B5EF4-FFF2-40B4-BE49-F238E27FC236}">
                <a16:creationId xmlns="" xmlns:a16="http://schemas.microsoft.com/office/drawing/2014/main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6" y="3781544"/>
            <a:ext cx="343715" cy="3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>
            <a:extLst>
              <a:ext uri="{FF2B5EF4-FFF2-40B4-BE49-F238E27FC236}">
                <a16:creationId xmlns="" xmlns:a16="http://schemas.microsoft.com/office/drawing/2014/main" id="{4981E27F-3E65-4AD8-9A4B-B61CC981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9" y="422051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0DF46F1-BC0A-4409-8725-C046FC6EE8EA}"/>
              </a:ext>
            </a:extLst>
          </p:cNvPr>
          <p:cNvGrpSpPr/>
          <p:nvPr/>
        </p:nvGrpSpPr>
        <p:grpSpPr>
          <a:xfrm>
            <a:off x="142441" y="2669761"/>
            <a:ext cx="6733816" cy="449438"/>
            <a:chOff x="142441" y="2850919"/>
            <a:chExt cx="6733816" cy="449438"/>
          </a:xfrm>
        </p:grpSpPr>
        <p:pic>
          <p:nvPicPr>
            <p:cNvPr id="46" name="Picture 7">
              <a:extLst>
                <a:ext uri="{FF2B5EF4-FFF2-40B4-BE49-F238E27FC236}">
                  <a16:creationId xmlns="" xmlns:a16="http://schemas.microsoft.com/office/drawing/2014/main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6" name="Picture 3">
                <a:extLst>
                  <a:ext uri="{FF2B5EF4-FFF2-40B4-BE49-F238E27FC236}">
                    <a16:creationId xmlns="" xmlns:a16="http://schemas.microsoft.com/office/drawing/2014/main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404" y="2470217"/>
            <a:ext cx="1178840" cy="399087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441135" y="23981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5030527" y="190730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놀이판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전자저작물 기능 그대로 사용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5_7_01.html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\app\resource\contents\lesson05\ops\5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61145"/>
            <a:ext cx="6912259" cy="367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3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87F6E0D-E720-45F8-8CE8-C127AD5E2B5D}"/>
              </a:ext>
            </a:extLst>
          </p:cNvPr>
          <p:cNvSpPr/>
          <p:nvPr/>
        </p:nvSpPr>
        <p:spPr>
          <a:xfrm>
            <a:off x="65312" y="894492"/>
            <a:ext cx="6918956" cy="101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73BEC99-8DE4-4737-A2BF-0EB40F237173}"/>
              </a:ext>
            </a:extLst>
          </p:cNvPr>
          <p:cNvGrpSpPr/>
          <p:nvPr/>
        </p:nvGrpSpPr>
        <p:grpSpPr>
          <a:xfrm>
            <a:off x="5636423" y="1628800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15E3A5-BF3C-4D49-BDDF-846BA1D9119C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3BAF5B6B-8513-470F-BFEF-0E67F5A42868}"/>
              </a:ext>
            </a:extLst>
          </p:cNvPr>
          <p:cNvSpPr txBox="1"/>
          <p:nvPr/>
        </p:nvSpPr>
        <p:spPr>
          <a:xfrm>
            <a:off x="286534" y="2000163"/>
            <a:ext cx="41414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각각의 동물 수를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02C4B833-D4A2-4BE1-BDEB-FF1EE4EB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212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07A6ECC-5E67-459C-B8A8-BC5F3DB35E3C}"/>
              </a:ext>
            </a:extLst>
          </p:cNvPr>
          <p:cNvSpPr/>
          <p:nvPr/>
        </p:nvSpPr>
        <p:spPr bwMode="auto">
          <a:xfrm>
            <a:off x="2005059" y="3152104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CD925AEF-2861-4F23-A0A8-60B9CC1E0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213" y="2996952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A9AE812-FE67-42FF-8B4D-A01FA9AC3E5C}"/>
              </a:ext>
            </a:extLst>
          </p:cNvPr>
          <p:cNvSpPr txBox="1"/>
          <p:nvPr/>
        </p:nvSpPr>
        <p:spPr>
          <a:xfrm flipH="1">
            <a:off x="1210461" y="3152103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043AF7D-9D30-41DA-A754-5B8C003D740A}"/>
              </a:ext>
            </a:extLst>
          </p:cNvPr>
          <p:cNvSpPr/>
          <p:nvPr/>
        </p:nvSpPr>
        <p:spPr bwMode="auto">
          <a:xfrm>
            <a:off x="4795826" y="3152104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104F00A-1E3B-4F64-B661-6A6EAF9425B5}"/>
              </a:ext>
            </a:extLst>
          </p:cNvPr>
          <p:cNvSpPr txBox="1"/>
          <p:nvPr/>
        </p:nvSpPr>
        <p:spPr>
          <a:xfrm flipH="1">
            <a:off x="3855273" y="3152103"/>
            <a:ext cx="9120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코끼리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6BCD14C-DF44-4321-B4F1-61CE903B84B2}"/>
              </a:ext>
            </a:extLst>
          </p:cNvPr>
          <p:cNvSpPr/>
          <p:nvPr/>
        </p:nvSpPr>
        <p:spPr bwMode="auto">
          <a:xfrm>
            <a:off x="2005059" y="3718205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C17BC2F3-281A-4081-B0CB-B15B49C5C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213" y="3563053"/>
            <a:ext cx="360000" cy="355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C505201-C559-4E84-87B5-A67F210FE553}"/>
              </a:ext>
            </a:extLst>
          </p:cNvPr>
          <p:cNvSpPr txBox="1"/>
          <p:nvPr/>
        </p:nvSpPr>
        <p:spPr>
          <a:xfrm flipH="1">
            <a:off x="1210461" y="3718204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홍학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DE09443-D0DE-451B-A49D-28D1F143DFF4}"/>
              </a:ext>
            </a:extLst>
          </p:cNvPr>
          <p:cNvSpPr/>
          <p:nvPr/>
        </p:nvSpPr>
        <p:spPr bwMode="auto">
          <a:xfrm>
            <a:off x="4795826" y="3718205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0062FC0-C490-4F6C-83FE-27766F742E3C}"/>
              </a:ext>
            </a:extLst>
          </p:cNvPr>
          <p:cNvSpPr txBox="1"/>
          <p:nvPr/>
        </p:nvSpPr>
        <p:spPr>
          <a:xfrm flipH="1">
            <a:off x="3855277" y="3718204"/>
            <a:ext cx="9120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얼룩말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04A420F-6470-488C-9A78-B11DEA6588D9}"/>
              </a:ext>
            </a:extLst>
          </p:cNvPr>
          <p:cNvGrpSpPr/>
          <p:nvPr/>
        </p:nvGrpSpPr>
        <p:grpSpPr>
          <a:xfrm>
            <a:off x="2519772" y="5283343"/>
            <a:ext cx="2020878" cy="269893"/>
            <a:chOff x="2104501" y="5081851"/>
            <a:chExt cx="2020878" cy="269893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xmlns="" id="{4332E528-C973-4340-BE79-A6D1BCFD0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501" y="5081851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3637E19C-447A-463C-BD5F-8D31F1AAA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392" y="514904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xmlns="" id="{B94A6397-0D28-4A06-8644-4E0227413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209" y="508185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xmlns="" id="{645C174D-4800-409B-A25D-3776AA1D1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18375" y="51357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63CC6C18-93A4-43C3-B152-954AB9DA5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8801" y="513862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158B57E-5B1B-4799-B0E0-4F272AD5F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2996952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FCAEE207-1085-45D4-B736-CF51AD7A1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3563053"/>
            <a:ext cx="360000" cy="355000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E9EEB171-ED22-490C-845D-46108DA30BFF}"/>
              </a:ext>
            </a:extLst>
          </p:cNvPr>
          <p:cNvSpPr/>
          <p:nvPr/>
        </p:nvSpPr>
        <p:spPr>
          <a:xfrm>
            <a:off x="4374083" y="5131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E9EEB171-ED22-490C-845D-46108DA30BFF}"/>
              </a:ext>
            </a:extLst>
          </p:cNvPr>
          <p:cNvSpPr/>
          <p:nvPr/>
        </p:nvSpPr>
        <p:spPr>
          <a:xfrm>
            <a:off x="576017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4968044" y="163089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1167" y="3156227"/>
            <a:ext cx="78864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21041" y="3173901"/>
            <a:ext cx="102369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코끼리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24858" y="3720129"/>
            <a:ext cx="102369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얼룩말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87624" y="3720129"/>
            <a:ext cx="78864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홍학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87F6E0D-E720-45F8-8CE8-C127AD5E2B5D}"/>
              </a:ext>
            </a:extLst>
          </p:cNvPr>
          <p:cNvSpPr/>
          <p:nvPr/>
        </p:nvSpPr>
        <p:spPr>
          <a:xfrm>
            <a:off x="65312" y="894492"/>
            <a:ext cx="6918956" cy="101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73BEC99-8DE4-4737-A2BF-0EB40F237173}"/>
              </a:ext>
            </a:extLst>
          </p:cNvPr>
          <p:cNvGrpSpPr/>
          <p:nvPr/>
        </p:nvGrpSpPr>
        <p:grpSpPr>
          <a:xfrm>
            <a:off x="5636423" y="1628800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15E3A5-BF3C-4D49-BDDF-846BA1D9119C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표 6">
            <a:extLst>
              <a:ext uri="{FF2B5EF4-FFF2-40B4-BE49-F238E27FC236}">
                <a16:creationId xmlns:a16="http://schemas.microsoft.com/office/drawing/2014/main" xmlns="" id="{74053D53-FD11-44DC-AD34-6C2AE1528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1393"/>
              </p:ext>
            </p:extLst>
          </p:nvPr>
        </p:nvGraphicFramePr>
        <p:xfrm>
          <a:off x="539553" y="2849532"/>
          <a:ext cx="3816423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71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781677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F995D886-E14D-4D32-BB46-630AC80BA6D6}"/>
              </a:ext>
            </a:extLst>
          </p:cNvPr>
          <p:cNvGrpSpPr/>
          <p:nvPr/>
        </p:nvGrpSpPr>
        <p:grpSpPr>
          <a:xfrm>
            <a:off x="388136" y="2456892"/>
            <a:ext cx="3715814" cy="2667782"/>
            <a:chOff x="287524" y="1938318"/>
            <a:chExt cx="5818459" cy="26677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3B6F75AB-1EAC-4326-AE3E-CA478ECE69FA}"/>
                </a:ext>
              </a:extLst>
            </p:cNvPr>
            <p:cNvGrpSpPr/>
            <p:nvPr/>
          </p:nvGrpSpPr>
          <p:grpSpPr>
            <a:xfrm>
              <a:off x="287524" y="1938318"/>
              <a:ext cx="5818459" cy="2667782"/>
              <a:chOff x="287524" y="2057653"/>
              <a:chExt cx="5818459" cy="2667782"/>
            </a:xfrm>
          </p:grpSpPr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16EC6603-DB3F-490D-8FC7-D906389852CF}"/>
                  </a:ext>
                </a:extLst>
              </p:cNvPr>
              <p:cNvSpPr txBox="1"/>
              <p:nvPr/>
            </p:nvSpPr>
            <p:spPr>
              <a:xfrm>
                <a:off x="2159635" y="2057653"/>
                <a:ext cx="3100685" cy="3385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초원에 있는 동물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xmlns="" id="{65A305DD-0373-429B-A7F1-6DAFF73AB689}"/>
                  </a:ext>
                </a:extLst>
              </p:cNvPr>
              <p:cNvGrpSpPr/>
              <p:nvPr/>
            </p:nvGrpSpPr>
            <p:grpSpPr>
              <a:xfrm>
                <a:off x="2033987" y="3080284"/>
                <a:ext cx="4071996" cy="1232848"/>
                <a:chOff x="2033987" y="3080284"/>
                <a:chExt cx="4071996" cy="1232848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1193FACA-C79A-4D7C-AE20-35FFB4E9665B}"/>
                    </a:ext>
                  </a:extLst>
                </p:cNvPr>
                <p:cNvSpPr/>
                <p:nvPr/>
              </p:nvSpPr>
              <p:spPr>
                <a:xfrm>
                  <a:off x="2033987" y="3080284"/>
                  <a:ext cx="432048" cy="123284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xmlns="" id="{95FD64CF-1C41-4882-8E76-A8B84D44FCDD}"/>
                    </a:ext>
                  </a:extLst>
                </p:cNvPr>
                <p:cNvSpPr/>
                <p:nvPr/>
              </p:nvSpPr>
              <p:spPr>
                <a:xfrm>
                  <a:off x="3196840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xmlns="" id="{86A78E45-F603-4A7B-87B9-517975CAF40E}"/>
                    </a:ext>
                  </a:extLst>
                </p:cNvPr>
                <p:cNvSpPr/>
                <p:nvPr/>
              </p:nvSpPr>
              <p:spPr>
                <a:xfrm>
                  <a:off x="4447694" y="4016387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xmlns="" id="{3C870FE0-749B-492F-9775-F1060668B207}"/>
                    </a:ext>
                  </a:extLst>
                </p:cNvPr>
                <p:cNvSpPr/>
                <p:nvPr/>
              </p:nvSpPr>
              <p:spPr>
                <a:xfrm>
                  <a:off x="5673935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TextBox 43">
                <a:extLst>
                  <a:ext uri="{FF2B5EF4-FFF2-40B4-BE49-F238E27FC236}">
                    <a16:creationId xmlns:a16="http://schemas.microsoft.com/office/drawing/2014/main" xmlns="" id="{C1E2AF10-D8FD-46EF-AEFE-B9B7DCFD24E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마리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xmlns="" id="{E16C8E30-CC8B-4961-86A5-94DBBF3D028D}"/>
                  </a:ext>
                </a:extLst>
              </p:cNvPr>
              <p:cNvSpPr txBox="1"/>
              <p:nvPr/>
            </p:nvSpPr>
            <p:spPr>
              <a:xfrm>
                <a:off x="1151619" y="2623265"/>
                <a:ext cx="5760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39" name="TextBox 43">
                <a:extLst>
                  <a:ext uri="{FF2B5EF4-FFF2-40B4-BE49-F238E27FC236}">
                    <a16:creationId xmlns:a16="http://schemas.microsoft.com/office/drawing/2014/main" xmlns="" id="{8F7E7346-03D2-48F9-AE71-7D523C691542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0" name="TextBox 43">
                <a:extLst>
                  <a:ext uri="{FF2B5EF4-FFF2-40B4-BE49-F238E27FC236}">
                    <a16:creationId xmlns:a16="http://schemas.microsoft.com/office/drawing/2014/main" xmlns="" id="{F313827A-60AE-48D8-A382-D9BAF9757C7D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7C1DD1D8-3D23-42F3-BF67-846E31B686CA}"/>
                  </a:ext>
                </a:extLst>
              </p:cNvPr>
              <p:cNvSpPr txBox="1"/>
              <p:nvPr/>
            </p:nvSpPr>
            <p:spPr>
              <a:xfrm>
                <a:off x="1046079" y="4448436"/>
                <a:ext cx="82001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동물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4BAA36F9-08D0-4861-A3EB-3AB3680EEACF}"/>
                  </a:ext>
                </a:extLst>
              </p:cNvPr>
              <p:cNvSpPr txBox="1"/>
              <p:nvPr/>
            </p:nvSpPr>
            <p:spPr>
              <a:xfrm>
                <a:off x="287524" y="4315452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동물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D2681EB3-AADC-4D58-9C34-71EFC570B8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1159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B7DAE6D-C1A6-46D4-B47C-865306691A23}"/>
              </a:ext>
            </a:extLst>
          </p:cNvPr>
          <p:cNvSpPr/>
          <p:nvPr/>
        </p:nvSpPr>
        <p:spPr bwMode="auto">
          <a:xfrm>
            <a:off x="5134054" y="3008088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얼룩말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80D17DD-03B2-47FD-B475-29053B4F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08" y="2852936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CA8204-800D-47BE-BE6E-BF2A7BCF13EB}"/>
              </a:ext>
            </a:extLst>
          </p:cNvPr>
          <p:cNvSpPr txBox="1"/>
          <p:nvPr/>
        </p:nvSpPr>
        <p:spPr>
          <a:xfrm flipH="1">
            <a:off x="4477418" y="300808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AB7AAF9-8418-45C6-92E4-951D94A3CE36}"/>
              </a:ext>
            </a:extLst>
          </p:cNvPr>
          <p:cNvSpPr/>
          <p:nvPr/>
        </p:nvSpPr>
        <p:spPr bwMode="auto">
          <a:xfrm>
            <a:off x="5134054" y="3542167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코끼리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73BD28C3-2D2B-4629-9A59-9AF7E623F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08" y="3387015"/>
            <a:ext cx="360000" cy="355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975E361-17E3-4BD3-9E46-0C44AE020141}"/>
              </a:ext>
            </a:extLst>
          </p:cNvPr>
          <p:cNvSpPr txBox="1"/>
          <p:nvPr/>
        </p:nvSpPr>
        <p:spPr>
          <a:xfrm flipH="1">
            <a:off x="4477418" y="3542166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123015A0-EDA7-47BF-BC71-8C792AF2674B}"/>
              </a:ext>
            </a:extLst>
          </p:cNvPr>
          <p:cNvSpPr/>
          <p:nvPr/>
        </p:nvSpPr>
        <p:spPr bwMode="auto">
          <a:xfrm>
            <a:off x="5134054" y="4034703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기린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C06A1CF6-C459-4909-BE0A-3D52C4C8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08" y="3879551"/>
            <a:ext cx="360000" cy="355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3AEC424-C74A-406D-93BF-80C6BD6A7EAE}"/>
              </a:ext>
            </a:extLst>
          </p:cNvPr>
          <p:cNvSpPr txBox="1"/>
          <p:nvPr/>
        </p:nvSpPr>
        <p:spPr>
          <a:xfrm flipH="1">
            <a:off x="4477418" y="4034702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DD9034F-58DB-4CE6-81F9-FB9712FF82AD}"/>
              </a:ext>
            </a:extLst>
          </p:cNvPr>
          <p:cNvSpPr/>
          <p:nvPr/>
        </p:nvSpPr>
        <p:spPr bwMode="auto">
          <a:xfrm>
            <a:off x="5134054" y="4539374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홍학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3F68AEA-B01B-4D42-AA3C-D57DBB9A6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08" y="4384222"/>
            <a:ext cx="360000" cy="355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DFE02D8-668A-48AC-8B77-78EDB4231AD2}"/>
              </a:ext>
            </a:extLst>
          </p:cNvPr>
          <p:cNvSpPr txBox="1"/>
          <p:nvPr/>
        </p:nvSpPr>
        <p:spPr>
          <a:xfrm flipH="1">
            <a:off x="4477418" y="4539373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63DB4FA7-AC0E-41B3-82AF-D726BB9D7C08}"/>
              </a:ext>
            </a:extLst>
          </p:cNvPr>
          <p:cNvGrpSpPr/>
          <p:nvPr/>
        </p:nvGrpSpPr>
        <p:grpSpPr>
          <a:xfrm>
            <a:off x="2555776" y="5301482"/>
            <a:ext cx="2016224" cy="287758"/>
            <a:chOff x="2109155" y="5502272"/>
            <a:chExt cx="2016224" cy="287758"/>
          </a:xfrm>
        </p:grpSpPr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xmlns="" id="{C08770AB-C575-4447-8B0D-8608C1916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09155" y="552013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CF37DC6B-3E8A-4598-8C3A-87AADBD8B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73" y="556946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79D8AE11-C629-4AED-8AE6-74E6154C8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209" y="55022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AD9CCEE9-7B15-45EB-B63C-8B116BAFA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1533" y="555904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xmlns="" id="{05ADA41E-F664-4426-9D74-EDA918556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04249" y="557206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36DC158F-EAD4-4756-9DE6-D140DB7B52B8}"/>
              </a:ext>
            </a:extLst>
          </p:cNvPr>
          <p:cNvSpPr/>
          <p:nvPr/>
        </p:nvSpPr>
        <p:spPr>
          <a:xfrm>
            <a:off x="6799995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54990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3BAF5B6B-8513-470F-BFEF-0E67F5A42868}"/>
              </a:ext>
            </a:extLst>
          </p:cNvPr>
          <p:cNvSpPr txBox="1"/>
          <p:nvPr/>
        </p:nvSpPr>
        <p:spPr>
          <a:xfrm>
            <a:off x="286533" y="2000163"/>
            <a:ext cx="66473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02C4B833-D4A2-4BE1-BDEB-FF1EE4EB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212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4968044" y="163089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668048" y="3560419"/>
            <a:ext cx="40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668048" y="3017612"/>
            <a:ext cx="40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77523" y="4052955"/>
            <a:ext cx="40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677523" y="4561722"/>
            <a:ext cx="40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88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B17518-7430-47E5-8038-B49571F5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81" y="2024844"/>
            <a:ext cx="4469959" cy="179870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87F6E0D-E720-45F8-8CE8-C127AD5E2B5D}"/>
              </a:ext>
            </a:extLst>
          </p:cNvPr>
          <p:cNvSpPr/>
          <p:nvPr/>
        </p:nvSpPr>
        <p:spPr>
          <a:xfrm>
            <a:off x="65312" y="894492"/>
            <a:ext cx="6918956" cy="101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.(11~12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동물과 연결된 글자 찾아 빈칸 채우기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73BEC99-8DE4-4737-A2BF-0EB40F237173}"/>
              </a:ext>
            </a:extLst>
          </p:cNvPr>
          <p:cNvGrpSpPr/>
          <p:nvPr/>
        </p:nvGrpSpPr>
        <p:grpSpPr>
          <a:xfrm>
            <a:off x="5636423" y="1628800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15E3A5-BF3C-4D49-BDDF-846BA1D9119C}"/>
              </a:ext>
            </a:extLst>
          </p:cNvPr>
          <p:cNvSpPr txBox="1"/>
          <p:nvPr/>
        </p:nvSpPr>
        <p:spPr>
          <a:xfrm>
            <a:off x="389042" y="944724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초원에 있는 동물을 조사하여 막대그래프로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㉣에 알맞은 동물을 찾아 각 동물과 연결된 글자를 빈칸에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B7DAE6D-C1A6-46D4-B47C-865306691A23}"/>
              </a:ext>
            </a:extLst>
          </p:cNvPr>
          <p:cNvSpPr/>
          <p:nvPr/>
        </p:nvSpPr>
        <p:spPr bwMode="auto">
          <a:xfrm>
            <a:off x="519362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80D17DD-03B2-47FD-B475-29053B4F9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485" y="4234932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CA8204-800D-47BE-BE6E-BF2A7BCF13EB}"/>
              </a:ext>
            </a:extLst>
          </p:cNvPr>
          <p:cNvSpPr txBox="1"/>
          <p:nvPr/>
        </p:nvSpPr>
        <p:spPr>
          <a:xfrm flipH="1">
            <a:off x="39553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㉠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C06EB1D-4A84-470C-B2BB-F8FBFE94B068}"/>
              </a:ext>
            </a:extLst>
          </p:cNvPr>
          <p:cNvSpPr txBox="1"/>
          <p:nvPr/>
        </p:nvSpPr>
        <p:spPr>
          <a:xfrm flipH="1">
            <a:off x="201475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㉡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7143D7C-C977-49CD-AFAD-ABCAB31C003F}"/>
              </a:ext>
            </a:extLst>
          </p:cNvPr>
          <p:cNvSpPr txBox="1"/>
          <p:nvPr/>
        </p:nvSpPr>
        <p:spPr>
          <a:xfrm flipH="1">
            <a:off x="3633976" y="3753036"/>
            <a:ext cx="13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㉢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94C2450-D822-44D9-B0E7-AC1D339A31D7}"/>
              </a:ext>
            </a:extLst>
          </p:cNvPr>
          <p:cNvSpPr txBox="1"/>
          <p:nvPr/>
        </p:nvSpPr>
        <p:spPr>
          <a:xfrm flipH="1">
            <a:off x="5253195" y="3753036"/>
            <a:ext cx="130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㉣ 동물과 연결된 글자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07923BC-144D-4BF3-99CB-13DBDC34ED7B}"/>
              </a:ext>
            </a:extLst>
          </p:cNvPr>
          <p:cNvGrpSpPr/>
          <p:nvPr/>
        </p:nvGrpSpPr>
        <p:grpSpPr>
          <a:xfrm>
            <a:off x="2627784" y="4869160"/>
            <a:ext cx="1995374" cy="281481"/>
            <a:chOff x="2123728" y="5946835"/>
            <a:chExt cx="1995374" cy="281481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xmlns="" id="{75FAA024-906E-4CF9-9DEA-312C6DB0D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9209" y="594683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>
              <a:extLst>
                <a:ext uri="{FF2B5EF4-FFF2-40B4-BE49-F238E27FC236}">
                  <a16:creationId xmlns:a16="http://schemas.microsoft.com/office/drawing/2014/main" xmlns="" id="{F75B5652-9E41-4166-AE32-E7E6EE83A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3728" y="595842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:a16="http://schemas.microsoft.com/office/drawing/2014/main" xmlns="" id="{63B3A258-666C-4665-92BD-8B42B9FEB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536" y="600710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xmlns="" id="{1CC94938-E240-49D5-944D-EA7055A1D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503" y="60212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xmlns="" id="{4246E96F-9D5E-44A2-8509-370F1D952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569" y="601338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38A6762-73A5-4438-B88C-0D470AF7B09C}"/>
              </a:ext>
            </a:extLst>
          </p:cNvPr>
          <p:cNvSpPr/>
          <p:nvPr/>
        </p:nvSpPr>
        <p:spPr bwMode="auto">
          <a:xfrm>
            <a:off x="2101230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255DE965-3238-43A5-BAAA-8349FD7C5A61}"/>
              </a:ext>
            </a:extLst>
          </p:cNvPr>
          <p:cNvSpPr/>
          <p:nvPr/>
        </p:nvSpPr>
        <p:spPr bwMode="auto">
          <a:xfrm>
            <a:off x="3752026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D73BA97-4441-4783-8843-D2E4A8E83640}"/>
              </a:ext>
            </a:extLst>
          </p:cNvPr>
          <p:cNvSpPr/>
          <p:nvPr/>
        </p:nvSpPr>
        <p:spPr bwMode="auto">
          <a:xfrm>
            <a:off x="5339670" y="4412432"/>
            <a:ext cx="113015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610C9290-AA92-4E5B-86D6-D00ABE3C2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231" y="4234932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9AE80BA2-6124-478D-A1BA-05CD1BB43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507" y="4234932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BE8E6F26-EB07-45DA-9B72-C1CC09586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396" y="4234932"/>
            <a:ext cx="360000" cy="355000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21851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selectTarget_1.png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selectTarget_4.png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\app\resource\contents\lesson05\ops\game\game_5\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3EE8117-9FA4-4E17-A2FA-529F5E58578D}"/>
              </a:ext>
            </a:extLst>
          </p:cNvPr>
          <p:cNvSpPr/>
          <p:nvPr/>
        </p:nvSpPr>
        <p:spPr>
          <a:xfrm>
            <a:off x="5814157" y="5019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3EE8117-9FA4-4E17-A2FA-529F5E58578D}"/>
              </a:ext>
            </a:extLst>
          </p:cNvPr>
          <p:cNvSpPr/>
          <p:nvPr/>
        </p:nvSpPr>
        <p:spPr>
          <a:xfrm>
            <a:off x="98998" y="4970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3EE8117-9FA4-4E17-A2FA-529F5E58578D}"/>
              </a:ext>
            </a:extLst>
          </p:cNvPr>
          <p:cNvSpPr/>
          <p:nvPr/>
        </p:nvSpPr>
        <p:spPr>
          <a:xfrm>
            <a:off x="1804692" y="5016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9C55143-E2F9-485F-B16B-128C8C3D7E33}"/>
              </a:ext>
            </a:extLst>
          </p:cNvPr>
          <p:cNvSpPr/>
          <p:nvPr/>
        </p:nvSpPr>
        <p:spPr>
          <a:xfrm>
            <a:off x="4968044" y="163089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14" y="5262173"/>
            <a:ext cx="851280" cy="2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03EE8117-9FA4-4E17-A2FA-529F5E58578D}"/>
              </a:ext>
            </a:extLst>
          </p:cNvPr>
          <p:cNvSpPr/>
          <p:nvPr/>
        </p:nvSpPr>
        <p:spPr>
          <a:xfrm>
            <a:off x="4937079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3381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42673</TotalTime>
  <Words>1146</Words>
  <Application>Microsoft Office PowerPoint</Application>
  <PresentationFormat>화면 슬라이드 쇼(4:3)</PresentationFormat>
  <Paragraphs>355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7629</cp:revision>
  <dcterms:created xsi:type="dcterms:W3CDTF">2008-07-15T12:19:11Z</dcterms:created>
  <dcterms:modified xsi:type="dcterms:W3CDTF">2022-03-07T08:50:54Z</dcterms:modified>
</cp:coreProperties>
</file>