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7"/>
  </p:notesMasterIdLst>
  <p:handoutMasterIdLst>
    <p:handoutMasterId r:id="rId38"/>
  </p:handoutMasterIdLst>
  <p:sldIdLst>
    <p:sldId id="782" r:id="rId2"/>
    <p:sldId id="783" r:id="rId3"/>
    <p:sldId id="1327" r:id="rId4"/>
    <p:sldId id="1351" r:id="rId5"/>
    <p:sldId id="1339" r:id="rId6"/>
    <p:sldId id="1352" r:id="rId7"/>
    <p:sldId id="1374" r:id="rId8"/>
    <p:sldId id="1375" r:id="rId9"/>
    <p:sldId id="1376" r:id="rId10"/>
    <p:sldId id="1097" r:id="rId11"/>
    <p:sldId id="1289" r:id="rId12"/>
    <p:sldId id="1377" r:id="rId13"/>
    <p:sldId id="1378" r:id="rId14"/>
    <p:sldId id="1379" r:id="rId15"/>
    <p:sldId id="1380" r:id="rId16"/>
    <p:sldId id="1381" r:id="rId17"/>
    <p:sldId id="1382" r:id="rId18"/>
    <p:sldId id="1383" r:id="rId19"/>
    <p:sldId id="1345" r:id="rId20"/>
    <p:sldId id="1384" r:id="rId21"/>
    <p:sldId id="1297" r:id="rId22"/>
    <p:sldId id="1315" r:id="rId23"/>
    <p:sldId id="1316" r:id="rId24"/>
    <p:sldId id="1322" r:id="rId25"/>
    <p:sldId id="1385" r:id="rId26"/>
    <p:sldId id="1323" r:id="rId27"/>
    <p:sldId id="1324" r:id="rId28"/>
    <p:sldId id="1386" r:id="rId29"/>
    <p:sldId id="1387" r:id="rId30"/>
    <p:sldId id="1319" r:id="rId31"/>
    <p:sldId id="1318" r:id="rId32"/>
    <p:sldId id="1333" r:id="rId33"/>
    <p:sldId id="1320" r:id="rId34"/>
    <p:sldId id="1388" r:id="rId35"/>
    <p:sldId id="1321" r:id="rId3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25" userDrawn="1">
          <p15:clr>
            <a:srgbClr val="A4A3A4"/>
          </p15:clr>
        </p15:guide>
        <p15:guide id="2" pos="45" userDrawn="1">
          <p15:clr>
            <a:srgbClr val="A4A3A4"/>
          </p15:clr>
        </p15:guide>
        <p15:guide id="3" orient="horz" pos="2954" userDrawn="1">
          <p15:clr>
            <a:srgbClr val="A4A3A4"/>
          </p15:clr>
        </p15:guide>
        <p15:guide id="4" pos="240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FE0"/>
    <a:srgbClr val="85B73B"/>
    <a:srgbClr val="CBDCAA"/>
    <a:srgbClr val="B9D989"/>
    <a:srgbClr val="D1E3AF"/>
    <a:srgbClr val="EBBEC2"/>
    <a:srgbClr val="F6AEB5"/>
    <a:srgbClr val="CFE8E7"/>
    <a:srgbClr val="C5E1E0"/>
    <a:srgbClr val="FCEF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6" autoAdjust="0"/>
    <p:restoredTop sz="96909" autoAdjust="0"/>
  </p:normalViewPr>
  <p:slideViewPr>
    <p:cSldViewPr>
      <p:cViewPr>
        <p:scale>
          <a:sx n="100" d="100"/>
          <a:sy n="100" d="100"/>
        </p:scale>
        <p:origin x="-1758" y="-474"/>
      </p:cViewPr>
      <p:guideLst>
        <p:guide orient="horz" pos="1525"/>
        <p:guide orient="horz" pos="2954"/>
        <p:guide pos="45"/>
        <p:guide pos="2404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6.pn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uni4856&amp;classa=A8-C1-41-MM-MM-04-07-02-0-0-0-0&amp;classno=MM_41_04/suh_0401_06_0002/suh_0401_06_0002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uni4856&amp;classa=A8-C1-41-MM-MM-04-07-02-0-0-0-0&amp;classno=MM_41_04/suh_0401_06_0002/suh_0401_06_0002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7-02-0-0-0-0&amp;classno=MM_41_04/suh_0401_06_0002/suh_0401_06_0002_301_1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hyperlink" Target="https://cdata2.tsherpa.co.kr/tsherpa/MultiMedia/Flash/2020/curri/index.html?flashxmlnum=yuni4856&amp;classa=A8-C1-41-MM-MM-04-07-02-0-0-0-0&amp;classno=MM_41_04/suh_0401_06_0002/suh_0401_06_0002_401_1.html" TargetMode="Externa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4" Type="http://schemas.openxmlformats.org/officeDocument/2006/relationships/hyperlink" Target="https://cdata2.tsherpa.co.kr/tsherpa/MultiMedia/Flash/2020/curri/index.html?flashxmlnum=yein820&amp;classa=A8-C1-41-MM-MM-04-04-06-0-0-0-0&amp;classno=MM_41_04/suh_0401_03_0006/suh_0401_03_0006_301_1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hyperlink" Target="https://cdata2.tsherpa.co.kr/tsherpa/MultiMedia/Flash/2020/curri/index.html?flashxmlnum=yuni4856&amp;classa=A8-C1-41-MM-MM-04-07-02-0-0-0-0&amp;classno=MM_41_04/suh_0401_06_0002/suh_0401_06_0002_301_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869050"/>
              </p:ext>
            </p:extLst>
          </p:nvPr>
        </p:nvGraphicFramePr>
        <p:xfrm>
          <a:off x="34925" y="2446338"/>
          <a:ext cx="881543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61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2021.2.15.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3314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63446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수의 배열에서 규칙을 찾아볼까요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267051" y="2881674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 배열표에서 규칙을 찾을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47" y="2996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EED03E24-AA4A-4281-94F7-775AC5ABEE9D}"/>
              </a:ext>
            </a:extLst>
          </p:cNvPr>
          <p:cNvSpPr/>
          <p:nvPr/>
        </p:nvSpPr>
        <p:spPr>
          <a:xfrm>
            <a:off x="65312" y="894493"/>
            <a:ext cx="6918956" cy="6064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효과 전자저작물과 동일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6_1_03.Html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app\resource\contents\lesson06\ops\6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531832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6_1_03_01.svg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규칙을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우편함에서 규칙을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1E8A642C-FBD3-4F41-9BEF-EF3781F5A8E0}"/>
              </a:ext>
            </a:extLst>
          </p:cNvPr>
          <p:cNvSpPr/>
          <p:nvPr/>
        </p:nvSpPr>
        <p:spPr bwMode="auto">
          <a:xfrm>
            <a:off x="2123336" y="4809825"/>
            <a:ext cx="2974460" cy="4363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오른쪽으로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씩 커집니다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05809B70-6AD8-4F8A-8E18-15B038353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3195" y="4632325"/>
            <a:ext cx="360000" cy="355000"/>
          </a:xfrm>
          <a:prstGeom prst="rect">
            <a:avLst/>
          </a:prstGeom>
        </p:spPr>
      </p:pic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697EE343-E7D3-4C23-B9DF-B0692E2B495B}"/>
              </a:ext>
            </a:extLst>
          </p:cNvPr>
          <p:cNvGrpSpPr/>
          <p:nvPr/>
        </p:nvGrpSpPr>
        <p:grpSpPr>
          <a:xfrm>
            <a:off x="4829638" y="1232756"/>
            <a:ext cx="2154630" cy="260415"/>
            <a:chOff x="4283968" y="1340768"/>
            <a:chExt cx="2154630" cy="260415"/>
          </a:xfrm>
        </p:grpSpPr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BBD140A6-F48B-4B9F-8466-F0EAC7E45E87}"/>
                </a:ext>
              </a:extLst>
            </p:cNvPr>
            <p:cNvGrpSpPr/>
            <p:nvPr/>
          </p:nvGrpSpPr>
          <p:grpSpPr>
            <a:xfrm>
              <a:off x="4828420" y="1341094"/>
              <a:ext cx="521274" cy="258880"/>
              <a:chOff x="3792317" y="345499"/>
              <a:chExt cx="521274" cy="258880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id="{DE1EC3D2-2740-4790-85D3-68C6065FE1B4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="" xmlns:a16="http://schemas.microsoft.com/office/drawing/2014/main" id="{16291F52-76CD-495C-ADF0-60C3CE8B8C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="" xmlns:a16="http://schemas.microsoft.com/office/drawing/2014/main" id="{01418E97-9B5C-48FF-88CD-E06410FB21C1}"/>
                </a:ext>
              </a:extLst>
            </p:cNvPr>
            <p:cNvGrpSpPr/>
            <p:nvPr/>
          </p:nvGrpSpPr>
          <p:grpSpPr>
            <a:xfrm>
              <a:off x="5372872" y="1342762"/>
              <a:ext cx="521274" cy="255591"/>
              <a:chOff x="4338619" y="347167"/>
              <a:chExt cx="521274" cy="255591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B0E019AB-7D05-43A6-8F47-82A10DF4165C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="" xmlns:a16="http://schemas.microsoft.com/office/drawing/2014/main" id="{637270D9-3231-4889-AAF9-1B706340BE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11F8DCE5-E160-45DE-941E-09CEFE66552E}"/>
                </a:ext>
              </a:extLst>
            </p:cNvPr>
            <p:cNvGrpSpPr/>
            <p:nvPr/>
          </p:nvGrpSpPr>
          <p:grpSpPr>
            <a:xfrm>
              <a:off x="5917324" y="1341553"/>
              <a:ext cx="521274" cy="255591"/>
              <a:chOff x="4887332" y="345958"/>
              <a:chExt cx="521274" cy="255591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EA4C3AC0-94EA-4080-ACBC-045F47621A57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="" xmlns:a16="http://schemas.microsoft.com/office/drawing/2014/main" id="{257ED440-3E7C-4E2A-8560-1AB103D832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F9C2433E-8B9C-4653-8F76-E636501B13D4}"/>
                </a:ext>
              </a:extLst>
            </p:cNvPr>
            <p:cNvGrpSpPr/>
            <p:nvPr/>
          </p:nvGrpSpPr>
          <p:grpSpPr>
            <a:xfrm>
              <a:off x="4283968" y="1340768"/>
              <a:ext cx="521274" cy="260415"/>
              <a:chOff x="3240719" y="345173"/>
              <a:chExt cx="521274" cy="260415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C8C70079-31F6-4677-AEF4-4242304C4A33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99332602-E717-4167-BEED-4504B5EF0F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FEEE352A-87E1-47FE-BB8C-BEC6F06988E7}"/>
              </a:ext>
            </a:extLst>
          </p:cNvPr>
          <p:cNvSpPr/>
          <p:nvPr/>
        </p:nvSpPr>
        <p:spPr>
          <a:xfrm>
            <a:off x="4567816" y="1202498"/>
            <a:ext cx="261822" cy="28171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7922E56C-FB8B-47AB-8095-3B5388178C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674" y="2302616"/>
            <a:ext cx="5329237" cy="2312776"/>
          </a:xfrm>
          <a:prstGeom prst="rect">
            <a:avLst/>
          </a:prstGeom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75" y="2082215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FEEE352A-87E1-47FE-BB8C-BEC6F06988E7}"/>
              </a:ext>
            </a:extLst>
          </p:cNvPr>
          <p:cNvSpPr/>
          <p:nvPr/>
        </p:nvSpPr>
        <p:spPr>
          <a:xfrm>
            <a:off x="632768" y="2317200"/>
            <a:ext cx="261822" cy="28171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EED03E24-AA4A-4281-94F7-775AC5ABEE9D}"/>
              </a:ext>
            </a:extLst>
          </p:cNvPr>
          <p:cNvSpPr/>
          <p:nvPr/>
        </p:nvSpPr>
        <p:spPr>
          <a:xfrm>
            <a:off x="65312" y="894493"/>
            <a:ext cx="6918956" cy="6064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효과 전자저작물과 동일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6_1_03.Html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\app\resource\contents\lesson06\ops\6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↓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규칙을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우편함에서 규칙을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1E8A642C-FBD3-4F41-9BEF-EF3781F5A8E0}"/>
              </a:ext>
            </a:extLst>
          </p:cNvPr>
          <p:cNvSpPr/>
          <p:nvPr/>
        </p:nvSpPr>
        <p:spPr bwMode="auto">
          <a:xfrm>
            <a:off x="2123336" y="4809825"/>
            <a:ext cx="3156582" cy="4363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아래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쪽으로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씩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작아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집니다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05809B70-6AD8-4F8A-8E18-15B038353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2476" y="4665327"/>
            <a:ext cx="360000" cy="355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7922E56C-FB8B-47AB-8095-3B5388178C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674" y="2302616"/>
            <a:ext cx="5329237" cy="2312776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AA8E77EC-83A1-41E6-834C-AA40187B2D94}"/>
              </a:ext>
            </a:extLst>
          </p:cNvPr>
          <p:cNvGrpSpPr/>
          <p:nvPr/>
        </p:nvGrpSpPr>
        <p:grpSpPr>
          <a:xfrm>
            <a:off x="4788024" y="1232756"/>
            <a:ext cx="2154630" cy="260415"/>
            <a:chOff x="4788024" y="1340768"/>
            <a:chExt cx="2154630" cy="260415"/>
          </a:xfrm>
        </p:grpSpPr>
        <p:grpSp>
          <p:nvGrpSpPr>
            <p:cNvPr id="37" name="그룹 36">
              <a:extLst>
                <a:ext uri="{FF2B5EF4-FFF2-40B4-BE49-F238E27FC236}">
                  <a16:creationId xmlns="" xmlns:a16="http://schemas.microsoft.com/office/drawing/2014/main" id="{F148F2BB-7676-410C-9EFC-B13B7036B4A4}"/>
                </a:ext>
              </a:extLst>
            </p:cNvPr>
            <p:cNvGrpSpPr/>
            <p:nvPr/>
          </p:nvGrpSpPr>
          <p:grpSpPr>
            <a:xfrm>
              <a:off x="5332476" y="1341094"/>
              <a:ext cx="521274" cy="258880"/>
              <a:chOff x="3792317" y="345499"/>
              <a:chExt cx="521274" cy="258880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="" xmlns:a16="http://schemas.microsoft.com/office/drawing/2014/main" id="{59311397-A316-4DD5-B291-B7D514456B11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="" xmlns:a16="http://schemas.microsoft.com/office/drawing/2014/main" id="{BD42BED5-8151-48D4-B83B-A1B8720E70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="" xmlns:a16="http://schemas.microsoft.com/office/drawing/2014/main" id="{093B45F7-5FCD-4756-98D7-84444D035DC0}"/>
                </a:ext>
              </a:extLst>
            </p:cNvPr>
            <p:cNvGrpSpPr/>
            <p:nvPr/>
          </p:nvGrpSpPr>
          <p:grpSpPr>
            <a:xfrm>
              <a:off x="5876928" y="1342762"/>
              <a:ext cx="521274" cy="255591"/>
              <a:chOff x="4338619" y="347167"/>
              <a:chExt cx="521274" cy="255591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id="{2002457E-2C4A-4433-B881-12A794F8F4D6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="" xmlns:a16="http://schemas.microsoft.com/office/drawing/2014/main" id="{64055033-C40E-4B1C-93CD-8B9B325130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59E244FB-21E9-4428-83FF-F2EA0259DC25}"/>
                </a:ext>
              </a:extLst>
            </p:cNvPr>
            <p:cNvGrpSpPr/>
            <p:nvPr/>
          </p:nvGrpSpPr>
          <p:grpSpPr>
            <a:xfrm>
              <a:off x="6421380" y="1341553"/>
              <a:ext cx="521274" cy="255591"/>
              <a:chOff x="4887332" y="345958"/>
              <a:chExt cx="521274" cy="255591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="" xmlns:a16="http://schemas.microsoft.com/office/drawing/2014/main" id="{F0ED85B1-626B-4DDB-826A-BBB2738D54BE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="" xmlns:a16="http://schemas.microsoft.com/office/drawing/2014/main" id="{BE5B6B91-4E06-412B-BAA6-A2DB889A24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="" xmlns:a16="http://schemas.microsoft.com/office/drawing/2014/main" id="{3DFA1D6D-932C-4B3A-B571-1C45078BF10E}"/>
                </a:ext>
              </a:extLst>
            </p:cNvPr>
            <p:cNvGrpSpPr/>
            <p:nvPr/>
          </p:nvGrpSpPr>
          <p:grpSpPr>
            <a:xfrm>
              <a:off x="4788024" y="1340768"/>
              <a:ext cx="521274" cy="260415"/>
              <a:chOff x="3240719" y="345173"/>
              <a:chExt cx="521274" cy="260415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5CE9560E-2B13-4C7A-A86D-BE5C29D41839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040C1738-03B9-48EA-A7C7-BC986669CB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75" y="2082215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FEEE352A-87E1-47FE-BB8C-BEC6F06988E7}"/>
              </a:ext>
            </a:extLst>
          </p:cNvPr>
          <p:cNvSpPr/>
          <p:nvPr/>
        </p:nvSpPr>
        <p:spPr>
          <a:xfrm>
            <a:off x="632768" y="2317200"/>
            <a:ext cx="261822" cy="28171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5306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EED03E24-AA4A-4281-94F7-775AC5ABEE9D}"/>
              </a:ext>
            </a:extLst>
          </p:cNvPr>
          <p:cNvSpPr/>
          <p:nvPr/>
        </p:nvSpPr>
        <p:spPr>
          <a:xfrm>
            <a:off x="65312" y="894493"/>
            <a:ext cx="6918956" cy="6064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노랑 편지를 받은 곳은 몇 호인가요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우편함에서 규칙을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1E8A642C-FBD3-4F41-9BEF-EF3781F5A8E0}"/>
              </a:ext>
            </a:extLst>
          </p:cNvPr>
          <p:cNvSpPr/>
          <p:nvPr/>
        </p:nvSpPr>
        <p:spPr bwMode="auto">
          <a:xfrm>
            <a:off x="2721140" y="4809825"/>
            <a:ext cx="1778852" cy="4363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202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호입니다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05809B70-6AD8-4F8A-8E18-15B038353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9992" y="4632325"/>
            <a:ext cx="360000" cy="355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7922E56C-FB8B-47AB-8095-3B5388178C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674" y="2302616"/>
            <a:ext cx="5329237" cy="2312776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DD8EF49E-BE58-481B-87C5-ED439239AA69}"/>
              </a:ext>
            </a:extLst>
          </p:cNvPr>
          <p:cNvGrpSpPr/>
          <p:nvPr/>
        </p:nvGrpSpPr>
        <p:grpSpPr>
          <a:xfrm>
            <a:off x="4829638" y="1232756"/>
            <a:ext cx="2154630" cy="260415"/>
            <a:chOff x="4788024" y="1340768"/>
            <a:chExt cx="2154630" cy="260415"/>
          </a:xfrm>
        </p:grpSpPr>
        <p:grpSp>
          <p:nvGrpSpPr>
            <p:cNvPr id="51" name="그룹 50">
              <a:extLst>
                <a:ext uri="{FF2B5EF4-FFF2-40B4-BE49-F238E27FC236}">
                  <a16:creationId xmlns="" xmlns:a16="http://schemas.microsoft.com/office/drawing/2014/main" id="{49026F8F-FECB-46A2-BFDA-A79880F9B926}"/>
                </a:ext>
              </a:extLst>
            </p:cNvPr>
            <p:cNvGrpSpPr/>
            <p:nvPr/>
          </p:nvGrpSpPr>
          <p:grpSpPr>
            <a:xfrm>
              <a:off x="5332476" y="1341094"/>
              <a:ext cx="521274" cy="258880"/>
              <a:chOff x="3792317" y="345499"/>
              <a:chExt cx="521274" cy="258880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BA73ECF3-8592-4FBD-8B3E-AC0F64617D0D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DA3EBAD5-3567-42B7-9250-21FC7D7689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4E086402-422D-497C-A98C-7AF21114C2C5}"/>
                </a:ext>
              </a:extLst>
            </p:cNvPr>
            <p:cNvGrpSpPr/>
            <p:nvPr/>
          </p:nvGrpSpPr>
          <p:grpSpPr>
            <a:xfrm>
              <a:off x="5876928" y="1342762"/>
              <a:ext cx="521274" cy="255591"/>
              <a:chOff x="4338619" y="347167"/>
              <a:chExt cx="521274" cy="255591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84CBDF08-83F4-4864-856A-7AAD15CDF6E2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DCF5E45E-49C1-4518-AF57-A739A8BF09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="" xmlns:a16="http://schemas.microsoft.com/office/drawing/2014/main" id="{5E9ADE99-AD90-45EF-A98A-8D8A29749908}"/>
                </a:ext>
              </a:extLst>
            </p:cNvPr>
            <p:cNvGrpSpPr/>
            <p:nvPr/>
          </p:nvGrpSpPr>
          <p:grpSpPr>
            <a:xfrm>
              <a:off x="6421380" y="1341553"/>
              <a:ext cx="521274" cy="255591"/>
              <a:chOff x="4887332" y="345958"/>
              <a:chExt cx="521274" cy="255591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10304B9F-B617-4C50-813C-337A0565BFB6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="" xmlns:a16="http://schemas.microsoft.com/office/drawing/2014/main" id="{B43F6D3C-8612-439C-8AC4-D2B3438CE2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5B80D190-0518-4E9D-A4A9-20428D28152E}"/>
                </a:ext>
              </a:extLst>
            </p:cNvPr>
            <p:cNvGrpSpPr/>
            <p:nvPr/>
          </p:nvGrpSpPr>
          <p:grpSpPr>
            <a:xfrm>
              <a:off x="4788024" y="1340768"/>
              <a:ext cx="521274" cy="260415"/>
              <a:chOff x="3240719" y="345173"/>
              <a:chExt cx="521274" cy="260415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B01A0011-5615-42DF-8FBF-87CF56E0A580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BDF0FE0B-FCAC-43EC-9B66-D4C0F72C49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4203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EED03E24-AA4A-4281-94F7-775AC5ABEE9D}"/>
              </a:ext>
            </a:extLst>
          </p:cNvPr>
          <p:cNvSpPr/>
          <p:nvPr/>
        </p:nvSpPr>
        <p:spPr>
          <a:xfrm>
            <a:off x="65312" y="894493"/>
            <a:ext cx="6918956" cy="6064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나타나기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또 다른 규칙을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687730" y="51073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우편함에서 규칙을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1E8A642C-FBD3-4F41-9BEF-EF3781F5A8E0}"/>
              </a:ext>
            </a:extLst>
          </p:cNvPr>
          <p:cNvSpPr/>
          <p:nvPr/>
        </p:nvSpPr>
        <p:spPr bwMode="auto">
          <a:xfrm>
            <a:off x="1475656" y="4809825"/>
            <a:ext cx="4290404" cy="4363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↘ 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방향으로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작아집니다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05809B70-6AD8-4F8A-8E18-15B038353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6060" y="4685059"/>
            <a:ext cx="360000" cy="355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7922E56C-FB8B-47AB-8095-3B5388178C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674" y="2302616"/>
            <a:ext cx="5329237" cy="2312776"/>
          </a:xfrm>
          <a:prstGeom prst="rect">
            <a:avLst/>
          </a:prstGeom>
        </p:spPr>
      </p:pic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870DE960-7446-4041-8F28-071A799819F8}"/>
              </a:ext>
            </a:extLst>
          </p:cNvPr>
          <p:cNvGrpSpPr/>
          <p:nvPr/>
        </p:nvGrpSpPr>
        <p:grpSpPr>
          <a:xfrm>
            <a:off x="4829638" y="1232756"/>
            <a:ext cx="2154630" cy="260415"/>
            <a:chOff x="4788024" y="1340768"/>
            <a:chExt cx="2154630" cy="260415"/>
          </a:xfrm>
        </p:grpSpPr>
        <p:grpSp>
          <p:nvGrpSpPr>
            <p:cNvPr id="71" name="그룹 70">
              <a:extLst>
                <a:ext uri="{FF2B5EF4-FFF2-40B4-BE49-F238E27FC236}">
                  <a16:creationId xmlns="" xmlns:a16="http://schemas.microsoft.com/office/drawing/2014/main" id="{010C9BE0-97A2-4878-9991-292B6C2D8ECB}"/>
                </a:ext>
              </a:extLst>
            </p:cNvPr>
            <p:cNvGrpSpPr/>
            <p:nvPr/>
          </p:nvGrpSpPr>
          <p:grpSpPr>
            <a:xfrm>
              <a:off x="5332476" y="1341094"/>
              <a:ext cx="521274" cy="258880"/>
              <a:chOff x="3792317" y="345499"/>
              <a:chExt cx="521274" cy="258880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="" xmlns:a16="http://schemas.microsoft.com/office/drawing/2014/main" id="{380FE476-5B91-4442-8225-EC6E5BF10DBA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="" xmlns:a16="http://schemas.microsoft.com/office/drawing/2014/main" id="{5B7FB6A6-98D1-45F2-9C22-75E73C4743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="" xmlns:a16="http://schemas.microsoft.com/office/drawing/2014/main" id="{9A1E7324-004F-4275-9377-A8E5AAB53F5A}"/>
                </a:ext>
              </a:extLst>
            </p:cNvPr>
            <p:cNvGrpSpPr/>
            <p:nvPr/>
          </p:nvGrpSpPr>
          <p:grpSpPr>
            <a:xfrm>
              <a:off x="5876928" y="1342762"/>
              <a:ext cx="521274" cy="255591"/>
              <a:chOff x="4338619" y="347167"/>
              <a:chExt cx="521274" cy="255591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="" xmlns:a16="http://schemas.microsoft.com/office/drawing/2014/main" id="{E8B5ED21-877F-4122-9B48-D61DB2A772F6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="" xmlns:a16="http://schemas.microsoft.com/office/drawing/2014/main" id="{3B113499-4F10-43D3-A357-996997188D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7BC57E6D-4349-4B5A-89CF-C469324374D7}"/>
                </a:ext>
              </a:extLst>
            </p:cNvPr>
            <p:cNvGrpSpPr/>
            <p:nvPr/>
          </p:nvGrpSpPr>
          <p:grpSpPr>
            <a:xfrm>
              <a:off x="6421380" y="1341553"/>
              <a:ext cx="521274" cy="255591"/>
              <a:chOff x="4887332" y="345958"/>
              <a:chExt cx="521274" cy="255591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="" xmlns:a16="http://schemas.microsoft.com/office/drawing/2014/main" id="{868709C9-8A18-4A76-A687-1AA45794BECF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="" xmlns:a16="http://schemas.microsoft.com/office/drawing/2014/main" id="{01DAD4C8-EA92-4840-97CD-01F6D09B53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="" xmlns:a16="http://schemas.microsoft.com/office/drawing/2014/main" id="{4B67603E-2E7A-45A4-85A2-14F46FB4F589}"/>
                </a:ext>
              </a:extLst>
            </p:cNvPr>
            <p:cNvGrpSpPr/>
            <p:nvPr/>
          </p:nvGrpSpPr>
          <p:grpSpPr>
            <a:xfrm>
              <a:off x="4788024" y="1340768"/>
              <a:ext cx="521274" cy="260415"/>
              <a:chOff x="3240719" y="345173"/>
              <a:chExt cx="521274" cy="260415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="" xmlns:a16="http://schemas.microsoft.com/office/drawing/2014/main" id="{635768C4-3909-4483-B4E0-5FF33EADC859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="" xmlns:a16="http://schemas.microsoft.com/office/drawing/2014/main" id="{F972B06F-FF06-447C-B0C8-95D1354984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84" name="Picture 2">
            <a:extLst>
              <a:ext uri="{FF2B5EF4-FFF2-40B4-BE49-F238E27FC236}">
                <a16:creationId xmlns="" xmlns:a16="http://schemas.microsoft.com/office/drawing/2014/main" id="{97C882D0-9659-4914-91A8-5ED952FA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4932938"/>
            <a:ext cx="279173" cy="224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>
            <a:extLst>
              <a:ext uri="{FF2B5EF4-FFF2-40B4-BE49-F238E27FC236}">
                <a16:creationId xmlns="" xmlns:a16="http://schemas.microsoft.com/office/drawing/2014/main" id="{713E41D2-DDA6-4502-9EF4-3E6A0A96DE5F}"/>
              </a:ext>
            </a:extLst>
          </p:cNvPr>
          <p:cNvSpPr/>
          <p:nvPr/>
        </p:nvSpPr>
        <p:spPr>
          <a:xfrm>
            <a:off x="1579415" y="4716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8048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EED03E24-AA4A-4281-94F7-775AC5ABEE9D}"/>
              </a:ext>
            </a:extLst>
          </p:cNvPr>
          <p:cNvSpPr/>
          <p:nvPr/>
        </p:nvSpPr>
        <p:spPr>
          <a:xfrm>
            <a:off x="65312" y="894493"/>
            <a:ext cx="6918956" cy="6064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효과 전자저작물과 동일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6_1_04.Html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\app\resource\contents\lesson06\ops\6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018792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6_1_04_01.svg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suh_h_0401_06_0002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규칙을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713957" y="50770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배열표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에서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규칙을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1E8A642C-FBD3-4F41-9BEF-EF3781F5A8E0}"/>
              </a:ext>
            </a:extLst>
          </p:cNvPr>
          <p:cNvSpPr/>
          <p:nvPr/>
        </p:nvSpPr>
        <p:spPr bwMode="auto">
          <a:xfrm>
            <a:off x="1943708" y="4578608"/>
            <a:ext cx="3082080" cy="4363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오른쪽으로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1010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씩 커집니다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05809B70-6AD8-4F8A-8E18-15B038353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1187" y="4401108"/>
            <a:ext cx="360000" cy="355000"/>
          </a:xfrm>
          <a:prstGeom prst="rect">
            <a:avLst/>
          </a:prstGeom>
        </p:spPr>
      </p:pic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697EE343-E7D3-4C23-B9DF-B0692E2B495B}"/>
              </a:ext>
            </a:extLst>
          </p:cNvPr>
          <p:cNvGrpSpPr/>
          <p:nvPr/>
        </p:nvGrpSpPr>
        <p:grpSpPr>
          <a:xfrm>
            <a:off x="4829638" y="1232756"/>
            <a:ext cx="2154630" cy="260415"/>
            <a:chOff x="4283968" y="1340768"/>
            <a:chExt cx="2154630" cy="260415"/>
          </a:xfrm>
        </p:grpSpPr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BBD140A6-F48B-4B9F-8466-F0EAC7E45E87}"/>
                </a:ext>
              </a:extLst>
            </p:cNvPr>
            <p:cNvGrpSpPr/>
            <p:nvPr/>
          </p:nvGrpSpPr>
          <p:grpSpPr>
            <a:xfrm>
              <a:off x="4828420" y="1341094"/>
              <a:ext cx="521274" cy="258880"/>
              <a:chOff x="3792317" y="345499"/>
              <a:chExt cx="521274" cy="258880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id="{DE1EC3D2-2740-4790-85D3-68C6065FE1B4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="" xmlns:a16="http://schemas.microsoft.com/office/drawing/2014/main" id="{16291F52-76CD-495C-ADF0-60C3CE8B8C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="" xmlns:a16="http://schemas.microsoft.com/office/drawing/2014/main" id="{01418E97-9B5C-48FF-88CD-E06410FB21C1}"/>
                </a:ext>
              </a:extLst>
            </p:cNvPr>
            <p:cNvGrpSpPr/>
            <p:nvPr/>
          </p:nvGrpSpPr>
          <p:grpSpPr>
            <a:xfrm>
              <a:off x="5372872" y="1342762"/>
              <a:ext cx="521274" cy="255591"/>
              <a:chOff x="4338619" y="347167"/>
              <a:chExt cx="521274" cy="255591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B0E019AB-7D05-43A6-8F47-82A10DF4165C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="" xmlns:a16="http://schemas.microsoft.com/office/drawing/2014/main" id="{637270D9-3231-4889-AAF9-1B706340BE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11F8DCE5-E160-45DE-941E-09CEFE66552E}"/>
                </a:ext>
              </a:extLst>
            </p:cNvPr>
            <p:cNvGrpSpPr/>
            <p:nvPr/>
          </p:nvGrpSpPr>
          <p:grpSpPr>
            <a:xfrm>
              <a:off x="5917324" y="1341553"/>
              <a:ext cx="521274" cy="255591"/>
              <a:chOff x="4887332" y="345958"/>
              <a:chExt cx="521274" cy="255591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EA4C3AC0-94EA-4080-ACBC-045F47621A57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="" xmlns:a16="http://schemas.microsoft.com/office/drawing/2014/main" id="{257ED440-3E7C-4E2A-8560-1AB103D832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F9C2433E-8B9C-4653-8F76-E636501B13D4}"/>
                </a:ext>
              </a:extLst>
            </p:cNvPr>
            <p:cNvGrpSpPr/>
            <p:nvPr/>
          </p:nvGrpSpPr>
          <p:grpSpPr>
            <a:xfrm>
              <a:off x="4283968" y="1340768"/>
              <a:ext cx="521274" cy="260415"/>
              <a:chOff x="3240719" y="345173"/>
              <a:chExt cx="521274" cy="260415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C8C70079-31F6-4677-AEF4-4242304C4A33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99332602-E717-4167-BEED-4504B5EF0F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FEEE352A-87E1-47FE-BB8C-BEC6F06988E7}"/>
              </a:ext>
            </a:extLst>
          </p:cNvPr>
          <p:cNvSpPr/>
          <p:nvPr/>
        </p:nvSpPr>
        <p:spPr>
          <a:xfrm>
            <a:off x="6840110" y="1066450"/>
            <a:ext cx="261822" cy="28171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68F0596A-749A-4FDF-900A-331593642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142769"/>
              </p:ext>
            </p:extLst>
          </p:nvPr>
        </p:nvGraphicFramePr>
        <p:xfrm>
          <a:off x="508756" y="2372291"/>
          <a:ext cx="60960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885366794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48159465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3409657836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883999353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26846045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905323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2121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3131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4141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5151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6161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58092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1212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3232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4242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5252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6262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3292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1313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2323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4343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5353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6363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9775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1414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2424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3434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4444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5454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6464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1689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1515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2525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3535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4545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5555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28565302"/>
                  </a:ext>
                </a:extLst>
              </a:tr>
            </a:tbl>
          </a:graphicData>
        </a:graphic>
      </p:graphicFrame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75" y="2082215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FEEE352A-87E1-47FE-BB8C-BEC6F06988E7}"/>
              </a:ext>
            </a:extLst>
          </p:cNvPr>
          <p:cNvSpPr/>
          <p:nvPr/>
        </p:nvSpPr>
        <p:spPr>
          <a:xfrm>
            <a:off x="1164489" y="2062650"/>
            <a:ext cx="261822" cy="28171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680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EED03E24-AA4A-4281-94F7-775AC5ABEE9D}"/>
              </a:ext>
            </a:extLst>
          </p:cNvPr>
          <p:cNvSpPr/>
          <p:nvPr/>
        </p:nvSpPr>
        <p:spPr>
          <a:xfrm>
            <a:off x="65312" y="894493"/>
            <a:ext cx="6918956" cy="6064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효과 전자저작물과 동일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6_1_04.Html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\app\resource\contents\lesson06\ops\6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↓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규칙을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1E8A642C-FBD3-4F41-9BEF-EF3781F5A8E0}"/>
              </a:ext>
            </a:extLst>
          </p:cNvPr>
          <p:cNvSpPr/>
          <p:nvPr/>
        </p:nvSpPr>
        <p:spPr bwMode="auto">
          <a:xfrm>
            <a:off x="1871700" y="4581610"/>
            <a:ext cx="3156582" cy="4363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아래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쪽으로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씩 커집니다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05809B70-6AD8-4F8A-8E18-15B038353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840" y="4437112"/>
            <a:ext cx="360000" cy="355000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AA8E77EC-83A1-41E6-834C-AA40187B2D94}"/>
              </a:ext>
            </a:extLst>
          </p:cNvPr>
          <p:cNvGrpSpPr/>
          <p:nvPr/>
        </p:nvGrpSpPr>
        <p:grpSpPr>
          <a:xfrm>
            <a:off x="4788024" y="1232756"/>
            <a:ext cx="2154630" cy="260415"/>
            <a:chOff x="4788024" y="1340768"/>
            <a:chExt cx="2154630" cy="260415"/>
          </a:xfrm>
        </p:grpSpPr>
        <p:grpSp>
          <p:nvGrpSpPr>
            <p:cNvPr id="37" name="그룹 36">
              <a:extLst>
                <a:ext uri="{FF2B5EF4-FFF2-40B4-BE49-F238E27FC236}">
                  <a16:creationId xmlns="" xmlns:a16="http://schemas.microsoft.com/office/drawing/2014/main" id="{F148F2BB-7676-410C-9EFC-B13B7036B4A4}"/>
                </a:ext>
              </a:extLst>
            </p:cNvPr>
            <p:cNvGrpSpPr/>
            <p:nvPr/>
          </p:nvGrpSpPr>
          <p:grpSpPr>
            <a:xfrm>
              <a:off x="5332476" y="1341094"/>
              <a:ext cx="521274" cy="258880"/>
              <a:chOff x="3792317" y="345499"/>
              <a:chExt cx="521274" cy="258880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="" xmlns:a16="http://schemas.microsoft.com/office/drawing/2014/main" id="{59311397-A316-4DD5-B291-B7D514456B11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="" xmlns:a16="http://schemas.microsoft.com/office/drawing/2014/main" id="{BD42BED5-8151-48D4-B83B-A1B8720E70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="" xmlns:a16="http://schemas.microsoft.com/office/drawing/2014/main" id="{093B45F7-5FCD-4756-98D7-84444D035DC0}"/>
                </a:ext>
              </a:extLst>
            </p:cNvPr>
            <p:cNvGrpSpPr/>
            <p:nvPr/>
          </p:nvGrpSpPr>
          <p:grpSpPr>
            <a:xfrm>
              <a:off x="5876928" y="1342762"/>
              <a:ext cx="521274" cy="255591"/>
              <a:chOff x="4338619" y="347167"/>
              <a:chExt cx="521274" cy="255591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id="{2002457E-2C4A-4433-B881-12A794F8F4D6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="" xmlns:a16="http://schemas.microsoft.com/office/drawing/2014/main" id="{64055033-C40E-4B1C-93CD-8B9B325130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59E244FB-21E9-4428-83FF-F2EA0259DC25}"/>
                </a:ext>
              </a:extLst>
            </p:cNvPr>
            <p:cNvGrpSpPr/>
            <p:nvPr/>
          </p:nvGrpSpPr>
          <p:grpSpPr>
            <a:xfrm>
              <a:off x="6421380" y="1341553"/>
              <a:ext cx="521274" cy="255591"/>
              <a:chOff x="4887332" y="345958"/>
              <a:chExt cx="521274" cy="255591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="" xmlns:a16="http://schemas.microsoft.com/office/drawing/2014/main" id="{F0ED85B1-626B-4DDB-826A-BBB2738D54BE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="" xmlns:a16="http://schemas.microsoft.com/office/drawing/2014/main" id="{BE5B6B91-4E06-412B-BAA6-A2DB889A24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="" xmlns:a16="http://schemas.microsoft.com/office/drawing/2014/main" id="{3DFA1D6D-932C-4B3A-B571-1C45078BF10E}"/>
                </a:ext>
              </a:extLst>
            </p:cNvPr>
            <p:cNvGrpSpPr/>
            <p:nvPr/>
          </p:nvGrpSpPr>
          <p:grpSpPr>
            <a:xfrm>
              <a:off x="4788024" y="1340768"/>
              <a:ext cx="521274" cy="260415"/>
              <a:chOff x="3240719" y="345173"/>
              <a:chExt cx="521274" cy="260415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5CE9560E-2B13-4C7A-A86D-BE5C29D41839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040C1738-03B9-48EA-A7C7-BC986669CB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graphicFrame>
        <p:nvGraphicFramePr>
          <p:cNvPr id="48" name="표 47">
            <a:extLst>
              <a:ext uri="{FF2B5EF4-FFF2-40B4-BE49-F238E27FC236}">
                <a16:creationId xmlns="" xmlns:a16="http://schemas.microsoft.com/office/drawing/2014/main" id="{F1A6168D-C69C-4980-A992-D93DD4FA2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543281"/>
              </p:ext>
            </p:extLst>
          </p:nvPr>
        </p:nvGraphicFramePr>
        <p:xfrm>
          <a:off x="508756" y="2372291"/>
          <a:ext cx="60960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885366794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48159465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3409657836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883999353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26846045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905323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2121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3131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4141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5151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6161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58092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1212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3232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4242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5252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6262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3292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1313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2323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4343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5353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6363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9775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1414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2424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3434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4444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5454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6464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1689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1515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2525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3535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4545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5555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28565302"/>
                  </a:ext>
                </a:extLst>
              </a:tr>
            </a:tbl>
          </a:graphicData>
        </a:graphic>
      </p:graphicFrame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75" y="2082215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FEEE352A-87E1-47FE-BB8C-BEC6F06988E7}"/>
              </a:ext>
            </a:extLst>
          </p:cNvPr>
          <p:cNvSpPr/>
          <p:nvPr/>
        </p:nvSpPr>
        <p:spPr>
          <a:xfrm>
            <a:off x="1164489" y="2062650"/>
            <a:ext cx="261822" cy="28171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suh_h_0401_06_0002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배열표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에서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규칙을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8905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EED03E24-AA4A-4281-94F7-775AC5ABEE9D}"/>
              </a:ext>
            </a:extLst>
          </p:cNvPr>
          <p:cNvSpPr/>
          <p:nvPr/>
        </p:nvSpPr>
        <p:spPr>
          <a:xfrm>
            <a:off x="65312" y="894493"/>
            <a:ext cx="6918956" cy="6064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DD8EF49E-BE58-481B-87C5-ED439239AA69}"/>
              </a:ext>
            </a:extLst>
          </p:cNvPr>
          <p:cNvGrpSpPr/>
          <p:nvPr/>
        </p:nvGrpSpPr>
        <p:grpSpPr>
          <a:xfrm>
            <a:off x="4829638" y="1232756"/>
            <a:ext cx="2154630" cy="260415"/>
            <a:chOff x="4788024" y="1340768"/>
            <a:chExt cx="2154630" cy="260415"/>
          </a:xfrm>
        </p:grpSpPr>
        <p:grpSp>
          <p:nvGrpSpPr>
            <p:cNvPr id="51" name="그룹 50">
              <a:extLst>
                <a:ext uri="{FF2B5EF4-FFF2-40B4-BE49-F238E27FC236}">
                  <a16:creationId xmlns="" xmlns:a16="http://schemas.microsoft.com/office/drawing/2014/main" id="{49026F8F-FECB-46A2-BFDA-A79880F9B926}"/>
                </a:ext>
              </a:extLst>
            </p:cNvPr>
            <p:cNvGrpSpPr/>
            <p:nvPr/>
          </p:nvGrpSpPr>
          <p:grpSpPr>
            <a:xfrm>
              <a:off x="5332476" y="1341094"/>
              <a:ext cx="521274" cy="258880"/>
              <a:chOff x="3792317" y="345499"/>
              <a:chExt cx="521274" cy="258880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BA73ECF3-8592-4FBD-8B3E-AC0F64617D0D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DA3EBAD5-3567-42B7-9250-21FC7D7689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4E086402-422D-497C-A98C-7AF21114C2C5}"/>
                </a:ext>
              </a:extLst>
            </p:cNvPr>
            <p:cNvGrpSpPr/>
            <p:nvPr/>
          </p:nvGrpSpPr>
          <p:grpSpPr>
            <a:xfrm>
              <a:off x="5876928" y="1342762"/>
              <a:ext cx="521274" cy="255591"/>
              <a:chOff x="4338619" y="347167"/>
              <a:chExt cx="521274" cy="255591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84CBDF08-83F4-4864-856A-7AAD15CDF6E2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DCF5E45E-49C1-4518-AF57-A739A8BF09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="" xmlns:a16="http://schemas.microsoft.com/office/drawing/2014/main" id="{5E9ADE99-AD90-45EF-A98A-8D8A29749908}"/>
                </a:ext>
              </a:extLst>
            </p:cNvPr>
            <p:cNvGrpSpPr/>
            <p:nvPr/>
          </p:nvGrpSpPr>
          <p:grpSpPr>
            <a:xfrm>
              <a:off x="6421380" y="1341553"/>
              <a:ext cx="521274" cy="255591"/>
              <a:chOff x="4887332" y="345958"/>
              <a:chExt cx="521274" cy="255591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10304B9F-B617-4C50-813C-337A0565BFB6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="" xmlns:a16="http://schemas.microsoft.com/office/drawing/2014/main" id="{B43F6D3C-8612-439C-8AC4-D2B3438CE2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5B80D190-0518-4E9D-A4A9-20428D28152E}"/>
                </a:ext>
              </a:extLst>
            </p:cNvPr>
            <p:cNvGrpSpPr/>
            <p:nvPr/>
          </p:nvGrpSpPr>
          <p:grpSpPr>
            <a:xfrm>
              <a:off x="4788024" y="1340768"/>
              <a:ext cx="521274" cy="260415"/>
              <a:chOff x="3240719" y="345173"/>
              <a:chExt cx="521274" cy="260415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B01A0011-5615-42DF-8FBF-87CF56E0A580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BDF0FE0B-FCAC-43EC-9B66-D4C0F72C49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E15364FB-F244-47A3-B500-A13395476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410297"/>
              </p:ext>
            </p:extLst>
          </p:nvPr>
        </p:nvGraphicFramePr>
        <p:xfrm>
          <a:off x="508756" y="2372291"/>
          <a:ext cx="60960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885366794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48159465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3409657836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883999353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26846045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905323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2121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3131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4141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5151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6161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58092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1212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3232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4242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5252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6262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3292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1313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2323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3333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4343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5353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6363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9775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1414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2424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3434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4444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5454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6464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1689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1515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2525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3535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4545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5555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6565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28565302"/>
                  </a:ext>
                </a:extLst>
              </a:tr>
            </a:tbl>
          </a:graphicData>
        </a:graphic>
      </p:graphicFrame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AB677F7F-551C-46D5-B789-40EC11828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6756" y="2987010"/>
            <a:ext cx="360000" cy="355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2C4592F2-DE9C-4C46-9F02-1C43B0D23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6034" y="3713322"/>
            <a:ext cx="360000" cy="355000"/>
          </a:xfrm>
          <a:prstGeom prst="rect">
            <a:avLst/>
          </a:prstGeom>
        </p:spPr>
      </p:pic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suh_h_0401_06_0002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배열표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에서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규칙을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9424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EED03E24-AA4A-4281-94F7-775AC5ABEE9D}"/>
              </a:ext>
            </a:extLst>
          </p:cNvPr>
          <p:cNvSpPr/>
          <p:nvPr/>
        </p:nvSpPr>
        <p:spPr>
          <a:xfrm>
            <a:off x="65312" y="894493"/>
            <a:ext cx="6918956" cy="6064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정답확인 클릭 시 나타나기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또 다른 규칙을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687730" y="51073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1E8A642C-FBD3-4F41-9BEF-EF3781F5A8E0}"/>
              </a:ext>
            </a:extLst>
          </p:cNvPr>
          <p:cNvSpPr/>
          <p:nvPr/>
        </p:nvSpPr>
        <p:spPr bwMode="auto">
          <a:xfrm>
            <a:off x="1331640" y="4633886"/>
            <a:ext cx="4290404" cy="4363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↘ 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방향으로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1111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커집니다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05809B70-6AD8-4F8A-8E18-15B038353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2044" y="4509120"/>
            <a:ext cx="360000" cy="355000"/>
          </a:xfrm>
          <a:prstGeom prst="rect">
            <a:avLst/>
          </a:prstGeom>
        </p:spPr>
      </p:pic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870DE960-7446-4041-8F28-071A799819F8}"/>
              </a:ext>
            </a:extLst>
          </p:cNvPr>
          <p:cNvGrpSpPr/>
          <p:nvPr/>
        </p:nvGrpSpPr>
        <p:grpSpPr>
          <a:xfrm>
            <a:off x="4829638" y="1232756"/>
            <a:ext cx="2154630" cy="260415"/>
            <a:chOff x="4788024" y="1340768"/>
            <a:chExt cx="2154630" cy="260415"/>
          </a:xfrm>
        </p:grpSpPr>
        <p:grpSp>
          <p:nvGrpSpPr>
            <p:cNvPr id="71" name="그룹 70">
              <a:extLst>
                <a:ext uri="{FF2B5EF4-FFF2-40B4-BE49-F238E27FC236}">
                  <a16:creationId xmlns="" xmlns:a16="http://schemas.microsoft.com/office/drawing/2014/main" id="{010C9BE0-97A2-4878-9991-292B6C2D8ECB}"/>
                </a:ext>
              </a:extLst>
            </p:cNvPr>
            <p:cNvGrpSpPr/>
            <p:nvPr/>
          </p:nvGrpSpPr>
          <p:grpSpPr>
            <a:xfrm>
              <a:off x="5332476" y="1341094"/>
              <a:ext cx="521274" cy="258880"/>
              <a:chOff x="3792317" y="345499"/>
              <a:chExt cx="521274" cy="258880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="" xmlns:a16="http://schemas.microsoft.com/office/drawing/2014/main" id="{380FE476-5B91-4442-8225-EC6E5BF10DBA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="" xmlns:a16="http://schemas.microsoft.com/office/drawing/2014/main" id="{5B7FB6A6-98D1-45F2-9C22-75E73C4743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="" xmlns:a16="http://schemas.microsoft.com/office/drawing/2014/main" id="{9A1E7324-004F-4275-9377-A8E5AAB53F5A}"/>
                </a:ext>
              </a:extLst>
            </p:cNvPr>
            <p:cNvGrpSpPr/>
            <p:nvPr/>
          </p:nvGrpSpPr>
          <p:grpSpPr>
            <a:xfrm>
              <a:off x="5876928" y="1342762"/>
              <a:ext cx="521274" cy="255591"/>
              <a:chOff x="4338619" y="347167"/>
              <a:chExt cx="521274" cy="255591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="" xmlns:a16="http://schemas.microsoft.com/office/drawing/2014/main" id="{E8B5ED21-877F-4122-9B48-D61DB2A772F6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="" xmlns:a16="http://schemas.microsoft.com/office/drawing/2014/main" id="{3B113499-4F10-43D3-A357-996997188D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7BC57E6D-4349-4B5A-89CF-C469324374D7}"/>
                </a:ext>
              </a:extLst>
            </p:cNvPr>
            <p:cNvGrpSpPr/>
            <p:nvPr/>
          </p:nvGrpSpPr>
          <p:grpSpPr>
            <a:xfrm>
              <a:off x="6421380" y="1341553"/>
              <a:ext cx="521274" cy="255591"/>
              <a:chOff x="4887332" y="345958"/>
              <a:chExt cx="521274" cy="255591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="" xmlns:a16="http://schemas.microsoft.com/office/drawing/2014/main" id="{868709C9-8A18-4A76-A687-1AA45794BECF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="" xmlns:a16="http://schemas.microsoft.com/office/drawing/2014/main" id="{01DAD4C8-EA92-4840-97CD-01F6D09B53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="" xmlns:a16="http://schemas.microsoft.com/office/drawing/2014/main" id="{4B67603E-2E7A-45A4-85A2-14F46FB4F589}"/>
                </a:ext>
              </a:extLst>
            </p:cNvPr>
            <p:cNvGrpSpPr/>
            <p:nvPr/>
          </p:nvGrpSpPr>
          <p:grpSpPr>
            <a:xfrm>
              <a:off x="4788024" y="1340768"/>
              <a:ext cx="521274" cy="260415"/>
              <a:chOff x="3240719" y="345173"/>
              <a:chExt cx="521274" cy="260415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="" xmlns:a16="http://schemas.microsoft.com/office/drawing/2014/main" id="{635768C4-3909-4483-B4E0-5FF33EADC859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="" xmlns:a16="http://schemas.microsoft.com/office/drawing/2014/main" id="{F972B06F-FF06-447C-B0C8-95D1354984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84" name="Picture 2">
            <a:extLst>
              <a:ext uri="{FF2B5EF4-FFF2-40B4-BE49-F238E27FC236}">
                <a16:creationId xmlns="" xmlns:a16="http://schemas.microsoft.com/office/drawing/2014/main" id="{97C882D0-9659-4914-91A8-5ED952FA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4751993"/>
            <a:ext cx="279173" cy="224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>
            <a:extLst>
              <a:ext uri="{FF2B5EF4-FFF2-40B4-BE49-F238E27FC236}">
                <a16:creationId xmlns="" xmlns:a16="http://schemas.microsoft.com/office/drawing/2014/main" id="{713E41D2-DDA6-4502-9EF4-3E6A0A96DE5F}"/>
              </a:ext>
            </a:extLst>
          </p:cNvPr>
          <p:cNvSpPr/>
          <p:nvPr/>
        </p:nvSpPr>
        <p:spPr>
          <a:xfrm>
            <a:off x="1606676" y="45220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53AA52AC-2AF2-4394-98A5-5FD8F2DD3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64025"/>
              </p:ext>
            </p:extLst>
          </p:nvPr>
        </p:nvGraphicFramePr>
        <p:xfrm>
          <a:off x="508756" y="2372291"/>
          <a:ext cx="60960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885366794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48159465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3409657836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883999353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26846045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905323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2121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3131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4141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5151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6161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58092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1212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3232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4242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5252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6262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3292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1313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2323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3333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4343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5353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6363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9775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1414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2424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3434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4444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5454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6464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1689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1515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2525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3535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4545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5555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6565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28565302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suh_h_0401_06_0002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배열표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에서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규칙을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4742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6_1_05.html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\app\resource\contents\lesson06\ops\6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DAC7C010-0FAB-42E7-B234-BCD5ED88C3E7}"/>
              </a:ext>
            </a:extLst>
          </p:cNvPr>
          <p:cNvSpPr txBox="1"/>
          <p:nvPr/>
        </p:nvSpPr>
        <p:spPr>
          <a:xfrm>
            <a:off x="760285" y="1069534"/>
            <a:ext cx="633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수 배열표를 보고 물음에 답해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C9BDDB7F-7AA4-4799-9DB1-67FFDB20BA4D}"/>
              </a:ext>
            </a:extLst>
          </p:cNvPr>
          <p:cNvSpPr/>
          <p:nvPr/>
        </p:nvSpPr>
        <p:spPr>
          <a:xfrm>
            <a:off x="5849020" y="50778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CB3FACAD-A2A5-4A03-A88B-063BC42A2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465660"/>
              </p:ext>
            </p:extLst>
          </p:nvPr>
        </p:nvGraphicFramePr>
        <p:xfrm>
          <a:off x="997909" y="2383439"/>
          <a:ext cx="50800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885366794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48159465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3409657836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883999353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26846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58092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3292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9775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1689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28565302"/>
                  </a:ext>
                </a:extLst>
              </a:tr>
            </a:tbl>
          </a:graphicData>
        </a:graphic>
      </p:graphicFrame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3CDFDA54-B569-4232-994F-CE435BE08932}"/>
              </a:ext>
            </a:extLst>
          </p:cNvPr>
          <p:cNvGrpSpPr/>
          <p:nvPr/>
        </p:nvGrpSpPr>
        <p:grpSpPr>
          <a:xfrm>
            <a:off x="5918542" y="1296377"/>
            <a:ext cx="1065726" cy="260415"/>
            <a:chOff x="5904148" y="1340768"/>
            <a:chExt cx="1065726" cy="260415"/>
          </a:xfrm>
        </p:grpSpPr>
        <p:grpSp>
          <p:nvGrpSpPr>
            <p:cNvPr id="29" name="그룹 28">
              <a:extLst>
                <a:ext uri="{FF2B5EF4-FFF2-40B4-BE49-F238E27FC236}">
                  <a16:creationId xmlns="" xmlns:a16="http://schemas.microsoft.com/office/drawing/2014/main" id="{21219A57-9370-4965-B66A-DB711AE5F452}"/>
                </a:ext>
              </a:extLst>
            </p:cNvPr>
            <p:cNvGrpSpPr/>
            <p:nvPr/>
          </p:nvGrpSpPr>
          <p:grpSpPr>
            <a:xfrm>
              <a:off x="6448600" y="1341094"/>
              <a:ext cx="521274" cy="258880"/>
              <a:chOff x="3792317" y="345499"/>
              <a:chExt cx="521274" cy="258880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="" xmlns:a16="http://schemas.microsoft.com/office/drawing/2014/main" id="{A31DD0AB-D944-4463-A7B7-B0EF2385BB7A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="" xmlns:a16="http://schemas.microsoft.com/office/drawing/2014/main" id="{BF20B507-14F1-4194-B311-8F45653364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="" xmlns:a16="http://schemas.microsoft.com/office/drawing/2014/main" id="{BF428E98-1C35-4733-9E6F-C2FC2C6348F8}"/>
                </a:ext>
              </a:extLst>
            </p:cNvPr>
            <p:cNvGrpSpPr/>
            <p:nvPr/>
          </p:nvGrpSpPr>
          <p:grpSpPr>
            <a:xfrm>
              <a:off x="5904148" y="1340768"/>
              <a:ext cx="521274" cy="260415"/>
              <a:chOff x="3240719" y="345173"/>
              <a:chExt cx="521274" cy="260415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39F59A0B-EB2C-48A1-A19A-9822043104A9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id="{891FD4EF-CEFE-4A8E-92E7-13590FCC19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EE9E0D4F-7071-4EDC-9704-679CB4FFD422}"/>
              </a:ext>
            </a:extLst>
          </p:cNvPr>
          <p:cNvSpPr txBox="1"/>
          <p:nvPr/>
        </p:nvSpPr>
        <p:spPr>
          <a:xfrm>
            <a:off x="251521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규칙을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="" xmlns:a16="http://schemas.microsoft.com/office/drawing/2014/main" id="{DEDBE373-A408-4153-8B08-30773334D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F7F15FD5-E5D6-45DC-A7E0-8635F9EEB33E}"/>
              </a:ext>
            </a:extLst>
          </p:cNvPr>
          <p:cNvSpPr/>
          <p:nvPr/>
        </p:nvSpPr>
        <p:spPr bwMode="auto">
          <a:xfrm>
            <a:off x="2541120" y="4470596"/>
            <a:ext cx="2138892" cy="4363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1900" b="1" i="0" u="none" strike="noStrike" cap="none" spc="-15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배씩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커집니다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45F88746-3197-4F19-A309-2344C9FFF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012" y="4344092"/>
            <a:ext cx="360000" cy="355000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4" y="983965"/>
            <a:ext cx="648382" cy="501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C9BDDB7F-7AA4-4799-9DB1-67FFDB20BA4D}"/>
              </a:ext>
            </a:extLst>
          </p:cNvPr>
          <p:cNvSpPr/>
          <p:nvPr/>
        </p:nvSpPr>
        <p:spPr>
          <a:xfrm>
            <a:off x="675062" y="8007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39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041260"/>
              </p:ext>
            </p:extLst>
          </p:nvPr>
        </p:nvGraphicFramePr>
        <p:xfrm>
          <a:off x="179388" y="654012"/>
          <a:ext cx="8774172" cy="44803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우편함 번호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88~89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우편함 번호를 보고 규칙을 생각하기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88~89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suh_h_0401_06_0002_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우편함 번호에서 규칙 찾기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88~89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 배열표에서 규칙 찾기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88~89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서도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88~89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DAC7C010-0FAB-42E7-B234-BCD5ED88C3E7}"/>
              </a:ext>
            </a:extLst>
          </p:cNvPr>
          <p:cNvSpPr txBox="1"/>
          <p:nvPr/>
        </p:nvSpPr>
        <p:spPr>
          <a:xfrm>
            <a:off x="760285" y="1069534"/>
            <a:ext cx="633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수 배열표를 보고 물음에 답해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C9BDDB7F-7AA4-4799-9DB1-67FFDB20BA4D}"/>
              </a:ext>
            </a:extLst>
          </p:cNvPr>
          <p:cNvSpPr/>
          <p:nvPr/>
        </p:nvSpPr>
        <p:spPr>
          <a:xfrm>
            <a:off x="5849020" y="50778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CB3FACAD-A2A5-4A03-A88B-063BC42A2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351487"/>
              </p:ext>
            </p:extLst>
          </p:nvPr>
        </p:nvGraphicFramePr>
        <p:xfrm>
          <a:off x="997909" y="2383439"/>
          <a:ext cx="50800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885366794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48159465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3409657836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883999353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26846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58092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3292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243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9775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1689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28565302"/>
                  </a:ext>
                </a:extLst>
              </a:tr>
            </a:tbl>
          </a:graphicData>
        </a:graphic>
      </p:graphicFrame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EE9E0D4F-7071-4EDC-9704-679CB4FFD422}"/>
              </a:ext>
            </a:extLst>
          </p:cNvPr>
          <p:cNvSpPr txBox="1"/>
          <p:nvPr/>
        </p:nvSpPr>
        <p:spPr>
          <a:xfrm>
            <a:off x="251521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="" xmlns:a16="http://schemas.microsoft.com/office/drawing/2014/main" id="{DEDBE373-A408-4153-8B08-30773334D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435BC4F6-6000-46DB-B8F8-F8E9502C2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602" y="2980939"/>
            <a:ext cx="360000" cy="355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9E8AD01F-CEB0-455F-B55B-7558FD758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6995" y="3758268"/>
            <a:ext cx="360000" cy="355000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16186C0F-444D-43AF-AF21-E6D7FC5ECE66}"/>
              </a:ext>
            </a:extLst>
          </p:cNvPr>
          <p:cNvGrpSpPr/>
          <p:nvPr/>
        </p:nvGrpSpPr>
        <p:grpSpPr>
          <a:xfrm>
            <a:off x="5918542" y="1296377"/>
            <a:ext cx="1065726" cy="260415"/>
            <a:chOff x="5904148" y="1340768"/>
            <a:chExt cx="1065726" cy="260415"/>
          </a:xfrm>
        </p:grpSpPr>
        <p:grpSp>
          <p:nvGrpSpPr>
            <p:cNvPr id="33" name="그룹 32">
              <a:extLst>
                <a:ext uri="{FF2B5EF4-FFF2-40B4-BE49-F238E27FC236}">
                  <a16:creationId xmlns="" xmlns:a16="http://schemas.microsoft.com/office/drawing/2014/main" id="{093463F8-442C-4CDF-A5AA-047902CF13E4}"/>
                </a:ext>
              </a:extLst>
            </p:cNvPr>
            <p:cNvGrpSpPr/>
            <p:nvPr/>
          </p:nvGrpSpPr>
          <p:grpSpPr>
            <a:xfrm>
              <a:off x="6448600" y="1341094"/>
              <a:ext cx="521274" cy="258880"/>
              <a:chOff x="3792317" y="345499"/>
              <a:chExt cx="521274" cy="25888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id="{854FA906-71DD-4B2C-8BF1-32FA0A67B457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="" xmlns:a16="http://schemas.microsoft.com/office/drawing/2014/main" id="{1EBD969E-BB14-428E-85AB-C067C9EA45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="" xmlns:a16="http://schemas.microsoft.com/office/drawing/2014/main" id="{0ADF7F77-848C-45F2-8102-90602F0C65A3}"/>
                </a:ext>
              </a:extLst>
            </p:cNvPr>
            <p:cNvGrpSpPr/>
            <p:nvPr/>
          </p:nvGrpSpPr>
          <p:grpSpPr>
            <a:xfrm>
              <a:off x="5904148" y="1340768"/>
              <a:ext cx="521274" cy="260415"/>
              <a:chOff x="3240719" y="345173"/>
              <a:chExt cx="521274" cy="260415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="" xmlns:a16="http://schemas.microsoft.com/office/drawing/2014/main" id="{CDCB7F23-7B61-482B-9982-247DD3F0DFA8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id="{E658D2D6-4D37-494B-BBB1-69694AE633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4" y="983965"/>
            <a:ext cx="648382" cy="501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8933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수의 배열에서 규칙 찾기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="" xmlns:a16="http://schemas.microsoft.com/office/drawing/2014/main" id="{1DED252C-A91E-43F0-A834-B5BEC8C67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767169"/>
              </p:ext>
            </p:extLst>
          </p:nvPr>
        </p:nvGraphicFramePr>
        <p:xfrm>
          <a:off x="431540" y="2276872"/>
          <a:ext cx="6110190" cy="1309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730">
                  <a:extLst>
                    <a:ext uri="{9D8B030D-6E8A-4147-A177-3AD203B41FA5}">
                      <a16:colId xmlns="" xmlns:a16="http://schemas.microsoft.com/office/drawing/2014/main" val="885366794"/>
                    </a:ext>
                  </a:extLst>
                </a:gridCol>
                <a:gridCol w="2036730">
                  <a:extLst>
                    <a:ext uri="{9D8B030D-6E8A-4147-A177-3AD203B41FA5}">
                      <a16:colId xmlns="" xmlns:a16="http://schemas.microsoft.com/office/drawing/2014/main" val="48159465"/>
                    </a:ext>
                  </a:extLst>
                </a:gridCol>
                <a:gridCol w="2036730">
                  <a:extLst>
                    <a:ext uri="{9D8B030D-6E8A-4147-A177-3AD203B41FA5}">
                      <a16:colId xmlns="" xmlns:a16="http://schemas.microsoft.com/office/drawing/2014/main" val="3409657836"/>
                    </a:ext>
                  </a:extLst>
                </a:gridCol>
              </a:tblGrid>
              <a:tr h="436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58092649"/>
                  </a:ext>
                </a:extLst>
              </a:tr>
              <a:tr h="436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32920443"/>
                  </a:ext>
                </a:extLst>
              </a:tr>
              <a:tr h="436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321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97756378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C5E9265E-44FE-4950-A402-E11983E17641}"/>
              </a:ext>
            </a:extLst>
          </p:cNvPr>
          <p:cNvSpPr txBox="1"/>
          <p:nvPr/>
        </p:nvSpPr>
        <p:spPr>
          <a:xfrm>
            <a:off x="431540" y="3850397"/>
            <a:ext cx="611019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가로는 오른쪽으로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커지고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↘방향은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커지는 규칙이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435BC4F6-6000-46DB-B8F8-F8E9502C2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677" y="3126003"/>
            <a:ext cx="360000" cy="355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28293" y="3068960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319940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0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351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2050948" y="3640556"/>
            <a:ext cx="14936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134~135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717274" y="3640556"/>
            <a:ext cx="139734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90~91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575557" y="1604119"/>
            <a:ext cx="599039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에서 규칙을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찾아보시오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suh_h_0401_06_0002_401_1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B5B3C551-B695-49F4-A265-B80D0AD0DA57}"/>
              </a:ext>
            </a:extLst>
          </p:cNvPr>
          <p:cNvGrpSpPr/>
          <p:nvPr/>
        </p:nvGrpSpPr>
        <p:grpSpPr>
          <a:xfrm>
            <a:off x="2500096" y="944724"/>
            <a:ext cx="4399300" cy="360040"/>
            <a:chOff x="2500096" y="944724"/>
            <a:chExt cx="4399300" cy="360040"/>
          </a:xfrm>
        </p:grpSpPr>
        <p:sp>
          <p:nvSpPr>
            <p:cNvPr id="39" name="순서도: 대체 처리 38">
              <a:extLst>
                <a:ext uri="{FF2B5EF4-FFF2-40B4-BE49-F238E27FC236}">
                  <a16:creationId xmlns="" xmlns:a16="http://schemas.microsoft.com/office/drawing/2014/main" id="{79E538DA-F054-443B-BF5D-3F35DD95CCFD}"/>
                </a:ext>
              </a:extLst>
            </p:cNvPr>
            <p:cNvSpPr/>
            <p:nvPr/>
          </p:nvSpPr>
          <p:spPr>
            <a:xfrm>
              <a:off x="627286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6A8C7E87-C294-4991-BD8B-27464164C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44724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="" xmlns:a16="http://schemas.microsoft.com/office/drawing/2014/main" id="{98D57D92-FBAE-45B2-8E00-888134269812}"/>
                </a:ext>
              </a:extLst>
            </p:cNvPr>
            <p:cNvSpPr/>
            <p:nvPr/>
          </p:nvSpPr>
          <p:spPr>
            <a:xfrm>
              <a:off x="575013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0FFB483C-CFF1-4C7D-A197-28B9FAA82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="" xmlns:a16="http://schemas.microsoft.com/office/drawing/2014/main" id="{A122322B-AA1E-427F-9BA0-535F7D11A9EA}"/>
                </a:ext>
              </a:extLst>
            </p:cNvPr>
            <p:cNvSpPr/>
            <p:nvPr/>
          </p:nvSpPr>
          <p:spPr>
            <a:xfrm>
              <a:off x="521242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B365A500-96CD-4184-8E3F-927D9833D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="" xmlns:a16="http://schemas.microsoft.com/office/drawing/2014/main" id="{44D46C0A-9BA1-4BC1-B283-C2DB8FD9D34E}"/>
                </a:ext>
              </a:extLst>
            </p:cNvPr>
            <p:cNvSpPr/>
            <p:nvPr/>
          </p:nvSpPr>
          <p:spPr>
            <a:xfrm>
              <a:off x="46805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123083D4-46C7-442A-B0C7-1E17AC282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="" xmlns:a16="http://schemas.microsoft.com/office/drawing/2014/main" id="{F261C53C-D858-4BC0-86A0-D29F8D395ED5}"/>
                </a:ext>
              </a:extLst>
            </p:cNvPr>
            <p:cNvSpPr/>
            <p:nvPr/>
          </p:nvSpPr>
          <p:spPr>
            <a:xfrm>
              <a:off x="414281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1F584F43-EE75-4FD6-9090-FDA26F5BA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="" xmlns:a16="http://schemas.microsoft.com/office/drawing/2014/main" id="{E83DF558-91DA-4FA4-A501-192E8131344C}"/>
                </a:ext>
              </a:extLst>
            </p:cNvPr>
            <p:cNvSpPr/>
            <p:nvPr/>
          </p:nvSpPr>
          <p:spPr>
            <a:xfrm>
              <a:off x="3608570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3CB48BA6-8E29-4869-9211-1EE2E2F07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="" xmlns:a16="http://schemas.microsoft.com/office/drawing/2014/main" id="{BCB0498D-7D62-4BA9-B93C-5D9BE5B3CF2D}"/>
                </a:ext>
              </a:extLst>
            </p:cNvPr>
            <p:cNvSpPr/>
            <p:nvPr/>
          </p:nvSpPr>
          <p:spPr>
            <a:xfrm>
              <a:off x="307667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A1C894C3-47AD-4465-B3B2-7180604F6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="" xmlns:a16="http://schemas.microsoft.com/office/drawing/2014/main" id="{249AA594-2E70-4CBD-8B74-0FF1A37621CB}"/>
                </a:ext>
              </a:extLst>
            </p:cNvPr>
            <p:cNvSpPr/>
            <p:nvPr/>
          </p:nvSpPr>
          <p:spPr>
            <a:xfrm>
              <a:off x="2538964" y="1014195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87C38346-C257-4BBA-AE67-98F262C4E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8515"/>
              <a:ext cx="66539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49" name="Picture 3">
            <a:extLst>
              <a:ext uri="{FF2B5EF4-FFF2-40B4-BE49-F238E27FC236}">
                <a16:creationId xmlns="" xmlns:a16="http://schemas.microsoft.com/office/drawing/2014/main" id="{6CC7151D-B2E0-4383-B977-1092A21CB7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91" t="30386"/>
          <a:stretch/>
        </p:blipFill>
        <p:spPr bwMode="auto">
          <a:xfrm>
            <a:off x="291345" y="2888940"/>
            <a:ext cx="208208" cy="121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1" name="표 6">
            <a:extLst>
              <a:ext uri="{FF2B5EF4-FFF2-40B4-BE49-F238E27FC236}">
                <a16:creationId xmlns="" xmlns:a16="http://schemas.microsoft.com/office/drawing/2014/main" id="{999C3E47-D81F-42DF-98D2-8E95E046AA2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7564" y="2078555"/>
          <a:ext cx="5814905" cy="2324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2981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1133171614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5117106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92408519"/>
                    </a:ext>
                  </a:extLst>
                </a:gridCol>
              </a:tblGrid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6046069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13470143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4983227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77313" y="2276872"/>
            <a:ext cx="6236810" cy="21962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2981CCEF-E5FB-4B69-AE8C-712934019AEA}"/>
              </a:ext>
            </a:extLst>
          </p:cNvPr>
          <p:cNvGrpSpPr/>
          <p:nvPr/>
        </p:nvGrpSpPr>
        <p:grpSpPr>
          <a:xfrm>
            <a:off x="358732" y="2141746"/>
            <a:ext cx="6373508" cy="2305278"/>
            <a:chOff x="600883" y="4130268"/>
            <a:chExt cx="6373508" cy="2305278"/>
          </a:xfrm>
        </p:grpSpPr>
        <p:pic>
          <p:nvPicPr>
            <p:cNvPr id="64" name="Picture 3">
              <a:extLst>
                <a:ext uri="{FF2B5EF4-FFF2-40B4-BE49-F238E27FC236}">
                  <a16:creationId xmlns="" xmlns:a16="http://schemas.microsoft.com/office/drawing/2014/main" id="{B0FE376C-055A-40A7-BC19-25EE3DB8E9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5003"/>
            <a:stretch/>
          </p:blipFill>
          <p:spPr bwMode="auto">
            <a:xfrm>
              <a:off x="614614" y="4130268"/>
              <a:ext cx="6359777" cy="611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5" name="직선 연결선 64">
              <a:extLst>
                <a:ext uri="{FF2B5EF4-FFF2-40B4-BE49-F238E27FC236}">
                  <a16:creationId xmlns="" xmlns:a16="http://schemas.microsoft.com/office/drawing/2014/main" id="{AFD37758-AA34-440C-BE89-46627F29F1CA}"/>
                </a:ext>
              </a:extLst>
            </p:cNvPr>
            <p:cNvCxnSpPr>
              <a:cxnSpLocks/>
            </p:cNvCxnSpPr>
            <p:nvPr/>
          </p:nvCxnSpPr>
          <p:spPr>
            <a:xfrm>
              <a:off x="6734657" y="4769450"/>
              <a:ext cx="0" cy="136800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Picture 3">
              <a:extLst>
                <a:ext uri="{FF2B5EF4-FFF2-40B4-BE49-F238E27FC236}">
                  <a16:creationId xmlns="" xmlns:a16="http://schemas.microsoft.com/office/drawing/2014/main" id="{9AEFE644-6AF9-4284-9F7C-1ABD85708B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591" t="30386"/>
            <a:stretch/>
          </p:blipFill>
          <p:spPr bwMode="auto">
            <a:xfrm>
              <a:off x="6742473" y="4877462"/>
              <a:ext cx="208208" cy="12190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2">
              <a:extLst>
                <a:ext uri="{FF2B5EF4-FFF2-40B4-BE49-F238E27FC236}">
                  <a16:creationId xmlns="" xmlns:a16="http://schemas.microsoft.com/office/drawing/2014/main" id="{0FE604BB-8C27-4A1B-8428-9DC4887D2B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50"/>
            <a:stretch/>
          </p:blipFill>
          <p:spPr bwMode="auto">
            <a:xfrm>
              <a:off x="600883" y="6163886"/>
              <a:ext cx="6192000" cy="271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9" name="직사각형 21">
            <a:extLst>
              <a:ext uri="{FF2B5EF4-FFF2-40B4-BE49-F238E27FC236}">
                <a16:creationId xmlns="" xmlns:a16="http://schemas.microsoft.com/office/drawing/2014/main" id="{C2A20A60-EC0C-44EC-85D8-FA603E78F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92075" indent="-92075"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좌측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처음에 바로 보이다가 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 후 닫힙니다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 보이는 화면입니다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60A686DA-A4F7-49D3-91D5-A7139DB565BB}"/>
              </a:ext>
            </a:extLst>
          </p:cNvPr>
          <p:cNvSpPr/>
          <p:nvPr/>
        </p:nvSpPr>
        <p:spPr bwMode="auto">
          <a:xfrm>
            <a:off x="1367644" y="4688047"/>
            <a:ext cx="436095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씩 커집니다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8EB9A86D-7DB9-4BAC-A987-D3646CCAFC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4671" y="4545124"/>
            <a:ext cx="360000" cy="355000"/>
          </a:xfrm>
          <a:prstGeom prst="rect">
            <a:avLst/>
          </a:prstGeom>
        </p:spPr>
      </p:pic>
      <p:sp>
        <p:nvSpPr>
          <p:cNvPr id="72" name="타원 71"/>
          <p:cNvSpPr/>
          <p:nvPr/>
        </p:nvSpPr>
        <p:spPr>
          <a:xfrm>
            <a:off x="277313" y="24888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843261" y="3314479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DDFFDF4F-8098-4AF8-8A7F-971517FF0060}"/>
              </a:ext>
            </a:extLst>
          </p:cNvPr>
          <p:cNvSpPr txBox="1"/>
          <p:nvPr/>
        </p:nvSpPr>
        <p:spPr>
          <a:xfrm>
            <a:off x="1092591" y="3256329"/>
            <a:ext cx="4351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7" name="Picture 10">
            <a:extLst>
              <a:ext uri="{FF2B5EF4-FFF2-40B4-BE49-F238E27FC236}">
                <a16:creationId xmlns="" xmlns:a16="http://schemas.microsoft.com/office/drawing/2014/main" id="{BE37665C-FA6C-4932-A4D7-31DE17FBC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3298513"/>
            <a:ext cx="118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1">
            <a:extLst>
              <a:ext uri="{FF2B5EF4-FFF2-40B4-BE49-F238E27FC236}">
                <a16:creationId xmlns="" xmlns:a16="http://schemas.microsoft.com/office/drawing/2014/main" id="{93860997-FAE3-430E-9E4E-016ACBC3E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741" y="3290022"/>
            <a:ext cx="141942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모서리가 둥근 직사각형 88"/>
          <p:cNvSpPr/>
          <p:nvPr/>
        </p:nvSpPr>
        <p:spPr>
          <a:xfrm>
            <a:off x="1402754" y="3318813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43">
            <a:extLst>
              <a:ext uri="{FF2B5EF4-FFF2-40B4-BE49-F238E27FC236}">
                <a16:creationId xmlns="" xmlns:a16="http://schemas.microsoft.com/office/drawing/2014/main" id="{083626B2-0038-4A6B-A223-3EC2DF799B49}"/>
              </a:ext>
            </a:extLst>
          </p:cNvPr>
          <p:cNvSpPr txBox="1"/>
          <p:nvPr/>
        </p:nvSpPr>
        <p:spPr>
          <a:xfrm>
            <a:off x="1980397" y="3260303"/>
            <a:ext cx="442290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 배열표를 보고 물음에 답해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13" y="2906771"/>
            <a:ext cx="209550" cy="1098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팝업 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7" y="1604119"/>
            <a:ext cx="599039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에서 규칙을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찾아보시오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suh_h_0401_06_0002_401_1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B5B3C551-B695-49F4-A265-B80D0AD0DA57}"/>
              </a:ext>
            </a:extLst>
          </p:cNvPr>
          <p:cNvGrpSpPr/>
          <p:nvPr/>
        </p:nvGrpSpPr>
        <p:grpSpPr>
          <a:xfrm>
            <a:off x="2500096" y="944724"/>
            <a:ext cx="4399300" cy="360040"/>
            <a:chOff x="2500096" y="944724"/>
            <a:chExt cx="4399300" cy="360040"/>
          </a:xfrm>
        </p:grpSpPr>
        <p:sp>
          <p:nvSpPr>
            <p:cNvPr id="39" name="순서도: 대체 처리 38">
              <a:extLst>
                <a:ext uri="{FF2B5EF4-FFF2-40B4-BE49-F238E27FC236}">
                  <a16:creationId xmlns="" xmlns:a16="http://schemas.microsoft.com/office/drawing/2014/main" id="{79E538DA-F054-443B-BF5D-3F35DD95CCFD}"/>
                </a:ext>
              </a:extLst>
            </p:cNvPr>
            <p:cNvSpPr/>
            <p:nvPr/>
          </p:nvSpPr>
          <p:spPr>
            <a:xfrm>
              <a:off x="627286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6A8C7E87-C294-4991-BD8B-27464164C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44724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="" xmlns:a16="http://schemas.microsoft.com/office/drawing/2014/main" id="{98D57D92-FBAE-45B2-8E00-888134269812}"/>
                </a:ext>
              </a:extLst>
            </p:cNvPr>
            <p:cNvSpPr/>
            <p:nvPr/>
          </p:nvSpPr>
          <p:spPr>
            <a:xfrm>
              <a:off x="575013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0FFB483C-CFF1-4C7D-A197-28B9FAA82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="" xmlns:a16="http://schemas.microsoft.com/office/drawing/2014/main" id="{A122322B-AA1E-427F-9BA0-535F7D11A9EA}"/>
                </a:ext>
              </a:extLst>
            </p:cNvPr>
            <p:cNvSpPr/>
            <p:nvPr/>
          </p:nvSpPr>
          <p:spPr>
            <a:xfrm>
              <a:off x="521242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B365A500-96CD-4184-8E3F-927D9833D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="" xmlns:a16="http://schemas.microsoft.com/office/drawing/2014/main" id="{44D46C0A-9BA1-4BC1-B283-C2DB8FD9D34E}"/>
                </a:ext>
              </a:extLst>
            </p:cNvPr>
            <p:cNvSpPr/>
            <p:nvPr/>
          </p:nvSpPr>
          <p:spPr>
            <a:xfrm>
              <a:off x="46805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123083D4-46C7-442A-B0C7-1E17AC282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="" xmlns:a16="http://schemas.microsoft.com/office/drawing/2014/main" id="{F261C53C-D858-4BC0-86A0-D29F8D395ED5}"/>
                </a:ext>
              </a:extLst>
            </p:cNvPr>
            <p:cNvSpPr/>
            <p:nvPr/>
          </p:nvSpPr>
          <p:spPr>
            <a:xfrm>
              <a:off x="414281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1F584F43-EE75-4FD6-9090-FDA26F5BA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="" xmlns:a16="http://schemas.microsoft.com/office/drawing/2014/main" id="{E83DF558-91DA-4FA4-A501-192E8131344C}"/>
                </a:ext>
              </a:extLst>
            </p:cNvPr>
            <p:cNvSpPr/>
            <p:nvPr/>
          </p:nvSpPr>
          <p:spPr>
            <a:xfrm>
              <a:off x="3608570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3CB48BA6-8E29-4869-9211-1EE2E2F07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="" xmlns:a16="http://schemas.microsoft.com/office/drawing/2014/main" id="{BCB0498D-7D62-4BA9-B93C-5D9BE5B3CF2D}"/>
                </a:ext>
              </a:extLst>
            </p:cNvPr>
            <p:cNvSpPr/>
            <p:nvPr/>
          </p:nvSpPr>
          <p:spPr>
            <a:xfrm>
              <a:off x="307667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A1C894C3-47AD-4465-B3B2-7180604F6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="" xmlns:a16="http://schemas.microsoft.com/office/drawing/2014/main" id="{249AA594-2E70-4CBD-8B74-0FF1A37621CB}"/>
                </a:ext>
              </a:extLst>
            </p:cNvPr>
            <p:cNvSpPr/>
            <p:nvPr/>
          </p:nvSpPr>
          <p:spPr>
            <a:xfrm>
              <a:off x="2538964" y="1014195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87C38346-C257-4BBA-AE67-98F262C4E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8515"/>
              <a:ext cx="66539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35" name="타원 34"/>
          <p:cNvSpPr/>
          <p:nvPr/>
        </p:nvSpPr>
        <p:spPr>
          <a:xfrm>
            <a:off x="277313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3">
            <a:extLst>
              <a:ext uri="{FF2B5EF4-FFF2-40B4-BE49-F238E27FC236}">
                <a16:creationId xmlns="" xmlns:a16="http://schemas.microsoft.com/office/drawing/2014/main" id="{6CC7151D-B2E0-4383-B977-1092A21CB7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91" t="30386"/>
          <a:stretch/>
        </p:blipFill>
        <p:spPr bwMode="auto">
          <a:xfrm>
            <a:off x="291345" y="2888940"/>
            <a:ext cx="208208" cy="121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EE3D2EFE-48DA-4645-B554-F42DF919F998}"/>
              </a:ext>
            </a:extLst>
          </p:cNvPr>
          <p:cNvSpPr/>
          <p:nvPr/>
        </p:nvSpPr>
        <p:spPr>
          <a:xfrm>
            <a:off x="98911" y="27830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6">
            <a:extLst>
              <a:ext uri="{FF2B5EF4-FFF2-40B4-BE49-F238E27FC236}">
                <a16:creationId xmlns="" xmlns:a16="http://schemas.microsoft.com/office/drawing/2014/main" id="{999C3E47-D81F-42DF-98D2-8E95E046A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323368"/>
              </p:ext>
            </p:extLst>
          </p:nvPr>
        </p:nvGraphicFramePr>
        <p:xfrm>
          <a:off x="647564" y="2132856"/>
          <a:ext cx="5814905" cy="2324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2981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1133171614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5117106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92408519"/>
                    </a:ext>
                  </a:extLst>
                </a:gridCol>
              </a:tblGrid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6046069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13470143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4983227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0A686DA-A4F7-49D3-91D5-A7139DB565BB}"/>
              </a:ext>
            </a:extLst>
          </p:cNvPr>
          <p:cNvSpPr/>
          <p:nvPr/>
        </p:nvSpPr>
        <p:spPr bwMode="auto">
          <a:xfrm>
            <a:off x="2470909" y="4688047"/>
            <a:ext cx="215442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씩 커집니다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8EB9A86D-7DB9-4BAC-A987-D3646CCAF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4219" y="4545124"/>
            <a:ext cx="360000" cy="355000"/>
          </a:xfrm>
          <a:prstGeom prst="rect">
            <a:avLst/>
          </a:prstGeom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7113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팝업 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suh_h_0401_06_0002_401_1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D3C35D5B-3495-4C73-A89B-CB4EA3199B45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88" name="순서도: 대체 처리 87">
              <a:extLst>
                <a:ext uri="{FF2B5EF4-FFF2-40B4-BE49-F238E27FC236}">
                  <a16:creationId xmlns="" xmlns:a16="http://schemas.microsoft.com/office/drawing/2014/main" id="{A9754951-09DC-413A-8B0C-66414F66F7B4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7B862C01-997A-405B-9746-78CBD40A0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>
              <a:extLst>
                <a:ext uri="{FF2B5EF4-FFF2-40B4-BE49-F238E27FC236}">
                  <a16:creationId xmlns="" xmlns:a16="http://schemas.microsoft.com/office/drawing/2014/main" id="{841E6B55-77E1-4F83-A291-840730BB88CC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E3E844FB-9655-4001-8EB3-A5B6A03B1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>
              <a:extLst>
                <a:ext uri="{FF2B5EF4-FFF2-40B4-BE49-F238E27FC236}">
                  <a16:creationId xmlns="" xmlns:a16="http://schemas.microsoft.com/office/drawing/2014/main" id="{BF820750-50E0-472C-BA73-A5171492FE70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2C7546B3-E1B1-4BA3-B093-D4740DF9B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>
              <a:extLst>
                <a:ext uri="{FF2B5EF4-FFF2-40B4-BE49-F238E27FC236}">
                  <a16:creationId xmlns="" xmlns:a16="http://schemas.microsoft.com/office/drawing/2014/main" id="{8FE16BBB-DC89-4963-B42E-C7235D594D38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9735A222-440D-40D1-808F-F48F7BF9C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="" xmlns:a16="http://schemas.microsoft.com/office/drawing/2014/main" id="{1DD0F61B-DB27-450D-8117-78253CCD4A92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A710D01F-8416-4A75-8263-33115DAC0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>
              <a:extLst>
                <a:ext uri="{FF2B5EF4-FFF2-40B4-BE49-F238E27FC236}">
                  <a16:creationId xmlns="" xmlns:a16="http://schemas.microsoft.com/office/drawing/2014/main" id="{52372AB0-A5F0-4A15-A6C5-DB15A27644EE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EA84FED7-323C-48DC-8654-2972583A5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>
              <a:extLst>
                <a:ext uri="{FF2B5EF4-FFF2-40B4-BE49-F238E27FC236}">
                  <a16:creationId xmlns="" xmlns:a16="http://schemas.microsoft.com/office/drawing/2014/main" id="{452E655A-91EA-4F86-BA94-15FBEB04383E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="" xmlns:a16="http://schemas.microsoft.com/office/drawing/2014/main" id="{B4E03697-74FC-4A04-8B01-E0334B6BB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>
              <a:extLst>
                <a:ext uri="{FF2B5EF4-FFF2-40B4-BE49-F238E27FC236}">
                  <a16:creationId xmlns="" xmlns:a16="http://schemas.microsoft.com/office/drawing/2014/main" id="{D3CB38A7-750C-47BF-BEFF-DCAB71E7ADFB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="" xmlns:a16="http://schemas.microsoft.com/office/drawing/2014/main" id="{9A244EAE-1928-433D-BD64-91831C49A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104" name="Picture 6">
            <a:extLst>
              <a:ext uri="{FF2B5EF4-FFF2-40B4-BE49-F238E27FC236}">
                <a16:creationId xmlns="" xmlns:a16="http://schemas.microsoft.com/office/drawing/2014/main" id="{508D3BB4-B2C6-44A5-82CD-C7105C166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62687E5F-356E-48AC-A3D8-BA76562C26F3}"/>
              </a:ext>
            </a:extLst>
          </p:cNvPr>
          <p:cNvSpPr txBox="1"/>
          <p:nvPr/>
        </p:nvSpPr>
        <p:spPr>
          <a:xfrm>
            <a:off x="575556" y="1604119"/>
            <a:ext cx="61798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↓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에서 규칙을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찾아보시오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1" name="타원 110">
            <a:extLst>
              <a:ext uri="{FF2B5EF4-FFF2-40B4-BE49-F238E27FC236}">
                <a16:creationId xmlns="" xmlns:a16="http://schemas.microsoft.com/office/drawing/2014/main" id="{857DEE41-6493-424E-8EB6-0C974F3C2F1A}"/>
              </a:ext>
            </a:extLst>
          </p:cNvPr>
          <p:cNvSpPr/>
          <p:nvPr/>
        </p:nvSpPr>
        <p:spPr>
          <a:xfrm>
            <a:off x="277313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>
            <a:extLst>
              <a:ext uri="{FF2B5EF4-FFF2-40B4-BE49-F238E27FC236}">
                <a16:creationId xmlns="" xmlns:a16="http://schemas.microsoft.com/office/drawing/2014/main" id="{78D9A56A-3792-4F01-8599-2C1DD57602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91" t="30386"/>
          <a:stretch/>
        </p:blipFill>
        <p:spPr bwMode="auto">
          <a:xfrm>
            <a:off x="291345" y="2888940"/>
            <a:ext cx="208208" cy="121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7" name="표 6">
            <a:extLst>
              <a:ext uri="{FF2B5EF4-FFF2-40B4-BE49-F238E27FC236}">
                <a16:creationId xmlns="" xmlns:a16="http://schemas.microsoft.com/office/drawing/2014/main" id="{62D885E4-4180-4E97-83CE-FD34A22DC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434434"/>
              </p:ext>
            </p:extLst>
          </p:nvPr>
        </p:nvGraphicFramePr>
        <p:xfrm>
          <a:off x="647564" y="2132856"/>
          <a:ext cx="5814905" cy="2324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2981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1133171614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5117106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92408519"/>
                    </a:ext>
                  </a:extLst>
                </a:gridCol>
              </a:tblGrid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6046069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13470143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4983227"/>
                  </a:ext>
                </a:extLst>
              </a:tr>
            </a:tbl>
          </a:graphicData>
        </a:graphic>
      </p:graphicFrame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40847406-EAEE-4662-822F-66433ED7BE4C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8EB9A86D-7DB9-4BAC-A987-D3646CCAFC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1658" y="4545124"/>
            <a:ext cx="360000" cy="355000"/>
          </a:xfrm>
          <a:prstGeom prst="rect">
            <a:avLst/>
          </a:prstGeom>
        </p:spPr>
      </p:pic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40847406-EAEE-4662-822F-66433ED7BE4C}"/>
              </a:ext>
            </a:extLst>
          </p:cNvPr>
          <p:cNvSpPr/>
          <p:nvPr/>
        </p:nvSpPr>
        <p:spPr>
          <a:xfrm>
            <a:off x="157572" y="27428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60A686DA-A4F7-49D3-91D5-A7139DB565BB}"/>
              </a:ext>
            </a:extLst>
          </p:cNvPr>
          <p:cNvSpPr/>
          <p:nvPr/>
        </p:nvSpPr>
        <p:spPr bwMode="auto">
          <a:xfrm>
            <a:off x="2470909" y="4688047"/>
            <a:ext cx="215442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씩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커집니다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suh_h_0401_06_0002_401_1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DD5FD304-4A59-4302-A02E-FB41BB8F0B02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49" name="순서도: 대체 처리 48">
              <a:extLst>
                <a:ext uri="{FF2B5EF4-FFF2-40B4-BE49-F238E27FC236}">
                  <a16:creationId xmlns="" xmlns:a16="http://schemas.microsoft.com/office/drawing/2014/main" id="{B011D88B-27F1-4FF3-A0AE-D5848981C9EE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E8BD7A8A-ACF9-4902-B8F9-AF85065E1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="" xmlns:a16="http://schemas.microsoft.com/office/drawing/2014/main" id="{F1910340-1B3F-45C0-82E7-A87BD60A3E20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7C72AABF-FAA4-42DE-B37F-E1CADF1CE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="" xmlns:a16="http://schemas.microsoft.com/office/drawing/2014/main" id="{7E316D8A-729D-4A74-9190-4EBADC3145F5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613DBE48-BE72-41F2-89A1-E60E37D4C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="" xmlns:a16="http://schemas.microsoft.com/office/drawing/2014/main" id="{6F6BE3ED-F734-488B-BF6F-1DD2E93A10BA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0B14ADB4-7046-44B6-B9C7-4B90498C9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="" xmlns:a16="http://schemas.microsoft.com/office/drawing/2014/main" id="{2BDF6E20-7C19-4A27-85F1-1920DE27D609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0F84F657-8707-41DA-88A1-842AF7524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="" xmlns:a16="http://schemas.microsoft.com/office/drawing/2014/main" id="{2D71807B-A89F-4304-A3F6-D3CF4B18EB3B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346384A9-80EC-4320-870B-C8A710AA7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8" name="순서도: 대체 처리 77">
              <a:extLst>
                <a:ext uri="{FF2B5EF4-FFF2-40B4-BE49-F238E27FC236}">
                  <a16:creationId xmlns="" xmlns:a16="http://schemas.microsoft.com/office/drawing/2014/main" id="{2F3278AD-80A4-491C-AABB-ED9278293EC1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393D47B9-D13B-419E-AB01-1259F41AB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>
              <a:extLst>
                <a:ext uri="{FF2B5EF4-FFF2-40B4-BE49-F238E27FC236}">
                  <a16:creationId xmlns="" xmlns:a16="http://schemas.microsoft.com/office/drawing/2014/main" id="{CAA7D820-7E17-4BE6-A9A9-6DF1A1CAD3FE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0D5FA9A5-FF62-45A2-B649-B9E9039F7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7" name="TextBox 43">
            <a:extLst>
              <a:ext uri="{FF2B5EF4-FFF2-40B4-BE49-F238E27FC236}">
                <a16:creationId xmlns="" xmlns:a16="http://schemas.microsoft.com/office/drawing/2014/main" id="{B62FCEF2-45D1-4452-86B5-C5E940EA1653}"/>
              </a:ext>
            </a:extLst>
          </p:cNvPr>
          <p:cNvSpPr txBox="1"/>
          <p:nvPr/>
        </p:nvSpPr>
        <p:spPr>
          <a:xfrm>
            <a:off x="611560" y="1604119"/>
            <a:ext cx="581710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빈칸에 알맞은 수를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타원 42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77313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3">
            <a:extLst>
              <a:ext uri="{FF2B5EF4-FFF2-40B4-BE49-F238E27FC236}">
                <a16:creationId xmlns="" xmlns:a16="http://schemas.microsoft.com/office/drawing/2014/main" id="{7D9134F6-B9E4-427F-9ECE-864C95C6D4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91" t="30386"/>
          <a:stretch/>
        </p:blipFill>
        <p:spPr bwMode="auto">
          <a:xfrm>
            <a:off x="291345" y="2888940"/>
            <a:ext cx="208208" cy="121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E6D9F948-3671-490A-93FE-B41DCB3A5DF1}"/>
              </a:ext>
            </a:extLst>
          </p:cNvPr>
          <p:cNvSpPr/>
          <p:nvPr/>
        </p:nvSpPr>
        <p:spPr>
          <a:xfrm>
            <a:off x="98911" y="27830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표 6">
            <a:extLst>
              <a:ext uri="{FF2B5EF4-FFF2-40B4-BE49-F238E27FC236}">
                <a16:creationId xmlns="" xmlns:a16="http://schemas.microsoft.com/office/drawing/2014/main" id="{E8830744-BD22-483F-94F3-83B500611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406882"/>
              </p:ext>
            </p:extLst>
          </p:nvPr>
        </p:nvGraphicFramePr>
        <p:xfrm>
          <a:off x="647564" y="2132856"/>
          <a:ext cx="5814905" cy="2324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2981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1133171614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5117106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92408519"/>
                    </a:ext>
                  </a:extLst>
                </a:gridCol>
              </a:tblGrid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6046069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13470143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4983227"/>
                  </a:ext>
                </a:extLst>
              </a:tr>
            </a:tbl>
          </a:graphicData>
        </a:graphic>
      </p:graphicFrame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90995A97-9B6A-4234-B2C1-AEAA3BD62B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196" y="3012471"/>
            <a:ext cx="360000" cy="355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05E4C566-EEB8-4D05-8C61-F4516AFEC5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6916" y="3930491"/>
            <a:ext cx="360000" cy="3550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팝업 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suh_h_0401_06_0002_401_1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24FCD493-856D-4C09-8592-44A61B4369BE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50" name="순서도: 대체 처리 49">
              <a:extLst>
                <a:ext uri="{FF2B5EF4-FFF2-40B4-BE49-F238E27FC236}">
                  <a16:creationId xmlns="" xmlns:a16="http://schemas.microsoft.com/office/drawing/2014/main" id="{98C7A359-48CA-4772-8C75-5827DD9CB03C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19A1848B-4178-48FF-A997-95E24A151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="" xmlns:a16="http://schemas.microsoft.com/office/drawing/2014/main" id="{3CC2385F-E48D-4B6A-A969-32EFA4044803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DD8B4C37-3B06-40ED-8ECB-98FF3B2EA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1CE4DCAE-065F-4395-ABD9-EAF09EEFA45B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85EA5879-CB2C-41BC-99C1-DE3ECE481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="" xmlns:a16="http://schemas.microsoft.com/office/drawing/2014/main" id="{F69017EE-2D9A-4892-BCF1-3E65EDC09E32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91E6EEF2-5F64-4E67-B03C-9F87FBE64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="" xmlns:a16="http://schemas.microsoft.com/office/drawing/2014/main" id="{2369507E-9073-4072-A962-08B903E5C1ED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1FD2753D-A8B3-416C-A910-165CCCD08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2" name="순서도: 대체 처리 81">
              <a:extLst>
                <a:ext uri="{FF2B5EF4-FFF2-40B4-BE49-F238E27FC236}">
                  <a16:creationId xmlns="" xmlns:a16="http://schemas.microsoft.com/office/drawing/2014/main" id="{EB091344-E036-42F6-9E54-48BE251C7AC6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53217A7D-B638-4176-BEFE-B4835C9AB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4" name="순서도: 대체 처리 83">
              <a:extLst>
                <a:ext uri="{FF2B5EF4-FFF2-40B4-BE49-F238E27FC236}">
                  <a16:creationId xmlns="" xmlns:a16="http://schemas.microsoft.com/office/drawing/2014/main" id="{37DAD090-6F70-45D4-830F-3249AD749C9E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F8D1E345-1DED-49CB-8DD4-F5BDA999A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6" name="순서도: 대체 처리 85">
              <a:extLst>
                <a:ext uri="{FF2B5EF4-FFF2-40B4-BE49-F238E27FC236}">
                  <a16:creationId xmlns="" xmlns:a16="http://schemas.microsoft.com/office/drawing/2014/main" id="{078B77B0-A69A-4E9E-958B-250BA528AE15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A8F413E0-EFB2-40FF-9F9F-3D3C1EE92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2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cdata2.tsherpa.co.kr/tsherpa/MultiMedia/Flash/2020/curri/index.html?flashxmlnum=yuni4856&amp;classa=A8-C1-41-MM-MM-04-07-02-0-0-0-0&amp;classno=MM_41_04/suh_0401_06_0002/suh_0401_06_0002_401_1.html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3EA5B701-9610-4B52-82CB-03A018197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:a16="http://schemas.microsoft.com/office/drawing/2014/main" xmlns="" id="{DDA51466-E2F5-4DD1-BBE9-FB1E8552174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배열의 규칙에 따라 빈칸에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graphicFrame>
        <p:nvGraphicFramePr>
          <p:cNvPr id="38" name="표 3">
            <a:extLst>
              <a:ext uri="{FF2B5EF4-FFF2-40B4-BE49-F238E27FC236}">
                <a16:creationId xmlns:a16="http://schemas.microsoft.com/office/drawing/2014/main" xmlns="" id="{3A5162AD-E709-426D-8BE6-609EA3EFB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541968"/>
              </p:ext>
            </p:extLst>
          </p:nvPr>
        </p:nvGraphicFramePr>
        <p:xfrm>
          <a:off x="542423" y="2312876"/>
          <a:ext cx="6096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7550900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19551402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611204192"/>
                    </a:ext>
                  </a:extLst>
                </a:gridCol>
              </a:tblGrid>
              <a:tr h="18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184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459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3020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93548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1803426"/>
                  </a:ext>
                </a:extLst>
              </a:tr>
            </a:tbl>
          </a:graphicData>
        </a:graphic>
      </p:graphicFrame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24198FEE-1A5C-46C1-8F8F-FD0C90DCB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5100" y="3071727"/>
            <a:ext cx="360000" cy="355000"/>
          </a:xfrm>
          <a:prstGeom prst="rect">
            <a:avLst/>
          </a:prstGeom>
        </p:spPr>
      </p:pic>
      <p:pic>
        <p:nvPicPr>
          <p:cNvPr id="40" name="Picture 12">
            <a:extLst>
              <a:ext uri="{FF2B5EF4-FFF2-40B4-BE49-F238E27FC236}">
                <a16:creationId xmlns:a16="http://schemas.microsoft.com/office/drawing/2014/main" xmlns="" id="{35CB2424-43C2-4F94-9059-DA0E58EE6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4857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EB39097C-538A-4AE5-B4CA-A1BD4D0270CD}"/>
              </a:ext>
            </a:extLst>
          </p:cNvPr>
          <p:cNvSpPr/>
          <p:nvPr/>
        </p:nvSpPr>
        <p:spPr>
          <a:xfrm>
            <a:off x="4472069" y="49604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4091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suh_h_0401_06_0002_401_1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24FCD493-856D-4C09-8592-44A61B4369BE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50" name="순서도: 대체 처리 49">
              <a:extLst>
                <a:ext uri="{FF2B5EF4-FFF2-40B4-BE49-F238E27FC236}">
                  <a16:creationId xmlns="" xmlns:a16="http://schemas.microsoft.com/office/drawing/2014/main" id="{98C7A359-48CA-4772-8C75-5827DD9CB03C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19A1848B-4178-48FF-A997-95E24A151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="" xmlns:a16="http://schemas.microsoft.com/office/drawing/2014/main" id="{3CC2385F-E48D-4B6A-A969-32EFA4044803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DD8B4C37-3B06-40ED-8ECB-98FF3B2EA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1CE4DCAE-065F-4395-ABD9-EAF09EEFA45B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85EA5879-CB2C-41BC-99C1-DE3ECE481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="" xmlns:a16="http://schemas.microsoft.com/office/drawing/2014/main" id="{F69017EE-2D9A-4892-BCF1-3E65EDC09E32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91E6EEF2-5F64-4E67-B03C-9F87FBE64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="" xmlns:a16="http://schemas.microsoft.com/office/drawing/2014/main" id="{2369507E-9073-4072-A962-08B903E5C1ED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1FD2753D-A8B3-416C-A910-165CCCD08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2" name="순서도: 대체 처리 81">
              <a:extLst>
                <a:ext uri="{FF2B5EF4-FFF2-40B4-BE49-F238E27FC236}">
                  <a16:creationId xmlns="" xmlns:a16="http://schemas.microsoft.com/office/drawing/2014/main" id="{EB091344-E036-42F6-9E54-48BE251C7AC6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53217A7D-B638-4176-BEFE-B4835C9AB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4" name="순서도: 대체 처리 83">
              <a:extLst>
                <a:ext uri="{FF2B5EF4-FFF2-40B4-BE49-F238E27FC236}">
                  <a16:creationId xmlns="" xmlns:a16="http://schemas.microsoft.com/office/drawing/2014/main" id="{37DAD090-6F70-45D4-830F-3249AD749C9E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F8D1E345-1DED-49CB-8DD4-F5BDA999A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6" name="순서도: 대체 처리 85">
              <a:extLst>
                <a:ext uri="{FF2B5EF4-FFF2-40B4-BE49-F238E27FC236}">
                  <a16:creationId xmlns="" xmlns:a16="http://schemas.microsoft.com/office/drawing/2014/main" id="{078B77B0-A69A-4E9E-958B-250BA528AE15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A8F413E0-EFB2-40FF-9F9F-3D3C1EE92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2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cdata2.tsherpa.co.kr/tsherpa/MultiMedia/Flash/2020/curri/index.html?flashxmlnum=yuni4856&amp;classa=A8-C1-41-MM-MM-04-07-02-0-0-0-0&amp;classno=MM_41_04/suh_0401_06_0002/suh_0401_06_0002_401_1.html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xmlns="" id="{3EA5B701-9610-4B52-82CB-03A018197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>
            <a:extLst>
              <a:ext uri="{FF2B5EF4-FFF2-40B4-BE49-F238E27FC236}">
                <a16:creationId xmlns:a16="http://schemas.microsoft.com/office/drawing/2014/main" xmlns="" id="{DDA51466-E2F5-4DD1-BBE9-FB1E8552174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배열의 규칙에 따라 빈칸에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graphicFrame>
        <p:nvGraphicFramePr>
          <p:cNvPr id="44" name="표 3">
            <a:extLst>
              <a:ext uri="{FF2B5EF4-FFF2-40B4-BE49-F238E27FC236}">
                <a16:creationId xmlns:a16="http://schemas.microsoft.com/office/drawing/2014/main" xmlns="" id="{3A5162AD-E709-426D-8BE6-609EA3EFB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112587"/>
              </p:ext>
            </p:extLst>
          </p:nvPr>
        </p:nvGraphicFramePr>
        <p:xfrm>
          <a:off x="542423" y="2312876"/>
          <a:ext cx="6096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7550900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19551402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611204192"/>
                    </a:ext>
                  </a:extLst>
                </a:gridCol>
              </a:tblGrid>
              <a:tr h="18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184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459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3020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93548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1803426"/>
                  </a:ext>
                </a:extLst>
              </a:tr>
            </a:tbl>
          </a:graphicData>
        </a:graphic>
      </p:graphicFrame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24198FEE-1A5C-46C1-8F8F-FD0C90DCB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5100" y="3071727"/>
            <a:ext cx="360000" cy="355000"/>
          </a:xfrm>
          <a:prstGeom prst="rect">
            <a:avLst/>
          </a:prstGeom>
        </p:spPr>
      </p:pic>
      <p:pic>
        <p:nvPicPr>
          <p:cNvPr id="46" name="Picture 12">
            <a:extLst>
              <a:ext uri="{FF2B5EF4-FFF2-40B4-BE49-F238E27FC236}">
                <a16:creationId xmlns:a16="http://schemas.microsoft.com/office/drawing/2014/main" xmlns="" id="{35CB2424-43C2-4F94-9059-DA0E58EE6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4857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849A5EAA-7BDD-4FB0-B965-947613DCDF32}"/>
              </a:ext>
            </a:extLst>
          </p:cNvPr>
          <p:cNvSpPr/>
          <p:nvPr/>
        </p:nvSpPr>
        <p:spPr>
          <a:xfrm>
            <a:off x="217168" y="3538490"/>
            <a:ext cx="6667165" cy="15466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57">
            <a:extLst>
              <a:ext uri="{FF2B5EF4-FFF2-40B4-BE49-F238E27FC236}">
                <a16:creationId xmlns:a16="http://schemas.microsoft.com/office/drawing/2014/main" xmlns="" id="{1B414F16-5FCC-437A-A29A-E176E9B25468}"/>
              </a:ext>
            </a:extLst>
          </p:cNvPr>
          <p:cNvSpPr/>
          <p:nvPr/>
        </p:nvSpPr>
        <p:spPr>
          <a:xfrm>
            <a:off x="430858" y="340452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1" name="직각 삼각형 50">
            <a:extLst>
              <a:ext uri="{FF2B5EF4-FFF2-40B4-BE49-F238E27FC236}">
                <a16:creationId xmlns:a16="http://schemas.microsoft.com/office/drawing/2014/main" xmlns="" id="{A283FC6F-51F1-493A-B3E2-C3AEB16DCEE3}"/>
              </a:ext>
            </a:extLst>
          </p:cNvPr>
          <p:cNvSpPr/>
          <p:nvPr/>
        </p:nvSpPr>
        <p:spPr>
          <a:xfrm flipH="1" flipV="1">
            <a:off x="5040052" y="511310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xmlns="" id="{025F4BFD-8C6F-43AA-8122-9023428719E3}"/>
              </a:ext>
            </a:extLst>
          </p:cNvPr>
          <p:cNvSpPr txBox="1"/>
          <p:nvPr/>
        </p:nvSpPr>
        <p:spPr>
          <a:xfrm>
            <a:off x="527542" y="396035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배열의 규칙은 오른쪽으로 갈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때마다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씩 커지는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것이므로 빈칸에 알맞은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수는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3020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299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4C00D8D6-32EB-4DA2-A920-2A402C7DB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1" y="875670"/>
            <a:ext cx="6912768" cy="4716710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812532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6_1_1_ani.mp4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71998" y="872716"/>
            <a:ext cx="6924993" cy="475501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우편함</a:t>
            </a:r>
            <a:r>
              <a:rPr lang="ko-KR" altLang="en-US" sz="3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번호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app\resource\contents\lesson06\ops\6\media\mp4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203" y="2409644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suh_h_0401_06_0002_401_1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111C241E-05F5-49D7-9D44-F03574C26F65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39" name="순서도: 대체 처리 38">
              <a:extLst>
                <a:ext uri="{FF2B5EF4-FFF2-40B4-BE49-F238E27FC236}">
                  <a16:creationId xmlns="" xmlns:a16="http://schemas.microsoft.com/office/drawing/2014/main" id="{731E2DBC-6F2A-432F-B19C-75BEEF90B75A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67B60C92-EE33-47E8-AA6F-0829DE15F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="" xmlns:a16="http://schemas.microsoft.com/office/drawing/2014/main" id="{8387E586-D511-4D1C-8032-80656AEEBEFF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2F49E109-47E9-4636-8AB7-AA6715E78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="" xmlns:a16="http://schemas.microsoft.com/office/drawing/2014/main" id="{B77DAFD2-3185-4DD0-A61F-B9DA62CC5C40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6E0CBAA6-C579-48AD-86E5-1BA1FDE80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="" xmlns:a16="http://schemas.microsoft.com/office/drawing/2014/main" id="{73655B96-0602-4817-972F-9A87A6C73302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0A12F84F-4E4E-4B9E-A0D7-DEC54A7AF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="" xmlns:a16="http://schemas.microsoft.com/office/drawing/2014/main" id="{4970407F-3EA5-4ACE-97B5-B8BEFEA33F8C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DBC66E9D-3DD7-4B23-AF6C-68BBB307E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2EB89D43-961F-4A59-9A5B-1E758D095128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4F664918-8CC8-4C89-93D0-E36195A75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="" xmlns:a16="http://schemas.microsoft.com/office/drawing/2014/main" id="{08D300C8-A21A-4A43-BF26-183F679AB724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98E12E25-8052-4187-8EA0-F70375A2E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="" xmlns:a16="http://schemas.microsoft.com/office/drawing/2014/main" id="{B82B82D7-75BC-47BD-BE3A-7E2FE9BD30EC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F7142139-6EE4-4953-AD16-3EE32AA5E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94" name="타원 93">
            <a:extLst>
              <a:ext uri="{FF2B5EF4-FFF2-40B4-BE49-F238E27FC236}">
                <a16:creationId xmlns="" xmlns:a16="http://schemas.microsoft.com/office/drawing/2014/main" id="{0B058D26-B896-41B4-9477-D5018D0DF1CA}"/>
              </a:ext>
            </a:extLst>
          </p:cNvPr>
          <p:cNvSpPr/>
          <p:nvPr/>
        </p:nvSpPr>
        <p:spPr>
          <a:xfrm>
            <a:off x="4021359" y="11651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3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cdata2.tsherpa.co.kr/tsherpa/MultiMedia/Flash/2020/curri/index.html?flashxmlnum=yuni4856&amp;classa=A8-C1-41-MM-MM-04-07-02-0-0-0-0&amp;classno=MM_41_04/suh_0401_06_0002/suh_0401_06_0002_401_1.html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xmlns="" id="{A15560A9-E365-4BDA-8ED0-CACB37B1F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3">
            <a:extLst>
              <a:ext uri="{FF2B5EF4-FFF2-40B4-BE49-F238E27FC236}">
                <a16:creationId xmlns:a16="http://schemas.microsoft.com/office/drawing/2014/main" xmlns="" id="{761B961F-B818-448F-AF0E-36DACCF6FAE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배열에서                   로 표시된 칸의 규칙을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찾아보세요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표 3">
            <a:extLst>
              <a:ext uri="{FF2B5EF4-FFF2-40B4-BE49-F238E27FC236}">
                <a16:creationId xmlns:a16="http://schemas.microsoft.com/office/drawing/2014/main" xmlns="" id="{750DD27A-192F-4A5C-BD07-35F13A19B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564392"/>
              </p:ext>
            </p:extLst>
          </p:nvPr>
        </p:nvGraphicFramePr>
        <p:xfrm>
          <a:off x="542423" y="2312876"/>
          <a:ext cx="6096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7550900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19551402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611204192"/>
                    </a:ext>
                  </a:extLst>
                </a:gridCol>
              </a:tblGrid>
              <a:tr h="18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184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459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93548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1803426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812039B3-39B2-4C19-95A2-EACE4810AE09}"/>
              </a:ext>
            </a:extLst>
          </p:cNvPr>
          <p:cNvSpPr/>
          <p:nvPr/>
        </p:nvSpPr>
        <p:spPr>
          <a:xfrm>
            <a:off x="2087724" y="1604119"/>
            <a:ext cx="988950" cy="3847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AE7C0BF-753F-4011-9B1A-BE3B78BDFAAD}"/>
              </a:ext>
            </a:extLst>
          </p:cNvPr>
          <p:cNvSpPr/>
          <p:nvPr/>
        </p:nvSpPr>
        <p:spPr>
          <a:xfrm>
            <a:off x="542422" y="3039760"/>
            <a:ext cx="6095999" cy="3847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2D1F5DCD-030C-4C73-85EB-D2D3E86EFA13}"/>
              </a:ext>
            </a:extLst>
          </p:cNvPr>
          <p:cNvSpPr/>
          <p:nvPr/>
        </p:nvSpPr>
        <p:spPr bwMode="auto">
          <a:xfrm>
            <a:off x="1274352" y="4185084"/>
            <a:ext cx="4614884" cy="3791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3010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부터 오른쪽으로 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씩 커집니다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3574461E-D847-40CD-B6D7-0CF1193B9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4571" y="4201301"/>
            <a:ext cx="297521" cy="293388"/>
          </a:xfrm>
          <a:prstGeom prst="rect">
            <a:avLst/>
          </a:prstGeom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952" y="422976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suh_h_0401_06_0002_401_1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B67777E1-C543-4031-A02B-D1DDA5C95B48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="" xmlns:a16="http://schemas.microsoft.com/office/drawing/2014/main" id="{FF4FED49-1432-41E6-9540-B3753F694C0F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87213D50-F230-4A12-AA7E-4947F72EC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="" xmlns:a16="http://schemas.microsoft.com/office/drawing/2014/main" id="{74B2DF05-19B6-4537-B2AC-EBD321134070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9772324B-1BA2-4A10-9B2A-951199E3A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="" xmlns:a16="http://schemas.microsoft.com/office/drawing/2014/main" id="{55499B12-541A-4611-82B6-288CAA21701D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B1796EB1-A209-4DC4-962F-7FFAFB515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="" xmlns:a16="http://schemas.microsoft.com/office/drawing/2014/main" id="{6CBE34AC-A7B8-4014-BD76-2B0ED2B715C1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55201B8A-92CF-4957-94A8-1D4EEBD19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="" xmlns:a16="http://schemas.microsoft.com/office/drawing/2014/main" id="{04441FB7-9862-45D8-9596-48272E3FCD89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9E4B529B-6677-4254-BCBF-510DE2F97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="" xmlns:a16="http://schemas.microsoft.com/office/drawing/2014/main" id="{CF446CFB-BB30-42D9-BF99-F0239755CC81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0804E5C8-FEE0-43FC-B9A1-E23F9395B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="" xmlns:a16="http://schemas.microsoft.com/office/drawing/2014/main" id="{F272AAB5-DD96-4B15-8C50-7DB52FEF90D1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62B9C7B9-07F4-4857-BE89-E533B490B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AB86D139-EF39-4EC9-BDAE-72DE22BD2D8D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872BD845-4EB8-45C7-8993-AD9DC6A87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xmlns="" id="{C0E701EB-E8A8-404B-ACD3-D68B6766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>
            <a:extLst>
              <a:ext uri="{FF2B5EF4-FFF2-40B4-BE49-F238E27FC236}">
                <a16:creationId xmlns:a16="http://schemas.microsoft.com/office/drawing/2014/main" xmlns="" id="{D95A5133-D401-4639-9D5B-6AAA44B3436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규칙적인 수의 배열에서 </a:t>
            </a:r>
            <a:r>
              <a:rPr lang="ko-KR" altLang="en-US" sz="19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solidFill>
                  <a:srgbClr val="FF9999"/>
                </a:solidFill>
                <a:latin typeface="맑은 고딕" pitchFamily="50" charset="-127"/>
                <a:ea typeface="맑은 고딕" pitchFamily="50" charset="-127"/>
              </a:rPr>
              <a:t>●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수를 구해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A1ECB307-1A47-49A0-B92E-840EC6DE7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63643"/>
              </p:ext>
            </p:extLst>
          </p:nvPr>
        </p:nvGraphicFramePr>
        <p:xfrm>
          <a:off x="359532" y="2297889"/>
          <a:ext cx="426237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593">
                  <a:extLst>
                    <a:ext uri="{9D8B030D-6E8A-4147-A177-3AD203B41FA5}">
                      <a16:colId xmlns:a16="http://schemas.microsoft.com/office/drawing/2014/main" xmlns="" val="993308276"/>
                    </a:ext>
                  </a:extLst>
                </a:gridCol>
                <a:gridCol w="1065593">
                  <a:extLst>
                    <a:ext uri="{9D8B030D-6E8A-4147-A177-3AD203B41FA5}">
                      <a16:colId xmlns:a16="http://schemas.microsoft.com/office/drawing/2014/main" xmlns="" val="191465404"/>
                    </a:ext>
                  </a:extLst>
                </a:gridCol>
                <a:gridCol w="1065593">
                  <a:extLst>
                    <a:ext uri="{9D8B030D-6E8A-4147-A177-3AD203B41FA5}">
                      <a16:colId xmlns:a16="http://schemas.microsoft.com/office/drawing/2014/main" xmlns="" val="2107799249"/>
                    </a:ext>
                  </a:extLst>
                </a:gridCol>
                <a:gridCol w="1065593">
                  <a:extLst>
                    <a:ext uri="{9D8B030D-6E8A-4147-A177-3AD203B41FA5}">
                      <a16:colId xmlns:a16="http://schemas.microsoft.com/office/drawing/2014/main" xmlns="" val="2535280259"/>
                    </a:ext>
                  </a:extLst>
                </a:gridCol>
              </a:tblGrid>
              <a:tr h="18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■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5757150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262407C5-42E8-4A9B-ADD4-84EA3DCAD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812833"/>
              </p:ext>
            </p:extLst>
          </p:nvPr>
        </p:nvGraphicFramePr>
        <p:xfrm>
          <a:off x="2477060" y="2661826"/>
          <a:ext cx="426237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593">
                  <a:extLst>
                    <a:ext uri="{9D8B030D-6E8A-4147-A177-3AD203B41FA5}">
                      <a16:colId xmlns:a16="http://schemas.microsoft.com/office/drawing/2014/main" xmlns="" val="993308276"/>
                    </a:ext>
                  </a:extLst>
                </a:gridCol>
                <a:gridCol w="1065593">
                  <a:extLst>
                    <a:ext uri="{9D8B030D-6E8A-4147-A177-3AD203B41FA5}">
                      <a16:colId xmlns:a16="http://schemas.microsoft.com/office/drawing/2014/main" xmlns="" val="191465404"/>
                    </a:ext>
                  </a:extLst>
                </a:gridCol>
                <a:gridCol w="1065593">
                  <a:extLst>
                    <a:ext uri="{9D8B030D-6E8A-4147-A177-3AD203B41FA5}">
                      <a16:colId xmlns:a16="http://schemas.microsoft.com/office/drawing/2014/main" xmlns="" val="2107799249"/>
                    </a:ext>
                  </a:extLst>
                </a:gridCol>
                <a:gridCol w="1065593">
                  <a:extLst>
                    <a:ext uri="{9D8B030D-6E8A-4147-A177-3AD203B41FA5}">
                      <a16:colId xmlns:a16="http://schemas.microsoft.com/office/drawing/2014/main" xmlns="" val="2535280259"/>
                    </a:ext>
                  </a:extLst>
                </a:gridCol>
              </a:tblGrid>
              <a:tr h="18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FF9999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●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5757150"/>
                  </a:ext>
                </a:extLst>
              </a:tr>
            </a:tbl>
          </a:graphicData>
        </a:graphic>
      </p:graphicFrame>
      <p:sp>
        <p:nvSpPr>
          <p:cNvPr id="70" name="TextBox 43">
            <a:extLst>
              <a:ext uri="{FF2B5EF4-FFF2-40B4-BE49-F238E27FC236}">
                <a16:creationId xmlns:a16="http://schemas.microsoft.com/office/drawing/2014/main" xmlns="" id="{DE33AC27-DFCD-4E3F-8DBB-541FA6E51299}"/>
              </a:ext>
            </a:extLst>
          </p:cNvPr>
          <p:cNvSpPr txBox="1"/>
          <p:nvPr/>
        </p:nvSpPr>
        <p:spPr>
          <a:xfrm>
            <a:off x="2830712" y="3552254"/>
            <a:ext cx="77785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■</a:t>
            </a:r>
            <a:r>
              <a:rPr lang="en-US" altLang="ko-KR" sz="1900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: </a:t>
            </a:r>
          </a:p>
        </p:txBody>
      </p:sp>
      <p:sp>
        <p:nvSpPr>
          <p:cNvPr id="71" name="TextBox 43">
            <a:extLst>
              <a:ext uri="{FF2B5EF4-FFF2-40B4-BE49-F238E27FC236}">
                <a16:creationId xmlns:a16="http://schemas.microsoft.com/office/drawing/2014/main" xmlns="" id="{3725A621-2805-4840-8CE3-26EB3F6E406E}"/>
              </a:ext>
            </a:extLst>
          </p:cNvPr>
          <p:cNvSpPr txBox="1"/>
          <p:nvPr/>
        </p:nvSpPr>
        <p:spPr>
          <a:xfrm>
            <a:off x="2830712" y="4219156"/>
            <a:ext cx="77785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solidFill>
                  <a:srgbClr val="FF9999"/>
                </a:solidFill>
                <a:latin typeface="맑은 고딕" pitchFamily="50" charset="-127"/>
                <a:ea typeface="맑은 고딕" pitchFamily="50" charset="-127"/>
              </a:rPr>
              <a:t>●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: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13645661-4519-4E10-85E8-67E809C996A5}"/>
              </a:ext>
            </a:extLst>
          </p:cNvPr>
          <p:cNvSpPr/>
          <p:nvPr/>
        </p:nvSpPr>
        <p:spPr bwMode="auto">
          <a:xfrm>
            <a:off x="3429231" y="3571845"/>
            <a:ext cx="86392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521073CA-CED3-476C-A8AE-135088E6F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812" y="3409124"/>
            <a:ext cx="360000" cy="355000"/>
          </a:xfrm>
          <a:prstGeom prst="rect">
            <a:avLst/>
          </a:prstGeom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25EA6538-D425-4B66-8F41-B400EDBC65B8}"/>
              </a:ext>
            </a:extLst>
          </p:cNvPr>
          <p:cNvSpPr/>
          <p:nvPr/>
        </p:nvSpPr>
        <p:spPr bwMode="auto">
          <a:xfrm>
            <a:off x="3429231" y="4238747"/>
            <a:ext cx="86392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FDC7E5DF-B880-4296-9A6F-CD4F57529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812" y="4076026"/>
            <a:ext cx="360000" cy="3550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cdata2.tsherpa.co.kr/tsherpa/MultiMedia/Flash/2020/curri/index.html?flashxmlnum=yuni4856&amp;classa=A8-C1-41-MM-MM-04-07-02-0-0-0-0&amp;classno=MM_41_04/suh_0401_06_0002/suh_0401_06_0002_401_1.html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12">
            <a:extLst>
              <a:ext uri="{FF2B5EF4-FFF2-40B4-BE49-F238E27FC236}">
                <a16:creationId xmlns:a16="http://schemas.microsoft.com/office/drawing/2014/main" xmlns="" id="{35CB2424-43C2-4F94-9059-DA0E58EE6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4857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EB39097C-538A-4AE5-B4CA-A1BD4D0270CD}"/>
              </a:ext>
            </a:extLst>
          </p:cNvPr>
          <p:cNvSpPr/>
          <p:nvPr/>
        </p:nvSpPr>
        <p:spPr>
          <a:xfrm>
            <a:off x="4472069" y="49604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suh_h_0401_06_0002_401_1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B67777E1-C543-4031-A02B-D1DDA5C95B48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="" xmlns:a16="http://schemas.microsoft.com/office/drawing/2014/main" id="{FF4FED49-1432-41E6-9540-B3753F694C0F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87213D50-F230-4A12-AA7E-4947F72EC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="" xmlns:a16="http://schemas.microsoft.com/office/drawing/2014/main" id="{74B2DF05-19B6-4537-B2AC-EBD321134070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9772324B-1BA2-4A10-9B2A-951199E3A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="" xmlns:a16="http://schemas.microsoft.com/office/drawing/2014/main" id="{55499B12-541A-4611-82B6-288CAA21701D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B1796EB1-A209-4DC4-962F-7FFAFB515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="" xmlns:a16="http://schemas.microsoft.com/office/drawing/2014/main" id="{6CBE34AC-A7B8-4014-BD76-2B0ED2B715C1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55201B8A-92CF-4957-94A8-1D4EEBD19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="" xmlns:a16="http://schemas.microsoft.com/office/drawing/2014/main" id="{04441FB7-9862-45D8-9596-48272E3FCD89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9E4B529B-6677-4254-BCBF-510DE2F97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="" xmlns:a16="http://schemas.microsoft.com/office/drawing/2014/main" id="{CF446CFB-BB30-42D9-BF99-F0239755CC81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0804E5C8-FEE0-43FC-B9A1-E23F9395B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="" xmlns:a16="http://schemas.microsoft.com/office/drawing/2014/main" id="{F272AAB5-DD96-4B15-8C50-7DB52FEF90D1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62B9C7B9-07F4-4857-BE89-E533B490B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AB86D139-EF39-4EC9-BDAE-72DE22BD2D8D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872BD845-4EB8-45C7-8993-AD9DC6A87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6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xmlns="" id="{C0E701EB-E8A8-404B-ACD3-D68B6766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43">
            <a:extLst>
              <a:ext uri="{FF2B5EF4-FFF2-40B4-BE49-F238E27FC236}">
                <a16:creationId xmlns:a16="http://schemas.microsoft.com/office/drawing/2014/main" xmlns="" id="{D95A5133-D401-4639-9D5B-6AAA44B3436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규칙적인 수의 배열에서 </a:t>
            </a:r>
            <a:r>
              <a:rPr lang="ko-KR" altLang="en-US" sz="19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solidFill>
                  <a:srgbClr val="FF9999"/>
                </a:solidFill>
                <a:latin typeface="맑은 고딕" pitchFamily="50" charset="-127"/>
                <a:ea typeface="맑은 고딕" pitchFamily="50" charset="-127"/>
              </a:rPr>
              <a:t>●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수를 구해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A1ECB307-1A47-49A0-B92E-840EC6DE7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2927"/>
              </p:ext>
            </p:extLst>
          </p:nvPr>
        </p:nvGraphicFramePr>
        <p:xfrm>
          <a:off x="359532" y="2297889"/>
          <a:ext cx="426237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593">
                  <a:extLst>
                    <a:ext uri="{9D8B030D-6E8A-4147-A177-3AD203B41FA5}">
                      <a16:colId xmlns:a16="http://schemas.microsoft.com/office/drawing/2014/main" xmlns="" val="993308276"/>
                    </a:ext>
                  </a:extLst>
                </a:gridCol>
                <a:gridCol w="1065593">
                  <a:extLst>
                    <a:ext uri="{9D8B030D-6E8A-4147-A177-3AD203B41FA5}">
                      <a16:colId xmlns:a16="http://schemas.microsoft.com/office/drawing/2014/main" xmlns="" val="191465404"/>
                    </a:ext>
                  </a:extLst>
                </a:gridCol>
                <a:gridCol w="1065593">
                  <a:extLst>
                    <a:ext uri="{9D8B030D-6E8A-4147-A177-3AD203B41FA5}">
                      <a16:colId xmlns:a16="http://schemas.microsoft.com/office/drawing/2014/main" xmlns="" val="2107799249"/>
                    </a:ext>
                  </a:extLst>
                </a:gridCol>
                <a:gridCol w="1065593">
                  <a:extLst>
                    <a:ext uri="{9D8B030D-6E8A-4147-A177-3AD203B41FA5}">
                      <a16:colId xmlns:a16="http://schemas.microsoft.com/office/drawing/2014/main" xmlns="" val="2535280259"/>
                    </a:ext>
                  </a:extLst>
                </a:gridCol>
              </a:tblGrid>
              <a:tr h="18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■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5757150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xmlns="" id="{262407C5-42E8-4A9B-ADD4-84EA3DCAD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293876"/>
              </p:ext>
            </p:extLst>
          </p:nvPr>
        </p:nvGraphicFramePr>
        <p:xfrm>
          <a:off x="2477060" y="2661826"/>
          <a:ext cx="426237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593">
                  <a:extLst>
                    <a:ext uri="{9D8B030D-6E8A-4147-A177-3AD203B41FA5}">
                      <a16:colId xmlns:a16="http://schemas.microsoft.com/office/drawing/2014/main" xmlns="" val="993308276"/>
                    </a:ext>
                  </a:extLst>
                </a:gridCol>
                <a:gridCol w="1065593">
                  <a:extLst>
                    <a:ext uri="{9D8B030D-6E8A-4147-A177-3AD203B41FA5}">
                      <a16:colId xmlns:a16="http://schemas.microsoft.com/office/drawing/2014/main" xmlns="" val="191465404"/>
                    </a:ext>
                  </a:extLst>
                </a:gridCol>
                <a:gridCol w="1065593">
                  <a:extLst>
                    <a:ext uri="{9D8B030D-6E8A-4147-A177-3AD203B41FA5}">
                      <a16:colId xmlns:a16="http://schemas.microsoft.com/office/drawing/2014/main" xmlns="" val="2107799249"/>
                    </a:ext>
                  </a:extLst>
                </a:gridCol>
                <a:gridCol w="1065593">
                  <a:extLst>
                    <a:ext uri="{9D8B030D-6E8A-4147-A177-3AD203B41FA5}">
                      <a16:colId xmlns:a16="http://schemas.microsoft.com/office/drawing/2014/main" xmlns="" val="2535280259"/>
                    </a:ext>
                  </a:extLst>
                </a:gridCol>
              </a:tblGrid>
              <a:tr h="18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FF9999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●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5757150"/>
                  </a:ext>
                </a:extLst>
              </a:tr>
            </a:tbl>
          </a:graphicData>
        </a:graphic>
      </p:graphicFrame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DE33AC27-DFCD-4E3F-8DBB-541FA6E51299}"/>
              </a:ext>
            </a:extLst>
          </p:cNvPr>
          <p:cNvSpPr txBox="1"/>
          <p:nvPr/>
        </p:nvSpPr>
        <p:spPr>
          <a:xfrm>
            <a:off x="2830712" y="3552254"/>
            <a:ext cx="77785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■</a:t>
            </a:r>
            <a:r>
              <a:rPr lang="en-US" altLang="ko-KR" sz="1900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: </a:t>
            </a:r>
          </a:p>
        </p:txBody>
      </p:sp>
      <p:sp>
        <p:nvSpPr>
          <p:cNvPr id="82" name="TextBox 43">
            <a:extLst>
              <a:ext uri="{FF2B5EF4-FFF2-40B4-BE49-F238E27FC236}">
                <a16:creationId xmlns:a16="http://schemas.microsoft.com/office/drawing/2014/main" xmlns="" id="{3725A621-2805-4840-8CE3-26EB3F6E406E}"/>
              </a:ext>
            </a:extLst>
          </p:cNvPr>
          <p:cNvSpPr txBox="1"/>
          <p:nvPr/>
        </p:nvSpPr>
        <p:spPr>
          <a:xfrm>
            <a:off x="2830712" y="4219156"/>
            <a:ext cx="77785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solidFill>
                  <a:srgbClr val="FF9999"/>
                </a:solidFill>
                <a:latin typeface="맑은 고딕" pitchFamily="50" charset="-127"/>
                <a:ea typeface="맑은 고딕" pitchFamily="50" charset="-127"/>
              </a:rPr>
              <a:t>●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: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13645661-4519-4E10-85E8-67E809C996A5}"/>
              </a:ext>
            </a:extLst>
          </p:cNvPr>
          <p:cNvSpPr/>
          <p:nvPr/>
        </p:nvSpPr>
        <p:spPr bwMode="auto">
          <a:xfrm>
            <a:off x="3429231" y="3571845"/>
            <a:ext cx="86392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521073CA-CED3-476C-A8AE-135088E6F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812" y="3409124"/>
            <a:ext cx="360000" cy="355000"/>
          </a:xfrm>
          <a:prstGeom prst="rect">
            <a:avLst/>
          </a:prstGeom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25EA6538-D425-4B66-8F41-B400EDBC65B8}"/>
              </a:ext>
            </a:extLst>
          </p:cNvPr>
          <p:cNvSpPr/>
          <p:nvPr/>
        </p:nvSpPr>
        <p:spPr bwMode="auto">
          <a:xfrm>
            <a:off x="3429231" y="4238747"/>
            <a:ext cx="86392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FDC7E5DF-B880-4296-9A6F-CD4F57529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812" y="4076026"/>
            <a:ext cx="360000" cy="355000"/>
          </a:xfrm>
          <a:prstGeom prst="rect">
            <a:avLst/>
          </a:prstGeom>
        </p:spPr>
      </p:pic>
      <p:pic>
        <p:nvPicPr>
          <p:cNvPr id="92" name="Picture 12">
            <a:extLst>
              <a:ext uri="{FF2B5EF4-FFF2-40B4-BE49-F238E27FC236}">
                <a16:creationId xmlns:a16="http://schemas.microsoft.com/office/drawing/2014/main" xmlns="" id="{35CB2424-43C2-4F94-9059-DA0E58EE6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4857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2DAE9FAE-3D01-4997-B683-58BB520F9484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42BE2390-70A7-41E3-A51E-B5D60B22BBFD}"/>
              </a:ext>
            </a:extLst>
          </p:cNvPr>
          <p:cNvSpPr/>
          <p:nvPr/>
        </p:nvSpPr>
        <p:spPr>
          <a:xfrm>
            <a:off x="217168" y="3538490"/>
            <a:ext cx="6667165" cy="15466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모서리가 둥근 직사각형 57">
            <a:extLst>
              <a:ext uri="{FF2B5EF4-FFF2-40B4-BE49-F238E27FC236}">
                <a16:creationId xmlns:a16="http://schemas.microsoft.com/office/drawing/2014/main" xmlns="" id="{8BE77DAB-AF0D-4240-8321-5ACCAC9C22EB}"/>
              </a:ext>
            </a:extLst>
          </p:cNvPr>
          <p:cNvSpPr/>
          <p:nvPr/>
        </p:nvSpPr>
        <p:spPr>
          <a:xfrm>
            <a:off x="430858" y="340452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96" name="직각 삼각형 95">
            <a:extLst>
              <a:ext uri="{FF2B5EF4-FFF2-40B4-BE49-F238E27FC236}">
                <a16:creationId xmlns:a16="http://schemas.microsoft.com/office/drawing/2014/main" xmlns="" id="{A9B9E906-9762-4C32-9EFB-45DDCD14ADDE}"/>
              </a:ext>
            </a:extLst>
          </p:cNvPr>
          <p:cNvSpPr/>
          <p:nvPr/>
        </p:nvSpPr>
        <p:spPr>
          <a:xfrm flipH="1" flipV="1">
            <a:off x="5040052" y="511310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7" name="TextBox 43">
            <a:extLst>
              <a:ext uri="{FF2B5EF4-FFF2-40B4-BE49-F238E27FC236}">
                <a16:creationId xmlns:a16="http://schemas.microsoft.com/office/drawing/2014/main" xmlns="" id="{E1E80DAB-CEA7-4FEB-88D2-462A845FBC7F}"/>
              </a:ext>
            </a:extLst>
          </p:cNvPr>
          <p:cNvSpPr txBox="1"/>
          <p:nvPr/>
        </p:nvSpPr>
        <p:spPr>
          <a:xfrm>
            <a:off x="495309" y="3853743"/>
            <a:ext cx="626007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왼쪽 방향으로 갈수록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배가 되는 규칙입니다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■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수는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400×2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800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solidFill>
                  <a:srgbClr val="FF9999"/>
                </a:solidFill>
                <a:latin typeface="맑은 고딕" pitchFamily="50" charset="-127"/>
                <a:ea typeface="맑은 고딕" pitchFamily="50" charset="-127"/>
              </a:rPr>
              <a:t>●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수는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3000×2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6000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2483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suh_h_0401_06_0002_401_1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53517F21-F34E-4942-ABF8-74A342C6BC7C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42" name="순서도: 대체 처리 41">
              <a:extLst>
                <a:ext uri="{FF2B5EF4-FFF2-40B4-BE49-F238E27FC236}">
                  <a16:creationId xmlns="" xmlns:a16="http://schemas.microsoft.com/office/drawing/2014/main" id="{F4AD226C-BECC-452E-8CF5-F6961ABE8148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79FF8937-0650-47EA-8A4E-F24D3D6F8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="" xmlns:a16="http://schemas.microsoft.com/office/drawing/2014/main" id="{AA80A7B9-7E2D-40BE-B919-3F9454D284AC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26BBA81C-50D4-4D0E-B25C-D30609667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="" xmlns:a16="http://schemas.microsoft.com/office/drawing/2014/main" id="{97257F4A-B47A-44CE-873A-E3574F382288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D2977A13-B2A4-4A45-8A93-7174A1B35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="" xmlns:a16="http://schemas.microsoft.com/office/drawing/2014/main" id="{59D60010-88F3-4AF1-8908-70131E7E4EEC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BD5DC876-468B-4BB8-B62B-36651E806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="" xmlns:a16="http://schemas.microsoft.com/office/drawing/2014/main" id="{81241E63-EF7D-4DD5-AD83-74F55D9B73F3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5C97AEB5-44BD-4A11-B75B-2EE5A2236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="" xmlns:a16="http://schemas.microsoft.com/office/drawing/2014/main" id="{6E146DD4-58CC-473E-BFB7-0017279BF698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8610F416-136C-4EB0-92E7-E3AF210BB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27DD1F23-DAC7-43AF-B127-F641AE96EEA8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0765A7C3-1727-4F6D-9666-06E4A62AE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="" xmlns:a16="http://schemas.microsoft.com/office/drawing/2014/main" id="{FE34E741-F720-4285-AEC6-6927AFCB35F9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FA67D009-63B8-4263-AEC2-A0CA03E7A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A62378D1-6791-467C-B5E9-CD33E1A78A7F}"/>
              </a:ext>
            </a:extLst>
          </p:cNvPr>
          <p:cNvSpPr/>
          <p:nvPr/>
        </p:nvSpPr>
        <p:spPr>
          <a:xfrm>
            <a:off x="4021359" y="11651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조건을 만족하는 규칙적인 수의 배열을 찾아 색칠해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936" y="526491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cdata2.tsherpa.co.kr/tsherpa/MultiMedia/Flash/2020/curri/index.html?flashxmlnum=yein820&amp;classa=A8-C1-41-MM-MM-04-04-06-0-0-0-0&amp;classno=MM_41_04/suh_0401_06_0002/suh_0401_06_0002_401_1.html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87" name="사각형: 둥근 모서리 1">
            <a:extLst>
              <a:ext uri="{FF2B5EF4-FFF2-40B4-BE49-F238E27FC236}">
                <a16:creationId xmlns:a16="http://schemas.microsoft.com/office/drawing/2014/main" xmlns="" id="{F5FA8A3E-89E9-4E9A-9E4C-495317AC668E}"/>
              </a:ext>
            </a:extLst>
          </p:cNvPr>
          <p:cNvSpPr/>
          <p:nvPr/>
        </p:nvSpPr>
        <p:spPr>
          <a:xfrm>
            <a:off x="613931" y="2177788"/>
            <a:ext cx="5871717" cy="1081796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43">
            <a:extLst>
              <a:ext uri="{FF2B5EF4-FFF2-40B4-BE49-F238E27FC236}">
                <a16:creationId xmlns:a16="http://schemas.microsoft.com/office/drawing/2014/main" xmlns="" id="{2D763F0B-47C6-460D-B717-9EBD118883B7}"/>
              </a:ext>
            </a:extLst>
          </p:cNvPr>
          <p:cNvSpPr txBox="1"/>
          <p:nvPr/>
        </p:nvSpPr>
        <p:spPr>
          <a:xfrm>
            <a:off x="947333" y="2348880"/>
            <a:ext cx="30028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작은 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16354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1" name="TextBox 43">
            <a:extLst>
              <a:ext uri="{FF2B5EF4-FFF2-40B4-BE49-F238E27FC236}">
                <a16:creationId xmlns:a16="http://schemas.microsoft.com/office/drawing/2014/main" xmlns="" id="{6588C032-78E7-4B0F-AB65-8B792A6A3BE5}"/>
              </a:ext>
            </a:extLst>
          </p:cNvPr>
          <p:cNvSpPr txBox="1"/>
          <p:nvPr/>
        </p:nvSpPr>
        <p:spPr>
          <a:xfrm>
            <a:off x="794387" y="1988840"/>
            <a:ext cx="681269" cy="35177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조건</a:t>
            </a:r>
            <a:endParaRPr lang="en-US" altLang="ko-KR" sz="1900" spc="-15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43">
            <a:extLst>
              <a:ext uri="{FF2B5EF4-FFF2-40B4-BE49-F238E27FC236}">
                <a16:creationId xmlns:a16="http://schemas.microsoft.com/office/drawing/2014/main" xmlns="" id="{E4F8CA44-925A-4BD1-8433-307FA8FCE9C0}"/>
              </a:ext>
            </a:extLst>
          </p:cNvPr>
          <p:cNvSpPr txBox="1"/>
          <p:nvPr/>
        </p:nvSpPr>
        <p:spPr>
          <a:xfrm>
            <a:off x="947333" y="2760439"/>
            <a:ext cx="587171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방향으로 다음 수는 앞의 수보다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9999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씩 커집니다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7" name="Picture 4">
            <a:extLst>
              <a:ext uri="{FF2B5EF4-FFF2-40B4-BE49-F238E27FC236}">
                <a16:creationId xmlns:a16="http://schemas.microsoft.com/office/drawing/2014/main" xmlns="" id="{F7B598D1-0946-4EA4-B10F-D0BC25D53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46" y="246686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4">
            <a:extLst>
              <a:ext uri="{FF2B5EF4-FFF2-40B4-BE49-F238E27FC236}">
                <a16:creationId xmlns:a16="http://schemas.microsoft.com/office/drawing/2014/main" xmlns="" id="{196F4385-48EF-4063-BADA-5BFD02901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46" y="2872145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184B361D-5221-496C-A2BE-96591CDD33F5}"/>
              </a:ext>
            </a:extLst>
          </p:cNvPr>
          <p:cNvCxnSpPr/>
          <p:nvPr/>
        </p:nvCxnSpPr>
        <p:spPr bwMode="auto">
          <a:xfrm flipH="1">
            <a:off x="1106768" y="2827259"/>
            <a:ext cx="259100" cy="2591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00" name="표 3">
            <a:extLst>
              <a:ext uri="{FF2B5EF4-FFF2-40B4-BE49-F238E27FC236}">
                <a16:creationId xmlns:a16="http://schemas.microsoft.com/office/drawing/2014/main" xmlns="" id="{830E5090-0F77-4AC4-93CD-E62766420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348419"/>
              </p:ext>
            </p:extLst>
          </p:nvPr>
        </p:nvGraphicFramePr>
        <p:xfrm>
          <a:off x="460106" y="3336178"/>
          <a:ext cx="60960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7550900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95514028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61120419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44421602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153082454"/>
                    </a:ext>
                  </a:extLst>
                </a:gridCol>
              </a:tblGrid>
              <a:tr h="287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16350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16351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16352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16353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16354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1846806"/>
                  </a:ext>
                </a:extLst>
              </a:tr>
              <a:tr h="287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26350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26351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26352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26353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26354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4591428"/>
                  </a:ext>
                </a:extLst>
              </a:tr>
              <a:tr h="287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36350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36351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36352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36353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36354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93548018"/>
                  </a:ext>
                </a:extLst>
              </a:tr>
              <a:tr h="287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46350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46351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46352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46353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46354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1803426"/>
                  </a:ext>
                </a:extLst>
              </a:tr>
              <a:tr h="212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7699921"/>
                  </a:ext>
                </a:extLst>
              </a:tr>
            </a:tbl>
          </a:graphicData>
        </a:graphic>
      </p:graphicFrame>
      <p:pic>
        <p:nvPicPr>
          <p:cNvPr id="101" name="Picture 12">
            <a:extLst>
              <a:ext uri="{FF2B5EF4-FFF2-40B4-BE49-F238E27FC236}">
                <a16:creationId xmlns:a16="http://schemas.microsoft.com/office/drawing/2014/main" xmlns="" id="{35CB2424-43C2-4F94-9059-DA0E58EE6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4857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EB39097C-538A-4AE5-B4CA-A1BD4D0270CD}"/>
              </a:ext>
            </a:extLst>
          </p:cNvPr>
          <p:cNvSpPr/>
          <p:nvPr/>
        </p:nvSpPr>
        <p:spPr>
          <a:xfrm>
            <a:off x="4472069" y="49604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suh_h_0401_06_0002_401_1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53517F21-F34E-4942-ABF8-74A342C6BC7C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42" name="순서도: 대체 처리 41">
              <a:extLst>
                <a:ext uri="{FF2B5EF4-FFF2-40B4-BE49-F238E27FC236}">
                  <a16:creationId xmlns="" xmlns:a16="http://schemas.microsoft.com/office/drawing/2014/main" id="{F4AD226C-BECC-452E-8CF5-F6961ABE8148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79FF8937-0650-47EA-8A4E-F24D3D6F8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="" xmlns:a16="http://schemas.microsoft.com/office/drawing/2014/main" id="{AA80A7B9-7E2D-40BE-B919-3F9454D284AC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26BBA81C-50D4-4D0E-B25C-D30609667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="" xmlns:a16="http://schemas.microsoft.com/office/drawing/2014/main" id="{97257F4A-B47A-44CE-873A-E3574F382288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D2977A13-B2A4-4A45-8A93-7174A1B35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="" xmlns:a16="http://schemas.microsoft.com/office/drawing/2014/main" id="{59D60010-88F3-4AF1-8908-70131E7E4EEC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BD5DC876-468B-4BB8-B62B-36651E806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="" xmlns:a16="http://schemas.microsoft.com/office/drawing/2014/main" id="{81241E63-EF7D-4DD5-AD83-74F55D9B73F3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5C97AEB5-44BD-4A11-B75B-2EE5A2236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="" xmlns:a16="http://schemas.microsoft.com/office/drawing/2014/main" id="{6E146DD4-58CC-473E-BFB7-0017279BF698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8610F416-136C-4EB0-92E7-E3AF210BB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27DD1F23-DAC7-43AF-B127-F641AE96EEA8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0765A7C3-1727-4F6D-9666-06E4A62AE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="" xmlns:a16="http://schemas.microsoft.com/office/drawing/2014/main" id="{FE34E741-F720-4285-AEC6-6927AFCB35F9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FA67D009-63B8-4263-AEC2-A0CA03E7A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6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조건을 만족하는 규칙적인 수의 배열을 찾아 색칠해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936" y="526491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사각형: 둥근 모서리 1">
            <a:extLst>
              <a:ext uri="{FF2B5EF4-FFF2-40B4-BE49-F238E27FC236}">
                <a16:creationId xmlns:a16="http://schemas.microsoft.com/office/drawing/2014/main" xmlns="" id="{F5FA8A3E-89E9-4E9A-9E4C-495317AC668E}"/>
              </a:ext>
            </a:extLst>
          </p:cNvPr>
          <p:cNvSpPr/>
          <p:nvPr/>
        </p:nvSpPr>
        <p:spPr>
          <a:xfrm>
            <a:off x="613931" y="2177788"/>
            <a:ext cx="5871717" cy="1081796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43">
            <a:extLst>
              <a:ext uri="{FF2B5EF4-FFF2-40B4-BE49-F238E27FC236}">
                <a16:creationId xmlns:a16="http://schemas.microsoft.com/office/drawing/2014/main" xmlns="" id="{2D763F0B-47C6-460D-B717-9EBD118883B7}"/>
              </a:ext>
            </a:extLst>
          </p:cNvPr>
          <p:cNvSpPr txBox="1"/>
          <p:nvPr/>
        </p:nvSpPr>
        <p:spPr>
          <a:xfrm>
            <a:off x="947333" y="2348880"/>
            <a:ext cx="30028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작은 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16354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1" name="TextBox 43">
            <a:extLst>
              <a:ext uri="{FF2B5EF4-FFF2-40B4-BE49-F238E27FC236}">
                <a16:creationId xmlns:a16="http://schemas.microsoft.com/office/drawing/2014/main" xmlns="" id="{6588C032-78E7-4B0F-AB65-8B792A6A3BE5}"/>
              </a:ext>
            </a:extLst>
          </p:cNvPr>
          <p:cNvSpPr txBox="1"/>
          <p:nvPr/>
        </p:nvSpPr>
        <p:spPr>
          <a:xfrm>
            <a:off x="794387" y="1988840"/>
            <a:ext cx="681269" cy="35177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조건</a:t>
            </a:r>
            <a:endParaRPr lang="en-US" altLang="ko-KR" sz="1900" spc="-15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43">
            <a:extLst>
              <a:ext uri="{FF2B5EF4-FFF2-40B4-BE49-F238E27FC236}">
                <a16:creationId xmlns:a16="http://schemas.microsoft.com/office/drawing/2014/main" xmlns="" id="{E4F8CA44-925A-4BD1-8433-307FA8FCE9C0}"/>
              </a:ext>
            </a:extLst>
          </p:cNvPr>
          <p:cNvSpPr txBox="1"/>
          <p:nvPr/>
        </p:nvSpPr>
        <p:spPr>
          <a:xfrm>
            <a:off x="947333" y="2760439"/>
            <a:ext cx="587171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방향으로 다음 수는 앞의 수보다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9999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씩 커집니다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7" name="Picture 4">
            <a:extLst>
              <a:ext uri="{FF2B5EF4-FFF2-40B4-BE49-F238E27FC236}">
                <a16:creationId xmlns:a16="http://schemas.microsoft.com/office/drawing/2014/main" xmlns="" id="{F7B598D1-0946-4EA4-B10F-D0BC25D53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46" y="246686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4">
            <a:extLst>
              <a:ext uri="{FF2B5EF4-FFF2-40B4-BE49-F238E27FC236}">
                <a16:creationId xmlns:a16="http://schemas.microsoft.com/office/drawing/2014/main" xmlns="" id="{196F4385-48EF-4063-BADA-5BFD02901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46" y="2872145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184B361D-5221-496C-A2BE-96591CDD33F5}"/>
              </a:ext>
            </a:extLst>
          </p:cNvPr>
          <p:cNvCxnSpPr/>
          <p:nvPr/>
        </p:nvCxnSpPr>
        <p:spPr bwMode="auto">
          <a:xfrm flipH="1">
            <a:off x="1106768" y="2827259"/>
            <a:ext cx="259100" cy="2591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00" name="표 3">
            <a:extLst>
              <a:ext uri="{FF2B5EF4-FFF2-40B4-BE49-F238E27FC236}">
                <a16:creationId xmlns:a16="http://schemas.microsoft.com/office/drawing/2014/main" xmlns="" id="{830E5090-0F77-4AC4-93CD-E62766420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220211"/>
              </p:ext>
            </p:extLst>
          </p:nvPr>
        </p:nvGraphicFramePr>
        <p:xfrm>
          <a:off x="460106" y="3336178"/>
          <a:ext cx="60960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7550900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95514028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61120419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44421602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153082454"/>
                    </a:ext>
                  </a:extLst>
                </a:gridCol>
              </a:tblGrid>
              <a:tr h="287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16350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16351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16352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16353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16354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1846806"/>
                  </a:ext>
                </a:extLst>
              </a:tr>
              <a:tr h="287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26350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26351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26352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26353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26354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4591428"/>
                  </a:ext>
                </a:extLst>
              </a:tr>
              <a:tr h="287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36350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36351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36352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36353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36354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93548018"/>
                  </a:ext>
                </a:extLst>
              </a:tr>
              <a:tr h="287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46350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46351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46352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46353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46354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1803426"/>
                  </a:ext>
                </a:extLst>
              </a:tr>
              <a:tr h="212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7699921"/>
                  </a:ext>
                </a:extLst>
              </a:tr>
            </a:tbl>
          </a:graphicData>
        </a:graphic>
      </p:graphicFrame>
      <p:pic>
        <p:nvPicPr>
          <p:cNvPr id="101" name="Picture 12">
            <a:extLst>
              <a:ext uri="{FF2B5EF4-FFF2-40B4-BE49-F238E27FC236}">
                <a16:creationId xmlns:a16="http://schemas.microsoft.com/office/drawing/2014/main" xmlns="" id="{35CB2424-43C2-4F94-9059-DA0E58EE6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4857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EEB211CB-C63A-40E1-AF91-1AEE9E639AFD}"/>
              </a:ext>
            </a:extLst>
          </p:cNvPr>
          <p:cNvGrpSpPr/>
          <p:nvPr/>
        </p:nvGrpSpPr>
        <p:grpSpPr>
          <a:xfrm>
            <a:off x="192745" y="4001222"/>
            <a:ext cx="6667165" cy="1236064"/>
            <a:chOff x="192745" y="4037226"/>
            <a:chExt cx="6667165" cy="1236064"/>
          </a:xfrm>
        </p:grpSpPr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EEDFAB21-84D7-4E48-9A42-EC9C5822C1D3}"/>
                </a:ext>
              </a:extLst>
            </p:cNvPr>
            <p:cNvSpPr/>
            <p:nvPr/>
          </p:nvSpPr>
          <p:spPr>
            <a:xfrm>
              <a:off x="192745" y="4190398"/>
              <a:ext cx="6667165" cy="8947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38">
              <a:extLst>
                <a:ext uri="{FF2B5EF4-FFF2-40B4-BE49-F238E27FC236}">
                  <a16:creationId xmlns="" xmlns:a16="http://schemas.microsoft.com/office/drawing/2014/main" id="{57B8260D-9320-4432-B9E3-5E99DF36425E}"/>
                </a:ext>
              </a:extLst>
            </p:cNvPr>
            <p:cNvSpPr/>
            <p:nvPr/>
          </p:nvSpPr>
          <p:spPr>
            <a:xfrm>
              <a:off x="338478" y="403722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3" name="직각 삼각형 62">
              <a:extLst>
                <a:ext uri="{FF2B5EF4-FFF2-40B4-BE49-F238E27FC236}">
                  <a16:creationId xmlns="" xmlns:a16="http://schemas.microsoft.com/office/drawing/2014/main" id="{22FEE2E8-7B5D-478E-8A3F-D373F031AD16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4F63B753-F5D4-4D01-8519-1332D49086B8}"/>
              </a:ext>
            </a:extLst>
          </p:cNvPr>
          <p:cNvSpPr txBox="1"/>
          <p:nvPr/>
        </p:nvSpPr>
        <p:spPr>
          <a:xfrm flipH="1">
            <a:off x="291344" y="4293096"/>
            <a:ext cx="64640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16354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부터 시작하여 ↙ 방향으로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9999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커지는 수를 찾으면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16354, 26353, 36352, 46351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6" name="직사각형 21">
            <a:extLst>
              <a:ext uri="{FF2B5EF4-FFF2-40B4-BE49-F238E27FC236}">
                <a16:creationId xmlns="" xmlns:a16="http://schemas.microsoft.com/office/drawing/2014/main" id="{40F74595-1336-48C8-9FB9-0CC5B3FFE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19906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suh_h_0401_06_0002_401_1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DEA2ACDA-6F57-4004-B34C-45E622F248DF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50" name="순서도: 대체 처리 49">
              <a:extLst>
                <a:ext uri="{FF2B5EF4-FFF2-40B4-BE49-F238E27FC236}">
                  <a16:creationId xmlns="" xmlns:a16="http://schemas.microsoft.com/office/drawing/2014/main" id="{A61222D5-0774-4A1F-A120-A0BB3C7629A0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9AEF0530-009F-4F73-BF38-3CD468DDE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0" name="순서도: 대체 처리 69">
              <a:extLst>
                <a:ext uri="{FF2B5EF4-FFF2-40B4-BE49-F238E27FC236}">
                  <a16:creationId xmlns="" xmlns:a16="http://schemas.microsoft.com/office/drawing/2014/main" id="{34B94EFA-0F56-4077-BDBA-349766CF62B6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CC8763A5-B7E4-44B5-80F8-3405423AC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="" xmlns:a16="http://schemas.microsoft.com/office/drawing/2014/main" id="{DF4BF26F-C305-4593-B807-D3621399F38E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22CF7A87-D016-4603-A7EF-EEDB7B270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="" xmlns:a16="http://schemas.microsoft.com/office/drawing/2014/main" id="{385B313F-1DCD-4340-85B3-0BCBC71D5901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860522C1-4782-453B-8CAB-30E1C2EEF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="" xmlns:a16="http://schemas.microsoft.com/office/drawing/2014/main" id="{23AF059A-CAF3-4F53-91D6-BE0F0EECE38C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4D419E22-6ACD-48DD-9817-81DB85208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="" xmlns:a16="http://schemas.microsoft.com/office/drawing/2014/main" id="{3201B13F-FD9C-4AFB-B6DB-7525F2BAB790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2C51DBA0-7531-4E28-B21F-71B59A552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="" xmlns:a16="http://schemas.microsoft.com/office/drawing/2014/main" id="{F4F5EE2F-B440-40BA-94FE-88D82188DB55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604844D4-89AC-4555-AEBC-46769529C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="" xmlns:a16="http://schemas.microsoft.com/office/drawing/2014/main" id="{27365724-D404-438D-87C6-5005F4964D4A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855BDDE8-A39B-4134-A5DA-A9C7A0348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8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배열의 규칙에 따라 </a:t>
            </a:r>
            <a:r>
              <a:rPr lang="ko-KR" altLang="en-US" sz="1900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★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수를 구하고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 이유를 설명해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756" y="524482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cdata2.tsherpa.co.kr/tsherpa/MultiMedia/Flash/2020/curri/index.html?flashxmlnum=yuni4856&amp;classa=A8-C1-41-MM-MM-04-07-02-0-0-0-0&amp;classno=MM_41_04/suh_0401_06_0002/suh_0401_06_0002_401_1.html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표 3">
            <a:extLst>
              <a:ext uri="{FF2B5EF4-FFF2-40B4-BE49-F238E27FC236}">
                <a16:creationId xmlns:a16="http://schemas.microsoft.com/office/drawing/2014/main" xmlns="" id="{A505B2FA-202D-4D91-B444-8D6AC6F86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413713"/>
              </p:ext>
            </p:extLst>
          </p:nvPr>
        </p:nvGraphicFramePr>
        <p:xfrm>
          <a:off x="506976" y="2281227"/>
          <a:ext cx="60960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7550900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95514028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61120419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44421602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153082454"/>
                    </a:ext>
                  </a:extLst>
                </a:gridCol>
              </a:tblGrid>
              <a:tr h="287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16350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16351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16352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16353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16354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1846806"/>
                  </a:ext>
                </a:extLst>
              </a:tr>
              <a:tr h="287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26350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26351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26352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26353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26354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4591428"/>
                  </a:ext>
                </a:extLst>
              </a:tr>
              <a:tr h="287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3635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36351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36352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36353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36354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93548018"/>
                  </a:ext>
                </a:extLst>
              </a:tr>
              <a:tr h="287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46350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46351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46352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46353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46354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1803426"/>
                  </a:ext>
                </a:extLst>
              </a:tr>
              <a:tr h="212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7699921"/>
                  </a:ext>
                </a:extLst>
              </a:tr>
            </a:tbl>
          </a:graphicData>
        </a:graphic>
      </p:graphicFrame>
      <p:sp>
        <p:nvSpPr>
          <p:cNvPr id="65" name="TextBox 43">
            <a:extLst>
              <a:ext uri="{FF2B5EF4-FFF2-40B4-BE49-F238E27FC236}">
                <a16:creationId xmlns:a16="http://schemas.microsoft.com/office/drawing/2014/main" xmlns="" id="{4D434D03-DFE4-4666-BB4C-4A77B22025DA}"/>
              </a:ext>
            </a:extLst>
          </p:cNvPr>
          <p:cNvSpPr txBox="1"/>
          <p:nvPr/>
        </p:nvSpPr>
        <p:spPr>
          <a:xfrm>
            <a:off x="863600" y="4250014"/>
            <a:ext cx="681269" cy="4256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이유</a:t>
            </a:r>
            <a:endParaRPr lang="en-US" altLang="ko-KR" sz="19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xmlns="" id="{9CF9DC48-8DD5-4D3F-AC8F-941EA37B4182}"/>
              </a:ext>
            </a:extLst>
          </p:cNvPr>
          <p:cNvSpPr txBox="1"/>
          <p:nvPr/>
        </p:nvSpPr>
        <p:spPr>
          <a:xfrm>
            <a:off x="2500097" y="3636289"/>
            <a:ext cx="66539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★ 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: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95ECD464-8823-4D1E-8B5F-6EB0F88A80A8}"/>
              </a:ext>
            </a:extLst>
          </p:cNvPr>
          <p:cNvSpPr/>
          <p:nvPr/>
        </p:nvSpPr>
        <p:spPr bwMode="auto">
          <a:xfrm>
            <a:off x="3061719" y="3686003"/>
            <a:ext cx="1081097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56350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xmlns="" id="{33CF56CA-A263-4CD9-9221-B05890038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1084" y="3483646"/>
            <a:ext cx="360000" cy="355000"/>
          </a:xfrm>
          <a:prstGeom prst="rect">
            <a:avLst/>
          </a:prstGeom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BB51B0E9-673E-4A2B-84B2-3F59F6C404D0}"/>
              </a:ext>
            </a:extLst>
          </p:cNvPr>
          <p:cNvSpPr/>
          <p:nvPr/>
        </p:nvSpPr>
        <p:spPr bwMode="auto">
          <a:xfrm>
            <a:off x="1706839" y="4235232"/>
            <a:ext cx="4709722" cy="9402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16354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부터 ↙방향으로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9999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씩 커지는 규칙이므로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46351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9999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만큼 더 큰 수를 구하면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56350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xmlns="" id="{AC15522F-502C-4580-B53C-1524BC6FA6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4123" y="4068728"/>
            <a:ext cx="360000" cy="355000"/>
          </a:xfrm>
          <a:prstGeom prst="rect">
            <a:avLst/>
          </a:prstGeom>
        </p:spPr>
      </p:pic>
      <p:pic>
        <p:nvPicPr>
          <p:cNvPr id="88" name="Picture 2">
            <a:extLst>
              <a:ext uri="{FF2B5EF4-FFF2-40B4-BE49-F238E27FC236}">
                <a16:creationId xmlns:a16="http://schemas.microsoft.com/office/drawing/2014/main" xmlns="" id="{DB03CE35-9ED3-4710-ADD8-DCBC23CA8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312046"/>
            <a:ext cx="360000" cy="28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9C705448-A14E-4C1D-A6E7-CE15B68260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5" t="26373" r="4513" b="17414"/>
          <a:stretch/>
        </p:blipFill>
        <p:spPr>
          <a:xfrm>
            <a:off x="71500" y="1736812"/>
            <a:ext cx="3664861" cy="2990575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7C387FC8-31C9-494A-8C95-84EA5074B1C8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31911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6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)4-1-6(2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5C693D9A-5C8D-4D5A-9B54-27A629C1280B}"/>
              </a:ext>
            </a:extLst>
          </p:cNvPr>
          <p:cNvSpPr/>
          <p:nvPr/>
        </p:nvSpPr>
        <p:spPr>
          <a:xfrm>
            <a:off x="6655974" y="50507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3932719" y="162880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 bwMode="auto">
          <a:xfrm>
            <a:off x="3916115" y="2095131"/>
            <a:ext cx="2974460" cy="7716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두 학생이 우편함에 적혀 있는 호수를 보고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974" y="1917631"/>
            <a:ext cx="360000" cy="355000"/>
          </a:xfrm>
          <a:prstGeom prst="rect">
            <a:avLst/>
          </a:prstGeom>
        </p:spPr>
      </p:pic>
      <p:pic>
        <p:nvPicPr>
          <p:cNvPr id="51" name="Picture 2">
            <a:extLst>
              <a:ext uri="{FF2B5EF4-FFF2-40B4-BE49-F238E27FC236}">
                <a16:creationId xmlns=""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7FA291F8-F4BA-440D-A1DE-9C4A0F9A9D89}"/>
              </a:ext>
            </a:extLst>
          </p:cNvPr>
          <p:cNvSpPr/>
          <p:nvPr/>
        </p:nvSpPr>
        <p:spPr>
          <a:xfrm>
            <a:off x="3627589" y="42642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말풍선: 사각형 8">
            <a:extLst>
              <a:ext uri="{FF2B5EF4-FFF2-40B4-BE49-F238E27FC236}">
                <a16:creationId xmlns="" xmlns:a16="http://schemas.microsoft.com/office/drawing/2014/main" id="{189B1874-1030-4D59-8EC7-F8F750365751}"/>
              </a:ext>
            </a:extLst>
          </p:cNvPr>
          <p:cNvSpPr/>
          <p:nvPr/>
        </p:nvSpPr>
        <p:spPr>
          <a:xfrm flipH="1">
            <a:off x="225779" y="1754681"/>
            <a:ext cx="2247133" cy="643004"/>
          </a:xfrm>
          <a:prstGeom prst="wedgeRoundRectCallout">
            <a:avLst>
              <a:gd name="adj1" fmla="val 23101"/>
              <a:gd name="adj2" fmla="val 83434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우편함의 번호에 어떤 규칙이 있을까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="" xmlns:a16="http://schemas.microsoft.com/office/drawing/2014/main" id="{A70A724F-BD2A-41F5-8920-1660820AFF4B}"/>
              </a:ext>
            </a:extLst>
          </p:cNvPr>
          <p:cNvSpPr/>
          <p:nvPr/>
        </p:nvSpPr>
        <p:spPr>
          <a:xfrm>
            <a:off x="1800323" y="21839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6711641" y="11095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2F924598-A245-442C-9ACC-B91A41B48171}"/>
              </a:ext>
            </a:extLst>
          </p:cNvPr>
          <p:cNvGrpSpPr/>
          <p:nvPr/>
        </p:nvGrpSpPr>
        <p:grpSpPr>
          <a:xfrm>
            <a:off x="4283968" y="1340768"/>
            <a:ext cx="2699082" cy="260415"/>
            <a:chOff x="4283968" y="1340768"/>
            <a:chExt cx="2699082" cy="260415"/>
          </a:xfrm>
        </p:grpSpPr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5EB49639-4A9D-4831-AF63-675FE28ECE21}"/>
                </a:ext>
              </a:extLst>
            </p:cNvPr>
            <p:cNvGrpSpPr/>
            <p:nvPr/>
          </p:nvGrpSpPr>
          <p:grpSpPr>
            <a:xfrm>
              <a:off x="4828420" y="1341094"/>
              <a:ext cx="521274" cy="258880"/>
              <a:chOff x="3792317" y="345499"/>
              <a:chExt cx="521274" cy="258880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id="{00B64461-16F4-45B2-8FB2-43E0362B0949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="" xmlns:a16="http://schemas.microsoft.com/office/drawing/2014/main" id="{120D4D88-DCA8-44CD-B3F2-47EA486B77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="" xmlns:a16="http://schemas.microsoft.com/office/drawing/2014/main" id="{81ADE95E-DCE6-41E1-ADDC-D303D6CA7C6F}"/>
                </a:ext>
              </a:extLst>
            </p:cNvPr>
            <p:cNvGrpSpPr/>
            <p:nvPr/>
          </p:nvGrpSpPr>
          <p:grpSpPr>
            <a:xfrm>
              <a:off x="5372872" y="1342762"/>
              <a:ext cx="521274" cy="255591"/>
              <a:chOff x="4338619" y="347167"/>
              <a:chExt cx="521274" cy="255591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id="{46A18F40-99CC-4A91-A806-D8E66CA2A6F9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="" xmlns:a16="http://schemas.microsoft.com/office/drawing/2014/main" id="{C0F11BF6-EE08-4827-A8A7-FA4051440C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8D276688-E7D1-420D-A0C4-559884620728}"/>
                </a:ext>
              </a:extLst>
            </p:cNvPr>
            <p:cNvGrpSpPr/>
            <p:nvPr/>
          </p:nvGrpSpPr>
          <p:grpSpPr>
            <a:xfrm>
              <a:off x="5917324" y="1341553"/>
              <a:ext cx="521274" cy="255591"/>
              <a:chOff x="4887332" y="345958"/>
              <a:chExt cx="521274" cy="255591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B303A068-1AE9-46FC-AF80-4B8452AC4172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="" xmlns:a16="http://schemas.microsoft.com/office/drawing/2014/main" id="{C539B557-47FE-4713-81FD-C3E8B7D88E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="" xmlns:a16="http://schemas.microsoft.com/office/drawing/2014/main" id="{25929BDD-304E-4DAA-A99F-89057F4F8DB8}"/>
                </a:ext>
              </a:extLst>
            </p:cNvPr>
            <p:cNvGrpSpPr/>
            <p:nvPr/>
          </p:nvGrpSpPr>
          <p:grpSpPr>
            <a:xfrm>
              <a:off x="4283968" y="1340768"/>
              <a:ext cx="521274" cy="260415"/>
              <a:chOff x="3240719" y="345173"/>
              <a:chExt cx="521274" cy="260415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15286C59-751E-4087-B529-E1DFC96192BB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="" xmlns:a16="http://schemas.microsoft.com/office/drawing/2014/main" id="{50523655-4A52-45F6-9E5B-27622AE0E8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="" xmlns:a16="http://schemas.microsoft.com/office/drawing/2014/main" id="{69FC19EC-A812-4D1D-BD4A-CE48FB0DE832}"/>
                </a:ext>
              </a:extLst>
            </p:cNvPr>
            <p:cNvGrpSpPr/>
            <p:nvPr/>
          </p:nvGrpSpPr>
          <p:grpSpPr>
            <a:xfrm>
              <a:off x="6461776" y="1341553"/>
              <a:ext cx="521274" cy="255591"/>
              <a:chOff x="4887332" y="345958"/>
              <a:chExt cx="521274" cy="255591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96382049-AAF9-488C-BE17-F48C420A2F2B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DA0CEB7E-A5E0-44E4-BF92-9B2D3FD83A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234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축소 약물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959932" y="1052736"/>
            <a:ext cx="1980220" cy="9436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7401B3B0-870B-4F63-8C19-32DEC8A1790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5" t="26373" r="4513" b="17414"/>
          <a:stretch/>
        </p:blipFill>
        <p:spPr>
          <a:xfrm>
            <a:off x="107638" y="1212494"/>
            <a:ext cx="6804621" cy="4484758"/>
          </a:xfrm>
          <a:prstGeom prst="rect">
            <a:avLst/>
          </a:prstGeom>
        </p:spPr>
      </p:pic>
      <p:sp>
        <p:nvSpPr>
          <p:cNvPr id="27" name="말풍선: 사각형 8">
            <a:extLst>
              <a:ext uri="{FF2B5EF4-FFF2-40B4-BE49-F238E27FC236}">
                <a16:creationId xmlns="" xmlns:a16="http://schemas.microsoft.com/office/drawing/2014/main" id="{ABF5C845-B81B-4B62-913B-D44864202914}"/>
              </a:ext>
            </a:extLst>
          </p:cNvPr>
          <p:cNvSpPr/>
          <p:nvPr/>
        </p:nvSpPr>
        <p:spPr>
          <a:xfrm flipH="1">
            <a:off x="251520" y="1828777"/>
            <a:ext cx="2247133" cy="643004"/>
          </a:xfrm>
          <a:prstGeom prst="wedgeRoundRectCallout">
            <a:avLst>
              <a:gd name="adj1" fmla="val -16204"/>
              <a:gd name="adj2" fmla="val 88282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우편함의 번호에 어떤 규칙이 있을까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65799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6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)4-1-6(2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6" name="Picture 6">
            <a:extLst>
              <a:ext uri="{FF2B5EF4-FFF2-40B4-BE49-F238E27FC236}">
                <a16:creationId xmlns="" xmlns:a16="http://schemas.microsoft.com/office/drawing/2014/main" id="{E14392D2-1261-46B4-93E4-F44FC45EA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52" y="1052044"/>
            <a:ext cx="12763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8B3E783A-A3A1-4D47-A80E-BB33D135F49D}"/>
              </a:ext>
            </a:extLst>
          </p:cNvPr>
          <p:cNvSpPr/>
          <p:nvPr/>
        </p:nvSpPr>
        <p:spPr>
          <a:xfrm>
            <a:off x="71599" y="10184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83E9CF81-22C7-4C5F-829B-CE86964C3340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922938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우편함을 본 경험을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56439" y="2344414"/>
            <a:ext cx="2934136" cy="64623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집 문 앞에서 본 적이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166914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7BCD512F-FD94-4DE4-9781-0FA77C71DD62}"/>
              </a:ext>
            </a:extLst>
          </p:cNvPr>
          <p:cNvSpPr/>
          <p:nvPr/>
        </p:nvSpPr>
        <p:spPr bwMode="auto">
          <a:xfrm>
            <a:off x="3933650" y="3100498"/>
            <a:ext cx="2934136" cy="7245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아파트 입구에서 본 적이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C23E8294-BCA7-42A5-B214-957D7E6398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3185" y="2996952"/>
            <a:ext cx="360000" cy="355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7AAB989B-5CFB-4CF2-91BC-421671DFF9B5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B253B0D3-50C8-47FA-B5C9-1CEF569D03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5" t="26373" r="4513" b="17414"/>
          <a:stretch/>
        </p:blipFill>
        <p:spPr>
          <a:xfrm>
            <a:off x="71500" y="1736812"/>
            <a:ext cx="3664861" cy="2990575"/>
          </a:xfrm>
          <a:prstGeom prst="rect">
            <a:avLst/>
          </a:prstGeom>
        </p:spPr>
      </p:pic>
      <p:sp>
        <p:nvSpPr>
          <p:cNvPr id="50" name="말풍선: 사각형 8">
            <a:extLst>
              <a:ext uri="{FF2B5EF4-FFF2-40B4-BE49-F238E27FC236}">
                <a16:creationId xmlns="" xmlns:a16="http://schemas.microsoft.com/office/drawing/2014/main" id="{362B2E52-92D5-43AA-A4DC-D32B90610F3F}"/>
              </a:ext>
            </a:extLst>
          </p:cNvPr>
          <p:cNvSpPr/>
          <p:nvPr/>
        </p:nvSpPr>
        <p:spPr>
          <a:xfrm flipH="1">
            <a:off x="225779" y="1754681"/>
            <a:ext cx="2247133" cy="643004"/>
          </a:xfrm>
          <a:prstGeom prst="wedgeRoundRectCallout">
            <a:avLst>
              <a:gd name="adj1" fmla="val 23101"/>
              <a:gd name="adj2" fmla="val 83434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우편함의 번호에 어떤 규칙이 있을까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="" xmlns:a16="http://schemas.microsoft.com/office/drawing/2014/main" id="{50565374-DD3A-4804-B0D2-9772978B6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6A558390-A3F4-47BA-8FFB-3DC67CADFCF5}"/>
              </a:ext>
            </a:extLst>
          </p:cNvPr>
          <p:cNvGrpSpPr/>
          <p:nvPr/>
        </p:nvGrpSpPr>
        <p:grpSpPr>
          <a:xfrm>
            <a:off x="4285186" y="1340768"/>
            <a:ext cx="2699082" cy="260415"/>
            <a:chOff x="4247964" y="1340768"/>
            <a:chExt cx="2699082" cy="260415"/>
          </a:xfrm>
        </p:grpSpPr>
        <p:grpSp>
          <p:nvGrpSpPr>
            <p:cNvPr id="25" name="그룹 24">
              <a:extLst>
                <a:ext uri="{FF2B5EF4-FFF2-40B4-BE49-F238E27FC236}">
                  <a16:creationId xmlns="" xmlns:a16="http://schemas.microsoft.com/office/drawing/2014/main" id="{F29833A3-F3A7-44E8-AEBF-A72754C0C460}"/>
                </a:ext>
              </a:extLst>
            </p:cNvPr>
            <p:cNvGrpSpPr/>
            <p:nvPr/>
          </p:nvGrpSpPr>
          <p:grpSpPr>
            <a:xfrm>
              <a:off x="4792416" y="1341094"/>
              <a:ext cx="521274" cy="258880"/>
              <a:chOff x="3792317" y="345499"/>
              <a:chExt cx="521274" cy="258880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1A187F80-FD77-4A51-91F0-2152A4341E86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="" xmlns:a16="http://schemas.microsoft.com/office/drawing/2014/main" id="{7AF06274-7228-4694-85C7-9C9CFFFB02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="" xmlns:a16="http://schemas.microsoft.com/office/drawing/2014/main" id="{17594D7F-254C-4310-B83E-910264945D2E}"/>
                </a:ext>
              </a:extLst>
            </p:cNvPr>
            <p:cNvGrpSpPr/>
            <p:nvPr/>
          </p:nvGrpSpPr>
          <p:grpSpPr>
            <a:xfrm>
              <a:off x="5336868" y="1342762"/>
              <a:ext cx="521274" cy="255591"/>
              <a:chOff x="4338619" y="347167"/>
              <a:chExt cx="521274" cy="25559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id="{AEB81323-09AF-4ED4-8D2D-044FE4F93C77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="" xmlns:a16="http://schemas.microsoft.com/office/drawing/2014/main" id="{3C04B935-A492-4F9C-BC44-35649223C4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="" xmlns:a16="http://schemas.microsoft.com/office/drawing/2014/main" id="{A41BB208-F5A9-4CCF-882C-28750E4B64B6}"/>
                </a:ext>
              </a:extLst>
            </p:cNvPr>
            <p:cNvGrpSpPr/>
            <p:nvPr/>
          </p:nvGrpSpPr>
          <p:grpSpPr>
            <a:xfrm>
              <a:off x="5881320" y="1341553"/>
              <a:ext cx="521274" cy="255591"/>
              <a:chOff x="4887332" y="345958"/>
              <a:chExt cx="521274" cy="255591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="" xmlns:a16="http://schemas.microsoft.com/office/drawing/2014/main" id="{E31AA688-EE38-46A5-9871-7221300B18C7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id="{BA00668C-03EE-440E-A7B6-0DC800E138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="" xmlns:a16="http://schemas.microsoft.com/office/drawing/2014/main" id="{C0037A38-5DE8-4898-A0F5-E6BB62EC3115}"/>
                </a:ext>
              </a:extLst>
            </p:cNvPr>
            <p:cNvGrpSpPr/>
            <p:nvPr/>
          </p:nvGrpSpPr>
          <p:grpSpPr>
            <a:xfrm>
              <a:off x="4247964" y="1340768"/>
              <a:ext cx="521274" cy="260415"/>
              <a:chOff x="3240719" y="345173"/>
              <a:chExt cx="521274" cy="260415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6B8DF230-08B0-49CB-8F62-C1B04BBA07D4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="" xmlns:a16="http://schemas.microsoft.com/office/drawing/2014/main" id="{CE417852-3B34-4E69-BDC1-F749F7B5D8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9B8D8727-68FF-48FF-B82D-4B2EF1E0E54C}"/>
                </a:ext>
              </a:extLst>
            </p:cNvPr>
            <p:cNvGrpSpPr/>
            <p:nvPr/>
          </p:nvGrpSpPr>
          <p:grpSpPr>
            <a:xfrm>
              <a:off x="6425772" y="1341553"/>
              <a:ext cx="521274" cy="255591"/>
              <a:chOff x="4887332" y="345958"/>
              <a:chExt cx="521274" cy="255591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="" xmlns:a16="http://schemas.microsoft.com/office/drawing/2014/main" id="{A8107FB9-282F-47BE-A5E1-700D7F745C2A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="" xmlns:a16="http://schemas.microsoft.com/office/drawing/2014/main" id="{96B8AD85-804F-4A8C-A30F-A665B8FB23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100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83E9CF81-22C7-4C5F-829B-CE86964C3340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922938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우편함의 번호는 무엇을 의미하나요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56439" y="2344414"/>
            <a:ext cx="2934136" cy="47251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집 주소를 의미합니다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166914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7AAB989B-5CFB-4CF2-91BC-421671DFF9B5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B253B0D3-50C8-47FA-B5C9-1CEF569D03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5" t="26373" r="4513" b="17414"/>
          <a:stretch/>
        </p:blipFill>
        <p:spPr>
          <a:xfrm>
            <a:off x="71500" y="1736812"/>
            <a:ext cx="3664861" cy="2990575"/>
          </a:xfrm>
          <a:prstGeom prst="rect">
            <a:avLst/>
          </a:prstGeom>
        </p:spPr>
      </p:pic>
      <p:sp>
        <p:nvSpPr>
          <p:cNvPr id="50" name="말풍선: 사각형 8">
            <a:extLst>
              <a:ext uri="{FF2B5EF4-FFF2-40B4-BE49-F238E27FC236}">
                <a16:creationId xmlns="" xmlns:a16="http://schemas.microsoft.com/office/drawing/2014/main" id="{362B2E52-92D5-43AA-A4DC-D32B90610F3F}"/>
              </a:ext>
            </a:extLst>
          </p:cNvPr>
          <p:cNvSpPr/>
          <p:nvPr/>
        </p:nvSpPr>
        <p:spPr>
          <a:xfrm flipH="1">
            <a:off x="225779" y="1754681"/>
            <a:ext cx="2247133" cy="643004"/>
          </a:xfrm>
          <a:prstGeom prst="wedgeRoundRectCallout">
            <a:avLst>
              <a:gd name="adj1" fmla="val 23101"/>
              <a:gd name="adj2" fmla="val 83434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우편함의 번호에 어떤 규칙이 있을까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="" xmlns:a16="http://schemas.microsoft.com/office/drawing/2014/main" id="{50565374-DD3A-4804-B0D2-9772978B6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A0B7E247-9686-43AC-8980-310A2BD65896}"/>
              </a:ext>
            </a:extLst>
          </p:cNvPr>
          <p:cNvGrpSpPr/>
          <p:nvPr/>
        </p:nvGrpSpPr>
        <p:grpSpPr>
          <a:xfrm>
            <a:off x="4285186" y="1340768"/>
            <a:ext cx="2699082" cy="260415"/>
            <a:chOff x="4249182" y="1340768"/>
            <a:chExt cx="2699082" cy="260415"/>
          </a:xfrm>
        </p:grpSpPr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D920E8CF-4E72-4BBD-957D-B65BD43C1FA4}"/>
                </a:ext>
              </a:extLst>
            </p:cNvPr>
            <p:cNvGrpSpPr/>
            <p:nvPr/>
          </p:nvGrpSpPr>
          <p:grpSpPr>
            <a:xfrm>
              <a:off x="4793634" y="1341094"/>
              <a:ext cx="521274" cy="258880"/>
              <a:chOff x="3792317" y="345499"/>
              <a:chExt cx="521274" cy="258880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="" xmlns:a16="http://schemas.microsoft.com/office/drawing/2014/main" id="{69761E56-1DCD-4281-895D-1C11810E7FBA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id="{4E62703D-10B9-4E8D-8A44-C9D4612168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94BF497B-4A07-4A72-B9F0-D6AFB9D6154C}"/>
                </a:ext>
              </a:extLst>
            </p:cNvPr>
            <p:cNvGrpSpPr/>
            <p:nvPr/>
          </p:nvGrpSpPr>
          <p:grpSpPr>
            <a:xfrm>
              <a:off x="5338086" y="1342762"/>
              <a:ext cx="521274" cy="255591"/>
              <a:chOff x="4338619" y="347167"/>
              <a:chExt cx="521274" cy="255591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B0A059D7-FB6E-4511-AFFF-7079A16C5CBA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="" xmlns:a16="http://schemas.microsoft.com/office/drawing/2014/main" id="{E23778BF-BB91-4312-B1A2-BDBA0373C0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="" xmlns:a16="http://schemas.microsoft.com/office/drawing/2014/main" id="{22AD34AE-762C-48CE-8718-D0D46ECFB1BA}"/>
                </a:ext>
              </a:extLst>
            </p:cNvPr>
            <p:cNvGrpSpPr/>
            <p:nvPr/>
          </p:nvGrpSpPr>
          <p:grpSpPr>
            <a:xfrm>
              <a:off x="5882538" y="1341553"/>
              <a:ext cx="521274" cy="255591"/>
              <a:chOff x="4887332" y="345958"/>
              <a:chExt cx="521274" cy="255591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="" xmlns:a16="http://schemas.microsoft.com/office/drawing/2014/main" id="{BF8CD56E-DE3A-4474-B6C6-8C948C438331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="" xmlns:a16="http://schemas.microsoft.com/office/drawing/2014/main" id="{16BC2FB4-FC50-4053-977A-6F71DDA879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="" xmlns:a16="http://schemas.microsoft.com/office/drawing/2014/main" id="{008BEF0C-390E-4FEF-98DE-3C58414DDB29}"/>
                </a:ext>
              </a:extLst>
            </p:cNvPr>
            <p:cNvGrpSpPr/>
            <p:nvPr/>
          </p:nvGrpSpPr>
          <p:grpSpPr>
            <a:xfrm>
              <a:off x="4249182" y="1340768"/>
              <a:ext cx="521274" cy="260415"/>
              <a:chOff x="3240719" y="345173"/>
              <a:chExt cx="521274" cy="260415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="" xmlns:a16="http://schemas.microsoft.com/office/drawing/2014/main" id="{E31ADDCB-EA4D-4111-89D4-BCCF9BECCBDC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AA8CE876-0CF6-40B4-A609-5264F331B1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="" xmlns:a16="http://schemas.microsoft.com/office/drawing/2014/main" id="{750BFC9C-3DBE-4548-BC95-F0F6DC65F2BC}"/>
                </a:ext>
              </a:extLst>
            </p:cNvPr>
            <p:cNvGrpSpPr/>
            <p:nvPr/>
          </p:nvGrpSpPr>
          <p:grpSpPr>
            <a:xfrm>
              <a:off x="6426990" y="1341553"/>
              <a:ext cx="521274" cy="255591"/>
              <a:chOff x="4887332" y="345958"/>
              <a:chExt cx="521274" cy="255591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="" xmlns:a16="http://schemas.microsoft.com/office/drawing/2014/main" id="{31C3D839-FF43-4708-BE7C-519A6F4E92CE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F220E1B0-BF2A-4A5B-B83D-AC80514E55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2969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83E9CF81-22C7-4C5F-829B-CE86964C3340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922938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우편함의 번호로 무엇을 알 수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56439" y="2344414"/>
            <a:ext cx="2934136" cy="64623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집 주소의 층과 호수를 알 수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166914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7AAB989B-5CFB-4CF2-91BC-421671DFF9B5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B253B0D3-50C8-47FA-B5C9-1CEF569D03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5" t="26373" r="4513" b="17414"/>
          <a:stretch/>
        </p:blipFill>
        <p:spPr>
          <a:xfrm>
            <a:off x="71500" y="1736812"/>
            <a:ext cx="3664861" cy="2990575"/>
          </a:xfrm>
          <a:prstGeom prst="rect">
            <a:avLst/>
          </a:prstGeom>
        </p:spPr>
      </p:pic>
      <p:sp>
        <p:nvSpPr>
          <p:cNvPr id="50" name="말풍선: 사각형 8">
            <a:extLst>
              <a:ext uri="{FF2B5EF4-FFF2-40B4-BE49-F238E27FC236}">
                <a16:creationId xmlns="" xmlns:a16="http://schemas.microsoft.com/office/drawing/2014/main" id="{362B2E52-92D5-43AA-A4DC-D32B90610F3F}"/>
              </a:ext>
            </a:extLst>
          </p:cNvPr>
          <p:cNvSpPr/>
          <p:nvPr/>
        </p:nvSpPr>
        <p:spPr>
          <a:xfrm flipH="1">
            <a:off x="225779" y="1754681"/>
            <a:ext cx="2247133" cy="643004"/>
          </a:xfrm>
          <a:prstGeom prst="wedgeRoundRectCallout">
            <a:avLst>
              <a:gd name="adj1" fmla="val 23101"/>
              <a:gd name="adj2" fmla="val 83434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우편함의 번호에 어떤 규칙이 있을까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="" xmlns:a16="http://schemas.microsoft.com/office/drawing/2014/main" id="{50565374-DD3A-4804-B0D2-9772978B6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3A0B9231-A400-4723-8E4B-96102CAC13A7}"/>
              </a:ext>
            </a:extLst>
          </p:cNvPr>
          <p:cNvGrpSpPr/>
          <p:nvPr/>
        </p:nvGrpSpPr>
        <p:grpSpPr>
          <a:xfrm>
            <a:off x="4285186" y="1340768"/>
            <a:ext cx="2699082" cy="260415"/>
            <a:chOff x="4249182" y="1340768"/>
            <a:chExt cx="2699082" cy="260415"/>
          </a:xfrm>
        </p:grpSpPr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F42CA0D9-B9BA-42B5-A426-6A7435766EE1}"/>
                </a:ext>
              </a:extLst>
            </p:cNvPr>
            <p:cNvGrpSpPr/>
            <p:nvPr/>
          </p:nvGrpSpPr>
          <p:grpSpPr>
            <a:xfrm>
              <a:off x="4793634" y="1341094"/>
              <a:ext cx="521274" cy="258880"/>
              <a:chOff x="3792317" y="345499"/>
              <a:chExt cx="521274" cy="258880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="" xmlns:a16="http://schemas.microsoft.com/office/drawing/2014/main" id="{DCBC8EF2-DEB1-47B4-B3E5-7AEF41A8AE81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id="{92E73AE0-A092-4106-B601-F0E46AA9A7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C226189E-0DE7-43DA-BF73-FF3AFDA2ABED}"/>
                </a:ext>
              </a:extLst>
            </p:cNvPr>
            <p:cNvGrpSpPr/>
            <p:nvPr/>
          </p:nvGrpSpPr>
          <p:grpSpPr>
            <a:xfrm>
              <a:off x="5338086" y="1342762"/>
              <a:ext cx="521274" cy="255591"/>
              <a:chOff x="4338619" y="347167"/>
              <a:chExt cx="521274" cy="255591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1B9F2D19-A239-44DD-BE62-8D19ECFD33C7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="" xmlns:a16="http://schemas.microsoft.com/office/drawing/2014/main" id="{EBCC585B-71F6-405B-8CB0-91EC5E87F7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="" xmlns:a16="http://schemas.microsoft.com/office/drawing/2014/main" id="{966BC73E-F92D-4728-A8E1-FE61D93CFE68}"/>
                </a:ext>
              </a:extLst>
            </p:cNvPr>
            <p:cNvGrpSpPr/>
            <p:nvPr/>
          </p:nvGrpSpPr>
          <p:grpSpPr>
            <a:xfrm>
              <a:off x="5882538" y="1341553"/>
              <a:ext cx="521274" cy="255591"/>
              <a:chOff x="4887332" y="345958"/>
              <a:chExt cx="521274" cy="255591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="" xmlns:a16="http://schemas.microsoft.com/office/drawing/2014/main" id="{23DB01E1-7941-4956-B914-B13EE57B3431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="" xmlns:a16="http://schemas.microsoft.com/office/drawing/2014/main" id="{6644A1FE-9969-4751-B14A-D577D5E53C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="" xmlns:a16="http://schemas.microsoft.com/office/drawing/2014/main" id="{64B74F6D-F78D-4684-A405-381512EA4765}"/>
                </a:ext>
              </a:extLst>
            </p:cNvPr>
            <p:cNvGrpSpPr/>
            <p:nvPr/>
          </p:nvGrpSpPr>
          <p:grpSpPr>
            <a:xfrm>
              <a:off x="4249182" y="1340768"/>
              <a:ext cx="521274" cy="260415"/>
              <a:chOff x="3240719" y="345173"/>
              <a:chExt cx="521274" cy="260415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="" xmlns:a16="http://schemas.microsoft.com/office/drawing/2014/main" id="{DD9CF3C6-A40C-41C6-AEAB-F121FB1572C0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3A52071A-F85B-4E36-A7E0-92DDDB1D50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="" xmlns:a16="http://schemas.microsoft.com/office/drawing/2014/main" id="{5CD21C63-63CC-457E-84C0-E4B1ABB38EDF}"/>
                </a:ext>
              </a:extLst>
            </p:cNvPr>
            <p:cNvGrpSpPr/>
            <p:nvPr/>
          </p:nvGrpSpPr>
          <p:grpSpPr>
            <a:xfrm>
              <a:off x="6426990" y="1341553"/>
              <a:ext cx="521274" cy="255591"/>
              <a:chOff x="4887332" y="345958"/>
              <a:chExt cx="521274" cy="255591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="" xmlns:a16="http://schemas.microsoft.com/office/drawing/2014/main" id="{7103908C-0F57-491F-8834-28396395F3B5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D846864A-C36E-4757-BE33-7A68146AE9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594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83E9CF81-22C7-4C5F-829B-CE86964C3340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922938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집 주소의 층과 호수를 어떻게 구분할 수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56439" y="2344414"/>
            <a:ext cx="2934136" cy="9830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집 주소의 가장 앞자리 수는 층을 의미하고 마지막 수는 호수를 의미합니다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166914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7AAB989B-5CFB-4CF2-91BC-421671DFF9B5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B253B0D3-50C8-47FA-B5C9-1CEF569D03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5" t="26373" r="4513" b="17414"/>
          <a:stretch/>
        </p:blipFill>
        <p:spPr>
          <a:xfrm>
            <a:off x="71500" y="1736812"/>
            <a:ext cx="3664861" cy="2990575"/>
          </a:xfrm>
          <a:prstGeom prst="rect">
            <a:avLst/>
          </a:prstGeom>
        </p:spPr>
      </p:pic>
      <p:sp>
        <p:nvSpPr>
          <p:cNvPr id="50" name="말풍선: 사각형 8">
            <a:extLst>
              <a:ext uri="{FF2B5EF4-FFF2-40B4-BE49-F238E27FC236}">
                <a16:creationId xmlns="" xmlns:a16="http://schemas.microsoft.com/office/drawing/2014/main" id="{362B2E52-92D5-43AA-A4DC-D32B90610F3F}"/>
              </a:ext>
            </a:extLst>
          </p:cNvPr>
          <p:cNvSpPr/>
          <p:nvPr/>
        </p:nvSpPr>
        <p:spPr>
          <a:xfrm flipH="1">
            <a:off x="225779" y="1754681"/>
            <a:ext cx="2247133" cy="643004"/>
          </a:xfrm>
          <a:prstGeom prst="wedgeRoundRectCallout">
            <a:avLst>
              <a:gd name="adj1" fmla="val 23101"/>
              <a:gd name="adj2" fmla="val 83434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우편함의 번호에 어떤 규칙이 있을까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="" xmlns:a16="http://schemas.microsoft.com/office/drawing/2014/main" id="{50565374-DD3A-4804-B0D2-9772978B6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02C29A43-2FE7-417F-9FE9-843085A8DC13}"/>
              </a:ext>
            </a:extLst>
          </p:cNvPr>
          <p:cNvGrpSpPr/>
          <p:nvPr/>
        </p:nvGrpSpPr>
        <p:grpSpPr>
          <a:xfrm>
            <a:off x="4285186" y="1340768"/>
            <a:ext cx="2699082" cy="260415"/>
            <a:chOff x="4247964" y="1345958"/>
            <a:chExt cx="2699082" cy="260415"/>
          </a:xfrm>
        </p:grpSpPr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4F34E182-7324-4F03-BCCB-66C209E5F69B}"/>
                </a:ext>
              </a:extLst>
            </p:cNvPr>
            <p:cNvGrpSpPr/>
            <p:nvPr/>
          </p:nvGrpSpPr>
          <p:grpSpPr>
            <a:xfrm>
              <a:off x="4792416" y="1346284"/>
              <a:ext cx="521274" cy="258880"/>
              <a:chOff x="3792317" y="345499"/>
              <a:chExt cx="521274" cy="258880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A51A8B91-EA3F-4F2E-A488-DE4D528A4217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id="{9CFC715F-74B3-4514-A46D-7288B194F7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0AF92D59-021C-4B56-9E4B-FCF15F3AF35C}"/>
                </a:ext>
              </a:extLst>
            </p:cNvPr>
            <p:cNvGrpSpPr/>
            <p:nvPr/>
          </p:nvGrpSpPr>
          <p:grpSpPr>
            <a:xfrm>
              <a:off x="5336868" y="1347952"/>
              <a:ext cx="521274" cy="255591"/>
              <a:chOff x="4338619" y="347167"/>
              <a:chExt cx="521274" cy="255591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id="{73C9DDFC-A098-4375-99C9-24D14FBABE12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="" xmlns:a16="http://schemas.microsoft.com/office/drawing/2014/main" id="{609177A2-35F5-47B4-A5B7-F0D519B31A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="" xmlns:a16="http://schemas.microsoft.com/office/drawing/2014/main" id="{5F80B528-053D-4141-B6D9-126CD0467734}"/>
                </a:ext>
              </a:extLst>
            </p:cNvPr>
            <p:cNvGrpSpPr/>
            <p:nvPr/>
          </p:nvGrpSpPr>
          <p:grpSpPr>
            <a:xfrm>
              <a:off x="5881320" y="1346743"/>
              <a:ext cx="521274" cy="255591"/>
              <a:chOff x="4887332" y="345958"/>
              <a:chExt cx="521274" cy="255591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="" xmlns:a16="http://schemas.microsoft.com/office/drawing/2014/main" id="{FF97DD45-43A5-4E90-ADB3-7EE6917EEE24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id="{36E60EAB-4302-4B49-9931-FFE2DD7146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="" xmlns:a16="http://schemas.microsoft.com/office/drawing/2014/main" id="{ED96B3E2-1FFA-44E9-90E7-04D7A2A70A51}"/>
                </a:ext>
              </a:extLst>
            </p:cNvPr>
            <p:cNvGrpSpPr/>
            <p:nvPr/>
          </p:nvGrpSpPr>
          <p:grpSpPr>
            <a:xfrm>
              <a:off x="4247964" y="1345958"/>
              <a:ext cx="521274" cy="260415"/>
              <a:chOff x="3240719" y="345173"/>
              <a:chExt cx="521274" cy="260415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A75B9EB9-3962-4A91-97DB-04E4AD80A57D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88E7B1E2-4347-4E32-A0D0-4821791C6A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B157554F-F82A-42A3-8D05-BF6BAF951218}"/>
                </a:ext>
              </a:extLst>
            </p:cNvPr>
            <p:cNvSpPr/>
            <p:nvPr/>
          </p:nvSpPr>
          <p:spPr>
            <a:xfrm>
              <a:off x="6425772" y="134674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280C0869-BB02-4A60-B303-E6E40A6D9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2064" y="135565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492170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43510</TotalTime>
  <Words>2667</Words>
  <Application>Microsoft Office PowerPoint</Application>
  <PresentationFormat>화면 슬라이드 쇼(4:3)</PresentationFormat>
  <Paragraphs>1170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7790</cp:revision>
  <cp:lastPrinted>2021-12-20T01:30:02Z</cp:lastPrinted>
  <dcterms:created xsi:type="dcterms:W3CDTF">2008-07-15T12:19:11Z</dcterms:created>
  <dcterms:modified xsi:type="dcterms:W3CDTF">2022-03-08T00:14:50Z</dcterms:modified>
</cp:coreProperties>
</file>