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408" r:id="rId4"/>
    <p:sldId id="1387" r:id="rId5"/>
    <p:sldId id="1420" r:id="rId6"/>
    <p:sldId id="1415" r:id="rId7"/>
    <p:sldId id="1374" r:id="rId8"/>
    <p:sldId id="1416" r:id="rId9"/>
    <p:sldId id="1389" r:id="rId10"/>
    <p:sldId id="1422" r:id="rId11"/>
    <p:sldId id="1423" r:id="rId12"/>
    <p:sldId id="1421" r:id="rId13"/>
    <p:sldId id="1417" r:id="rId14"/>
    <p:sldId id="1393" r:id="rId15"/>
    <p:sldId id="1418" r:id="rId16"/>
    <p:sldId id="1381" r:id="rId17"/>
    <p:sldId id="1414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82A63"/>
    <a:srgbClr val="FBD8D9"/>
    <a:srgbClr val="FEE3BC"/>
    <a:srgbClr val="F9EABA"/>
    <a:srgbClr val="FDDCCE"/>
    <a:srgbClr val="BFD6EE"/>
    <a:srgbClr val="DAE2F2"/>
    <a:srgbClr val="FEE5C6"/>
    <a:srgbClr val="D5E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0" autoAdjust="0"/>
    <p:restoredTop sz="95500" autoAdjust="0"/>
  </p:normalViewPr>
  <p:slideViewPr>
    <p:cSldViewPr>
      <p:cViewPr>
        <p:scale>
          <a:sx n="100" d="100"/>
          <a:sy n="100" d="100"/>
        </p:scale>
        <p:origin x="-1836" y="-43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33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90674"/>
            <a:ext cx="6904095" cy="40264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2780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778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ED176F09-FD55-4269-B4EF-E389126757E8}"/>
              </a:ext>
            </a:extLst>
          </p:cNvPr>
          <p:cNvSpPr txBox="1"/>
          <p:nvPr/>
        </p:nvSpPr>
        <p:spPr>
          <a:xfrm>
            <a:off x="1394177" y="1592796"/>
            <a:ext cx="54980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샛별이네 학교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학생들이 여행가고 싶은 장소를 조사하여 나타낸 표와 막대그래프입니다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0498BED4-A247-4849-A0B4-61C3003CECDD}"/>
              </a:ext>
            </a:extLst>
          </p:cNvPr>
          <p:cNvSpPr/>
          <p:nvPr/>
        </p:nvSpPr>
        <p:spPr>
          <a:xfrm>
            <a:off x="107504" y="1556792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1190270" y="1556792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582985" y="1564519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05675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=""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2001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표 6">
            <a:extLst>
              <a:ext uri="{FF2B5EF4-FFF2-40B4-BE49-F238E27FC236}">
                <a16:creationId xmlns="" xmlns:a16="http://schemas.microsoft.com/office/drawing/2014/main" id="{D86345C6-91A3-4086-9AEB-2D63A260D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61104"/>
              </p:ext>
            </p:extLst>
          </p:nvPr>
        </p:nvGraphicFramePr>
        <p:xfrm>
          <a:off x="575556" y="3046472"/>
          <a:ext cx="5944575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915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1301273733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수목원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박물관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6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pic>
        <p:nvPicPr>
          <p:cNvPr id="6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52" y="534582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99" y="541301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48" y="534582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8325" y="541016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0CA9CBE1-D366-41FC-A6C3-00EA0EA2FB0A}"/>
              </a:ext>
            </a:extLst>
          </p:cNvPr>
          <p:cNvSpPr txBox="1"/>
          <p:nvPr/>
        </p:nvSpPr>
        <p:spPr>
          <a:xfrm>
            <a:off x="2123728" y="2564904"/>
            <a:ext cx="3100684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여행 가고 싶은 장소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BE841A50-F9FD-4BCC-823C-F5F34F47A411}"/>
              </a:ext>
            </a:extLst>
          </p:cNvPr>
          <p:cNvSpPr/>
          <p:nvPr/>
        </p:nvSpPr>
        <p:spPr>
          <a:xfrm>
            <a:off x="2628528" y="51728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BCBCCD3-8655-49C1-AD95-DEC369C5B39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3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ED176F09-FD55-4269-B4EF-E389126757E8}"/>
              </a:ext>
            </a:extLst>
          </p:cNvPr>
          <p:cNvSpPr txBox="1"/>
          <p:nvPr/>
        </p:nvSpPr>
        <p:spPr>
          <a:xfrm>
            <a:off x="1394177" y="1592796"/>
            <a:ext cx="54980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샛별이네 학교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학생들이 여행가고 싶은 장소를 조사하여 나타낸 표와 막대그래프입니다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0498BED4-A247-4849-A0B4-61C3003CECDD}"/>
              </a:ext>
            </a:extLst>
          </p:cNvPr>
          <p:cNvSpPr/>
          <p:nvPr/>
        </p:nvSpPr>
        <p:spPr>
          <a:xfrm>
            <a:off x="107504" y="1556792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1190270" y="1556792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582985" y="1564519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05675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=""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2001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표 6">
            <a:extLst>
              <a:ext uri="{FF2B5EF4-FFF2-40B4-BE49-F238E27FC236}">
                <a16:creationId xmlns="" xmlns:a16="http://schemas.microsoft.com/office/drawing/2014/main" id="{EDD1F251-E6C0-4FE1-B1AF-92A692706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518671"/>
              </p:ext>
            </p:extLst>
          </p:nvPr>
        </p:nvGraphicFramePr>
        <p:xfrm>
          <a:off x="807746" y="2999350"/>
          <a:ext cx="5364000" cy="2240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341306004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28762252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69851663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804214276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7761075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67109757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85077532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04163110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17064628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850925540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52621591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15185236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75542279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63293896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07956106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283747736"/>
                    </a:ext>
                  </a:extLst>
                </a:gridCol>
              </a:tblGrid>
              <a:tr h="46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수목원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박물관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0514583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58200751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0742948"/>
                  </a:ext>
                </a:extLst>
              </a:tr>
              <a:tr h="38890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7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49551025-C9C1-4AE7-9ACB-316A54C03CE0}"/>
              </a:ext>
            </a:extLst>
          </p:cNvPr>
          <p:cNvGrpSpPr/>
          <p:nvPr/>
        </p:nvGrpSpPr>
        <p:grpSpPr>
          <a:xfrm>
            <a:off x="719572" y="2564904"/>
            <a:ext cx="5547586" cy="2689267"/>
            <a:chOff x="451378" y="1916832"/>
            <a:chExt cx="5547586" cy="2689267"/>
          </a:xfrm>
        </p:grpSpPr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8809CD60-69CF-4BC8-AA40-F9F4672D945F}"/>
                </a:ext>
              </a:extLst>
            </p:cNvPr>
            <p:cNvGrpSpPr/>
            <p:nvPr/>
          </p:nvGrpSpPr>
          <p:grpSpPr>
            <a:xfrm>
              <a:off x="451378" y="1916832"/>
              <a:ext cx="5547586" cy="2689267"/>
              <a:chOff x="451378" y="2036167"/>
              <a:chExt cx="5547586" cy="2689267"/>
            </a:xfrm>
          </p:grpSpPr>
          <p:sp>
            <p:nvSpPr>
              <p:cNvPr id="47" name="TextBox 43">
                <a:extLst>
                  <a:ext uri="{FF2B5EF4-FFF2-40B4-BE49-F238E27FC236}">
                    <a16:creationId xmlns="" xmlns:a16="http://schemas.microsoft.com/office/drawing/2014/main" id="{0CA9CBE1-D366-41FC-A6C3-00EA0EA2FB0A}"/>
                  </a:ext>
                </a:extLst>
              </p:cNvPr>
              <p:cNvSpPr txBox="1"/>
              <p:nvPr/>
            </p:nvSpPr>
            <p:spPr>
              <a:xfrm>
                <a:off x="1855534" y="2036167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여행 가고 싶은 장소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="" xmlns:a16="http://schemas.microsoft.com/office/drawing/2014/main" id="{F1B4D7E6-776D-4626-AFDE-687D9592BFAD}"/>
                  </a:ext>
                </a:extLst>
              </p:cNvPr>
              <p:cNvGrpSpPr/>
              <p:nvPr/>
            </p:nvGrpSpPr>
            <p:grpSpPr>
              <a:xfrm>
                <a:off x="1621726" y="2568491"/>
                <a:ext cx="3778366" cy="1661792"/>
                <a:chOff x="1621726" y="2568491"/>
                <a:chExt cx="3778366" cy="1661792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="" xmlns:a16="http://schemas.microsoft.com/office/drawing/2014/main" id="{CECD2026-F089-45EE-9314-EB243938E798}"/>
                    </a:ext>
                  </a:extLst>
                </p:cNvPr>
                <p:cNvSpPr/>
                <p:nvPr/>
              </p:nvSpPr>
              <p:spPr>
                <a:xfrm rot="5400000">
                  <a:off x="2754839" y="1435378"/>
                  <a:ext cx="252000" cy="251822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="" xmlns:a16="http://schemas.microsoft.com/office/drawing/2014/main" id="{5FEF79BC-D519-4387-A8F2-576735CD6DB2}"/>
                    </a:ext>
                  </a:extLst>
                </p:cNvPr>
                <p:cNvSpPr/>
                <p:nvPr/>
              </p:nvSpPr>
              <p:spPr>
                <a:xfrm rot="5400000">
                  <a:off x="2502811" y="2146888"/>
                  <a:ext cx="252000" cy="201417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="" xmlns:a16="http://schemas.microsoft.com/office/drawing/2014/main" id="{ED8560BB-8A42-41FB-99FC-7BFE94A4EA23}"/>
                    </a:ext>
                  </a:extLst>
                </p:cNvPr>
                <p:cNvSpPr/>
                <p:nvPr/>
              </p:nvSpPr>
              <p:spPr>
                <a:xfrm rot="5400000">
                  <a:off x="3384909" y="1745690"/>
                  <a:ext cx="252000" cy="377836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="" xmlns:a16="http://schemas.microsoft.com/office/drawing/2014/main" id="{D486A273-DD82-42D9-B419-EED733F8BC28}"/>
                    </a:ext>
                  </a:extLst>
                </p:cNvPr>
                <p:cNvSpPr/>
                <p:nvPr/>
              </p:nvSpPr>
              <p:spPr>
                <a:xfrm rot="5400000">
                  <a:off x="2880853" y="2719156"/>
                  <a:ext cx="252000" cy="277025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3">
                <a:extLst>
                  <a:ext uri="{FF2B5EF4-FFF2-40B4-BE49-F238E27FC236}">
                    <a16:creationId xmlns="" xmlns:a16="http://schemas.microsoft.com/office/drawing/2014/main" id="{C81C3548-5989-4C19-95A7-2ABD656FEE91}"/>
                  </a:ext>
                </a:extLst>
              </p:cNvPr>
              <p:cNvSpPr txBox="1"/>
              <p:nvPr/>
            </p:nvSpPr>
            <p:spPr>
              <a:xfrm>
                <a:off x="5544108" y="442130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50" name="TextBox 43">
                <a:extLst>
                  <a:ext uri="{FF2B5EF4-FFF2-40B4-BE49-F238E27FC236}">
                    <a16:creationId xmlns="" xmlns:a16="http://schemas.microsoft.com/office/drawing/2014/main" id="{EBEB7312-96C8-41FA-BE91-0F7B9330FEC8}"/>
                  </a:ext>
                </a:extLst>
              </p:cNvPr>
              <p:cNvSpPr txBox="1"/>
              <p:nvPr/>
            </p:nvSpPr>
            <p:spPr>
              <a:xfrm>
                <a:off x="264098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51" name="TextBox 43">
                <a:extLst>
                  <a:ext uri="{FF2B5EF4-FFF2-40B4-BE49-F238E27FC236}">
                    <a16:creationId xmlns="" xmlns:a16="http://schemas.microsoft.com/office/drawing/2014/main" id="{44941866-0DAE-401D-8C68-BCC1721244E3}"/>
                  </a:ext>
                </a:extLst>
              </p:cNvPr>
              <p:cNvSpPr txBox="1"/>
              <p:nvPr/>
            </p:nvSpPr>
            <p:spPr>
              <a:xfrm>
                <a:off x="1446067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52" name="TextBox 43">
                <a:extLst>
                  <a:ext uri="{FF2B5EF4-FFF2-40B4-BE49-F238E27FC236}">
                    <a16:creationId xmlns="" xmlns:a16="http://schemas.microsoft.com/office/drawing/2014/main" id="{4D5282A4-9BB4-4187-9448-F3031DD6BB83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5922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장소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TextBox 43">
                <a:extLst>
                  <a:ext uri="{FF2B5EF4-FFF2-40B4-BE49-F238E27FC236}">
                    <a16:creationId xmlns="" xmlns:a16="http://schemas.microsoft.com/office/drawing/2014/main" id="{AC02FBEB-0CD4-4E8B-94E1-BB66DADFD5D9}"/>
                  </a:ext>
                </a:extLst>
              </p:cNvPr>
              <p:cNvSpPr txBox="1"/>
              <p:nvPr/>
            </p:nvSpPr>
            <p:spPr>
              <a:xfrm>
                <a:off x="922400" y="4448435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TextBox 43">
                <a:extLst>
                  <a:ext uri="{FF2B5EF4-FFF2-40B4-BE49-F238E27FC236}">
                    <a16:creationId xmlns="" xmlns:a16="http://schemas.microsoft.com/office/drawing/2014/main" id="{021CBB5D-3E88-4093-AB16-9C386A10512F}"/>
                  </a:ext>
                </a:extLst>
              </p:cNvPr>
              <p:cNvSpPr txBox="1"/>
              <p:nvPr/>
            </p:nvSpPr>
            <p:spPr>
              <a:xfrm>
                <a:off x="516126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30</a:t>
                </a:r>
              </a:p>
            </p:txBody>
          </p:sp>
          <p:sp>
            <p:nvSpPr>
              <p:cNvPr id="55" name="TextBox 43">
                <a:extLst>
                  <a:ext uri="{FF2B5EF4-FFF2-40B4-BE49-F238E27FC236}">
                    <a16:creationId xmlns="" xmlns:a16="http://schemas.microsoft.com/office/drawing/2014/main" id="{3829FF19-C09F-46E1-9258-AE6D714A1292}"/>
                  </a:ext>
                </a:extLst>
              </p:cNvPr>
              <p:cNvSpPr txBox="1"/>
              <p:nvPr/>
            </p:nvSpPr>
            <p:spPr>
              <a:xfrm>
                <a:off x="390112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C20C6469-35F2-49AB-9C0D-9C84582ADC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1088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4075" y="534376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83662" y="535535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11" y="54040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4103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01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0B22C912-3F31-4D8B-AFA3-A367407C13DC}"/>
              </a:ext>
            </a:extLst>
          </p:cNvPr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막대그래프의 가로와 세로는 각각 무엇을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8EFD7554-1C5A-4A69-B2BB-7C9F1B88115A}"/>
              </a:ext>
            </a:extLst>
          </p:cNvPr>
          <p:cNvSpPr/>
          <p:nvPr/>
        </p:nvSpPr>
        <p:spPr bwMode="auto">
          <a:xfrm>
            <a:off x="1470710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A1FD635-1019-4A1A-81CF-3D933E340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960" y="4636522"/>
            <a:ext cx="360000" cy="355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3CD5073-8C2A-4FA6-9F23-72D80527480D}"/>
              </a:ext>
            </a:extLst>
          </p:cNvPr>
          <p:cNvSpPr txBox="1"/>
          <p:nvPr/>
        </p:nvSpPr>
        <p:spPr>
          <a:xfrm flipH="1">
            <a:off x="3886604" y="477247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F429749-44DC-4F61-8C13-4FE5832D7CF6}"/>
              </a:ext>
            </a:extLst>
          </p:cNvPr>
          <p:cNvSpPr/>
          <p:nvPr/>
        </p:nvSpPr>
        <p:spPr bwMode="auto">
          <a:xfrm>
            <a:off x="4531050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장소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CC8F7EC7-64EB-4C9C-8EF0-EE6F2903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00" y="4636522"/>
            <a:ext cx="360000" cy="355000"/>
          </a:xfrm>
          <a:prstGeom prst="rect">
            <a:avLst/>
          </a:prstGeom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056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5_1_4_pop.svg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순서도: 대체 처리 85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표 6">
            <a:extLst>
              <a:ext uri="{FF2B5EF4-FFF2-40B4-BE49-F238E27FC236}">
                <a16:creationId xmlns="" xmlns:a16="http://schemas.microsoft.com/office/drawing/2014/main" id="{EDD1F251-E6C0-4FE1-B1AF-92A692706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71493"/>
              </p:ext>
            </p:extLst>
          </p:nvPr>
        </p:nvGraphicFramePr>
        <p:xfrm>
          <a:off x="807746" y="2398315"/>
          <a:ext cx="5364000" cy="2240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341306004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28762252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69851663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804214276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7761075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67109757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85077532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04163110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17064628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850925540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52621591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15185236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75542279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63293896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07956106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283747736"/>
                    </a:ext>
                  </a:extLst>
                </a:gridCol>
              </a:tblGrid>
              <a:tr h="46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수목원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박물관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0514583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58200751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0742948"/>
                  </a:ext>
                </a:extLst>
              </a:tr>
              <a:tr h="38890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7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49551025-C9C1-4AE7-9ACB-316A54C03CE0}"/>
              </a:ext>
            </a:extLst>
          </p:cNvPr>
          <p:cNvGrpSpPr/>
          <p:nvPr/>
        </p:nvGrpSpPr>
        <p:grpSpPr>
          <a:xfrm>
            <a:off x="719572" y="1963869"/>
            <a:ext cx="5547586" cy="2689267"/>
            <a:chOff x="451378" y="1916832"/>
            <a:chExt cx="5547586" cy="2689267"/>
          </a:xfrm>
        </p:grpSpPr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8809CD60-69CF-4BC8-AA40-F9F4672D945F}"/>
                </a:ext>
              </a:extLst>
            </p:cNvPr>
            <p:cNvGrpSpPr/>
            <p:nvPr/>
          </p:nvGrpSpPr>
          <p:grpSpPr>
            <a:xfrm>
              <a:off x="451378" y="1916832"/>
              <a:ext cx="5547586" cy="2689267"/>
              <a:chOff x="451378" y="2036167"/>
              <a:chExt cx="5547586" cy="2689267"/>
            </a:xfrm>
          </p:grpSpPr>
          <p:sp>
            <p:nvSpPr>
              <p:cNvPr id="92" name="TextBox 43">
                <a:extLst>
                  <a:ext uri="{FF2B5EF4-FFF2-40B4-BE49-F238E27FC236}">
                    <a16:creationId xmlns="" xmlns:a16="http://schemas.microsoft.com/office/drawing/2014/main" id="{0CA9CBE1-D366-41FC-A6C3-00EA0EA2FB0A}"/>
                  </a:ext>
                </a:extLst>
              </p:cNvPr>
              <p:cNvSpPr txBox="1"/>
              <p:nvPr/>
            </p:nvSpPr>
            <p:spPr>
              <a:xfrm>
                <a:off x="1855534" y="2036167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여행 가고 싶은 장소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F1B4D7E6-776D-4626-AFDE-687D9592BFAD}"/>
                  </a:ext>
                </a:extLst>
              </p:cNvPr>
              <p:cNvGrpSpPr/>
              <p:nvPr/>
            </p:nvGrpSpPr>
            <p:grpSpPr>
              <a:xfrm>
                <a:off x="1621726" y="2568491"/>
                <a:ext cx="3778366" cy="1661792"/>
                <a:chOff x="1621726" y="2568491"/>
                <a:chExt cx="3778366" cy="1661792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="" xmlns:a16="http://schemas.microsoft.com/office/drawing/2014/main" id="{CECD2026-F089-45EE-9314-EB243938E798}"/>
                    </a:ext>
                  </a:extLst>
                </p:cNvPr>
                <p:cNvSpPr/>
                <p:nvPr/>
              </p:nvSpPr>
              <p:spPr>
                <a:xfrm rot="5400000">
                  <a:off x="2754839" y="1435378"/>
                  <a:ext cx="252000" cy="251822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="" xmlns:a16="http://schemas.microsoft.com/office/drawing/2014/main" id="{5FEF79BC-D519-4387-A8F2-576735CD6DB2}"/>
                    </a:ext>
                  </a:extLst>
                </p:cNvPr>
                <p:cNvSpPr/>
                <p:nvPr/>
              </p:nvSpPr>
              <p:spPr>
                <a:xfrm rot="5400000">
                  <a:off x="2502811" y="2146888"/>
                  <a:ext cx="252000" cy="201417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="" xmlns:a16="http://schemas.microsoft.com/office/drawing/2014/main" id="{ED8560BB-8A42-41FB-99FC-7BFE94A4EA23}"/>
                    </a:ext>
                  </a:extLst>
                </p:cNvPr>
                <p:cNvSpPr/>
                <p:nvPr/>
              </p:nvSpPr>
              <p:spPr>
                <a:xfrm rot="5400000">
                  <a:off x="3384909" y="1745690"/>
                  <a:ext cx="252000" cy="377836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="" xmlns:a16="http://schemas.microsoft.com/office/drawing/2014/main" id="{D486A273-DD82-42D9-B419-EED733F8BC28}"/>
                    </a:ext>
                  </a:extLst>
                </p:cNvPr>
                <p:cNvSpPr/>
                <p:nvPr/>
              </p:nvSpPr>
              <p:spPr>
                <a:xfrm rot="5400000">
                  <a:off x="2880853" y="2719156"/>
                  <a:ext cx="252000" cy="277025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43">
                <a:extLst>
                  <a:ext uri="{FF2B5EF4-FFF2-40B4-BE49-F238E27FC236}">
                    <a16:creationId xmlns="" xmlns:a16="http://schemas.microsoft.com/office/drawing/2014/main" id="{C81C3548-5989-4C19-95A7-2ABD656FEE91}"/>
                  </a:ext>
                </a:extLst>
              </p:cNvPr>
              <p:cNvSpPr txBox="1"/>
              <p:nvPr/>
            </p:nvSpPr>
            <p:spPr>
              <a:xfrm>
                <a:off x="5544108" y="442130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95" name="TextBox 43">
                <a:extLst>
                  <a:ext uri="{FF2B5EF4-FFF2-40B4-BE49-F238E27FC236}">
                    <a16:creationId xmlns="" xmlns:a16="http://schemas.microsoft.com/office/drawing/2014/main" id="{EBEB7312-96C8-41FA-BE91-0F7B9330FEC8}"/>
                  </a:ext>
                </a:extLst>
              </p:cNvPr>
              <p:cNvSpPr txBox="1"/>
              <p:nvPr/>
            </p:nvSpPr>
            <p:spPr>
              <a:xfrm>
                <a:off x="264098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96" name="TextBox 43">
                <a:extLst>
                  <a:ext uri="{FF2B5EF4-FFF2-40B4-BE49-F238E27FC236}">
                    <a16:creationId xmlns="" xmlns:a16="http://schemas.microsoft.com/office/drawing/2014/main" id="{44941866-0DAE-401D-8C68-BCC1721244E3}"/>
                  </a:ext>
                </a:extLst>
              </p:cNvPr>
              <p:cNvSpPr txBox="1"/>
              <p:nvPr/>
            </p:nvSpPr>
            <p:spPr>
              <a:xfrm>
                <a:off x="1446067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7" name="TextBox 43">
                <a:extLst>
                  <a:ext uri="{FF2B5EF4-FFF2-40B4-BE49-F238E27FC236}">
                    <a16:creationId xmlns="" xmlns:a16="http://schemas.microsoft.com/office/drawing/2014/main" id="{4D5282A4-9BB4-4187-9448-F3031DD6BB83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5922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장소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8" name="TextBox 43">
                <a:extLst>
                  <a:ext uri="{FF2B5EF4-FFF2-40B4-BE49-F238E27FC236}">
                    <a16:creationId xmlns="" xmlns:a16="http://schemas.microsoft.com/office/drawing/2014/main" id="{AC02FBEB-0CD4-4E8B-94E1-BB66DADFD5D9}"/>
                  </a:ext>
                </a:extLst>
              </p:cNvPr>
              <p:cNvSpPr txBox="1"/>
              <p:nvPr/>
            </p:nvSpPr>
            <p:spPr>
              <a:xfrm>
                <a:off x="922400" y="4448435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TextBox 43">
                <a:extLst>
                  <a:ext uri="{FF2B5EF4-FFF2-40B4-BE49-F238E27FC236}">
                    <a16:creationId xmlns="" xmlns:a16="http://schemas.microsoft.com/office/drawing/2014/main" id="{021CBB5D-3E88-4093-AB16-9C386A10512F}"/>
                  </a:ext>
                </a:extLst>
              </p:cNvPr>
              <p:cNvSpPr txBox="1"/>
              <p:nvPr/>
            </p:nvSpPr>
            <p:spPr>
              <a:xfrm>
                <a:off x="516126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30</a:t>
                </a:r>
              </a:p>
            </p:txBody>
          </p:sp>
          <p:sp>
            <p:nvSpPr>
              <p:cNvPr id="100" name="TextBox 43">
                <a:extLst>
                  <a:ext uri="{FF2B5EF4-FFF2-40B4-BE49-F238E27FC236}">
                    <a16:creationId xmlns="" xmlns:a16="http://schemas.microsoft.com/office/drawing/2014/main" id="{3829FF19-C09F-46E1-9258-AE6D714A1292}"/>
                  </a:ext>
                </a:extLst>
              </p:cNvPr>
              <p:cNvSpPr txBox="1"/>
              <p:nvPr/>
            </p:nvSpPr>
            <p:spPr>
              <a:xfrm>
                <a:off x="390112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</p:grpSp>
        <p:cxnSp>
          <p:nvCxnSpPr>
            <p:cNvPr id="91" name="직선 연결선 90">
              <a:extLst>
                <a:ext uri="{FF2B5EF4-FFF2-40B4-BE49-F238E27FC236}">
                  <a16:creationId xmlns="" xmlns:a16="http://schemas.microsoft.com/office/drawing/2014/main" id="{C20C6469-35F2-49AB-9C0D-9C84582ADC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1088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Box 104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="" xmlns:a16="http://schemas.microsoft.com/office/drawing/2014/main" id="{CE9ABA4D-DA6C-44FC-8E5A-2D8D9135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BA5D7AF0-1859-475A-B574-A9AE04410C0F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4D9A740E-9EE9-4AD5-94EA-D09EEDF75D10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94972" y="4790724"/>
            <a:ext cx="727073" cy="366468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2919" y="4797152"/>
            <a:ext cx="727073" cy="366468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82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6">
            <a:extLst>
              <a:ext uri="{FF2B5EF4-FFF2-40B4-BE49-F238E27FC236}">
                <a16:creationId xmlns="" xmlns:a16="http://schemas.microsoft.com/office/drawing/2014/main" id="{EDD1F251-E6C0-4FE1-B1AF-92A692706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10766"/>
              </p:ext>
            </p:extLst>
          </p:nvPr>
        </p:nvGraphicFramePr>
        <p:xfrm>
          <a:off x="807746" y="2398315"/>
          <a:ext cx="5364000" cy="2240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341306004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28762252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69851663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804214276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7761075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67109757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85077532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04163110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17064628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850925540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52621591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15185236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75542279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63293896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07956106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283747736"/>
                    </a:ext>
                  </a:extLst>
                </a:gridCol>
              </a:tblGrid>
              <a:tr h="46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수목원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박물관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0514583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58200751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0742948"/>
                  </a:ext>
                </a:extLst>
              </a:tr>
              <a:tr h="38890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7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49551025-C9C1-4AE7-9ACB-316A54C03CE0}"/>
              </a:ext>
            </a:extLst>
          </p:cNvPr>
          <p:cNvGrpSpPr/>
          <p:nvPr/>
        </p:nvGrpSpPr>
        <p:grpSpPr>
          <a:xfrm>
            <a:off x="719572" y="1963869"/>
            <a:ext cx="5547586" cy="2689267"/>
            <a:chOff x="451378" y="1916832"/>
            <a:chExt cx="5547586" cy="2689267"/>
          </a:xfrm>
        </p:grpSpPr>
        <p:grpSp>
          <p:nvGrpSpPr>
            <p:cNvPr id="89" name="그룹 88">
              <a:extLst>
                <a:ext uri="{FF2B5EF4-FFF2-40B4-BE49-F238E27FC236}">
                  <a16:creationId xmlns="" xmlns:a16="http://schemas.microsoft.com/office/drawing/2014/main" id="{8809CD60-69CF-4BC8-AA40-F9F4672D945F}"/>
                </a:ext>
              </a:extLst>
            </p:cNvPr>
            <p:cNvGrpSpPr/>
            <p:nvPr/>
          </p:nvGrpSpPr>
          <p:grpSpPr>
            <a:xfrm>
              <a:off x="451378" y="1916832"/>
              <a:ext cx="5547586" cy="2689267"/>
              <a:chOff x="451378" y="2036167"/>
              <a:chExt cx="5547586" cy="2689267"/>
            </a:xfrm>
          </p:grpSpPr>
          <p:sp>
            <p:nvSpPr>
              <p:cNvPr id="92" name="TextBox 43">
                <a:extLst>
                  <a:ext uri="{FF2B5EF4-FFF2-40B4-BE49-F238E27FC236}">
                    <a16:creationId xmlns="" xmlns:a16="http://schemas.microsoft.com/office/drawing/2014/main" id="{0CA9CBE1-D366-41FC-A6C3-00EA0EA2FB0A}"/>
                  </a:ext>
                </a:extLst>
              </p:cNvPr>
              <p:cNvSpPr txBox="1"/>
              <p:nvPr/>
            </p:nvSpPr>
            <p:spPr>
              <a:xfrm>
                <a:off x="1855534" y="2036167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여행 가고 싶은 장소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F1B4D7E6-776D-4626-AFDE-687D9592BFAD}"/>
                  </a:ext>
                </a:extLst>
              </p:cNvPr>
              <p:cNvGrpSpPr/>
              <p:nvPr/>
            </p:nvGrpSpPr>
            <p:grpSpPr>
              <a:xfrm>
                <a:off x="1621726" y="2568491"/>
                <a:ext cx="3778366" cy="1661792"/>
                <a:chOff x="1621726" y="2568491"/>
                <a:chExt cx="3778366" cy="1661792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="" xmlns:a16="http://schemas.microsoft.com/office/drawing/2014/main" id="{CECD2026-F089-45EE-9314-EB243938E798}"/>
                    </a:ext>
                  </a:extLst>
                </p:cNvPr>
                <p:cNvSpPr/>
                <p:nvPr/>
              </p:nvSpPr>
              <p:spPr>
                <a:xfrm rot="5400000">
                  <a:off x="2754839" y="1435378"/>
                  <a:ext cx="252000" cy="251822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="" xmlns:a16="http://schemas.microsoft.com/office/drawing/2014/main" id="{5FEF79BC-D519-4387-A8F2-576735CD6DB2}"/>
                    </a:ext>
                  </a:extLst>
                </p:cNvPr>
                <p:cNvSpPr/>
                <p:nvPr/>
              </p:nvSpPr>
              <p:spPr>
                <a:xfrm rot="5400000">
                  <a:off x="2502811" y="2146888"/>
                  <a:ext cx="252000" cy="201417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="" xmlns:a16="http://schemas.microsoft.com/office/drawing/2014/main" id="{ED8560BB-8A42-41FB-99FC-7BFE94A4EA23}"/>
                    </a:ext>
                  </a:extLst>
                </p:cNvPr>
                <p:cNvSpPr/>
                <p:nvPr/>
              </p:nvSpPr>
              <p:spPr>
                <a:xfrm rot="5400000">
                  <a:off x="3384909" y="1745690"/>
                  <a:ext cx="252000" cy="377836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="" xmlns:a16="http://schemas.microsoft.com/office/drawing/2014/main" id="{D486A273-DD82-42D9-B419-EED733F8BC28}"/>
                    </a:ext>
                  </a:extLst>
                </p:cNvPr>
                <p:cNvSpPr/>
                <p:nvPr/>
              </p:nvSpPr>
              <p:spPr>
                <a:xfrm rot="5400000">
                  <a:off x="2880853" y="2719156"/>
                  <a:ext cx="252000" cy="277025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43">
                <a:extLst>
                  <a:ext uri="{FF2B5EF4-FFF2-40B4-BE49-F238E27FC236}">
                    <a16:creationId xmlns="" xmlns:a16="http://schemas.microsoft.com/office/drawing/2014/main" id="{C81C3548-5989-4C19-95A7-2ABD656FEE91}"/>
                  </a:ext>
                </a:extLst>
              </p:cNvPr>
              <p:cNvSpPr txBox="1"/>
              <p:nvPr/>
            </p:nvSpPr>
            <p:spPr>
              <a:xfrm>
                <a:off x="5544108" y="442130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95" name="TextBox 43">
                <a:extLst>
                  <a:ext uri="{FF2B5EF4-FFF2-40B4-BE49-F238E27FC236}">
                    <a16:creationId xmlns="" xmlns:a16="http://schemas.microsoft.com/office/drawing/2014/main" id="{EBEB7312-96C8-41FA-BE91-0F7B9330FEC8}"/>
                  </a:ext>
                </a:extLst>
              </p:cNvPr>
              <p:cNvSpPr txBox="1"/>
              <p:nvPr/>
            </p:nvSpPr>
            <p:spPr>
              <a:xfrm>
                <a:off x="264098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96" name="TextBox 43">
                <a:extLst>
                  <a:ext uri="{FF2B5EF4-FFF2-40B4-BE49-F238E27FC236}">
                    <a16:creationId xmlns="" xmlns:a16="http://schemas.microsoft.com/office/drawing/2014/main" id="{44941866-0DAE-401D-8C68-BCC1721244E3}"/>
                  </a:ext>
                </a:extLst>
              </p:cNvPr>
              <p:cNvSpPr txBox="1"/>
              <p:nvPr/>
            </p:nvSpPr>
            <p:spPr>
              <a:xfrm>
                <a:off x="1446067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7" name="TextBox 43">
                <a:extLst>
                  <a:ext uri="{FF2B5EF4-FFF2-40B4-BE49-F238E27FC236}">
                    <a16:creationId xmlns="" xmlns:a16="http://schemas.microsoft.com/office/drawing/2014/main" id="{4D5282A4-9BB4-4187-9448-F3031DD6BB83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5922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장소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8" name="TextBox 43">
                <a:extLst>
                  <a:ext uri="{FF2B5EF4-FFF2-40B4-BE49-F238E27FC236}">
                    <a16:creationId xmlns="" xmlns:a16="http://schemas.microsoft.com/office/drawing/2014/main" id="{AC02FBEB-0CD4-4E8B-94E1-BB66DADFD5D9}"/>
                  </a:ext>
                </a:extLst>
              </p:cNvPr>
              <p:cNvSpPr txBox="1"/>
              <p:nvPr/>
            </p:nvSpPr>
            <p:spPr>
              <a:xfrm>
                <a:off x="922400" y="4448435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TextBox 43">
                <a:extLst>
                  <a:ext uri="{FF2B5EF4-FFF2-40B4-BE49-F238E27FC236}">
                    <a16:creationId xmlns="" xmlns:a16="http://schemas.microsoft.com/office/drawing/2014/main" id="{021CBB5D-3E88-4093-AB16-9C386A10512F}"/>
                  </a:ext>
                </a:extLst>
              </p:cNvPr>
              <p:cNvSpPr txBox="1"/>
              <p:nvPr/>
            </p:nvSpPr>
            <p:spPr>
              <a:xfrm>
                <a:off x="516126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30</a:t>
                </a:r>
              </a:p>
            </p:txBody>
          </p:sp>
          <p:sp>
            <p:nvSpPr>
              <p:cNvPr id="100" name="TextBox 43">
                <a:extLst>
                  <a:ext uri="{FF2B5EF4-FFF2-40B4-BE49-F238E27FC236}">
                    <a16:creationId xmlns="" xmlns:a16="http://schemas.microsoft.com/office/drawing/2014/main" id="{3829FF19-C09F-46E1-9258-AE6D714A1292}"/>
                  </a:ext>
                </a:extLst>
              </p:cNvPr>
              <p:cNvSpPr txBox="1"/>
              <p:nvPr/>
            </p:nvSpPr>
            <p:spPr>
              <a:xfrm>
                <a:off x="390112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</p:grp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C20C6469-35F2-49AB-9C0D-9C84582ADC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1088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3F057B5-CFE8-4367-BEF2-FA08AA46F287}"/>
              </a:ext>
            </a:extLst>
          </p:cNvPr>
          <p:cNvSpPr txBox="1"/>
          <p:nvPr/>
        </p:nvSpPr>
        <p:spPr>
          <a:xfrm flipH="1">
            <a:off x="652510" y="477247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8EFD7554-1C5A-4A69-B2BB-7C9F1B88115A}"/>
              </a:ext>
            </a:extLst>
          </p:cNvPr>
          <p:cNvSpPr/>
          <p:nvPr/>
        </p:nvSpPr>
        <p:spPr bwMode="auto">
          <a:xfrm>
            <a:off x="1493328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A1FD635-1019-4A1A-81CF-3D933E340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578" y="4636522"/>
            <a:ext cx="360000" cy="355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3CD5073-8C2A-4FA6-9F23-72D80527480D}"/>
              </a:ext>
            </a:extLst>
          </p:cNvPr>
          <p:cNvSpPr txBox="1"/>
          <p:nvPr/>
        </p:nvSpPr>
        <p:spPr>
          <a:xfrm flipH="1">
            <a:off x="3711530" y="477247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F429749-44DC-4F61-8C13-4FE5832D7CF6}"/>
              </a:ext>
            </a:extLst>
          </p:cNvPr>
          <p:cNvSpPr/>
          <p:nvPr/>
        </p:nvSpPr>
        <p:spPr bwMode="auto">
          <a:xfrm>
            <a:off x="4552348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장소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CC8F7EC7-64EB-4C9C-8EF0-EE6F29037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98" y="4636522"/>
            <a:ext cx="360000" cy="355000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B846FE36-C5ED-4BF2-8C94-48D06F57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D2F07997-7C3F-41BF-99C7-C394AAA1B649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8E544FD8-5C54-4599-83DE-95ADD5C022A3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="" xmlns:a16="http://schemas.microsoft.com/office/drawing/2014/main" id="{05C3C5C6-69B9-41F7-93EC-93D10285D852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EB925957-C602-4213-BD23-6AE6C8843EB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D27B2F54-7A21-414F-80EC-8AE5E163E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53">
            <a:extLst>
              <a:ext uri="{FF2B5EF4-FFF2-40B4-BE49-F238E27FC236}">
                <a16:creationId xmlns="" xmlns:a16="http://schemas.microsoft.com/office/drawing/2014/main" id="{93BB16FC-36BE-46B5-BE41-8E785991D55F}"/>
              </a:ext>
            </a:extLst>
          </p:cNvPr>
          <p:cNvSpPr txBox="1"/>
          <p:nvPr/>
        </p:nvSpPr>
        <p:spPr>
          <a:xfrm flipH="1">
            <a:off x="192743" y="4259677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막대를 가로로 나타낸 막대그래프에서 가로는 조사한 수를 나타내고 세로는 조사 항목을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43">
            <a:extLst>
              <a:ext uri="{FF2B5EF4-FFF2-40B4-BE49-F238E27FC236}">
                <a16:creationId xmlns="" xmlns:a16="http://schemas.microsoft.com/office/drawing/2014/main" id="{0B22C912-3F31-4D8B-AFA3-A367407C13DC}"/>
              </a:ext>
            </a:extLst>
          </p:cNvPr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막대그래프의 가로와 세로는 각각 무엇을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876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 눈금 한 칸은 몇 몇을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143654" y="4636522"/>
            <a:ext cx="1005898" cy="508053"/>
            <a:chOff x="3269290" y="4636522"/>
            <a:chExt cx="1005898" cy="508053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7692270E-7587-4B8A-BAAF-377DA8652D34}"/>
                </a:ext>
              </a:extLst>
            </p:cNvPr>
            <p:cNvSpPr/>
            <p:nvPr/>
          </p:nvSpPr>
          <p:spPr bwMode="auto">
            <a:xfrm>
              <a:off x="3269290" y="4779445"/>
              <a:ext cx="82380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246628D4-1AF9-4327-85CF-995BE0A20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5188" y="4636522"/>
              <a:ext cx="360000" cy="355000"/>
            </a:xfrm>
            <a:prstGeom prst="rect">
              <a:avLst/>
            </a:prstGeom>
          </p:spPr>
        </p:pic>
      </p:grp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6">
            <a:extLst>
              <a:ext uri="{FF2B5EF4-FFF2-40B4-BE49-F238E27FC236}">
                <a16:creationId xmlns="" xmlns:a16="http://schemas.microsoft.com/office/drawing/2014/main" id="{EDD1F251-E6C0-4FE1-B1AF-92A692706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75312"/>
              </p:ext>
            </p:extLst>
          </p:nvPr>
        </p:nvGraphicFramePr>
        <p:xfrm>
          <a:off x="807746" y="2398315"/>
          <a:ext cx="5364000" cy="2240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341306004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28762252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69851663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804214276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7761075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67109757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85077532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04163110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17064628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850925540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52621591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15185236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75542279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63293896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07956106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283747736"/>
                    </a:ext>
                  </a:extLst>
                </a:gridCol>
              </a:tblGrid>
              <a:tr h="46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수목원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박물관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0514583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58200751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0742948"/>
                  </a:ext>
                </a:extLst>
              </a:tr>
              <a:tr h="38890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7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49551025-C9C1-4AE7-9ACB-316A54C03CE0}"/>
              </a:ext>
            </a:extLst>
          </p:cNvPr>
          <p:cNvGrpSpPr/>
          <p:nvPr/>
        </p:nvGrpSpPr>
        <p:grpSpPr>
          <a:xfrm>
            <a:off x="719572" y="1963869"/>
            <a:ext cx="5547586" cy="2689267"/>
            <a:chOff x="451378" y="1916832"/>
            <a:chExt cx="5547586" cy="2689267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09CD60-69CF-4BC8-AA40-F9F4672D945F}"/>
                </a:ext>
              </a:extLst>
            </p:cNvPr>
            <p:cNvGrpSpPr/>
            <p:nvPr/>
          </p:nvGrpSpPr>
          <p:grpSpPr>
            <a:xfrm>
              <a:off x="451378" y="1916832"/>
              <a:ext cx="5547586" cy="2689267"/>
              <a:chOff x="451378" y="2036167"/>
              <a:chExt cx="5547586" cy="2689267"/>
            </a:xfrm>
          </p:grpSpPr>
          <p:sp>
            <p:nvSpPr>
              <p:cNvPr id="85" name="TextBox 43">
                <a:extLst>
                  <a:ext uri="{FF2B5EF4-FFF2-40B4-BE49-F238E27FC236}">
                    <a16:creationId xmlns="" xmlns:a16="http://schemas.microsoft.com/office/drawing/2014/main" id="{0CA9CBE1-D366-41FC-A6C3-00EA0EA2FB0A}"/>
                  </a:ext>
                </a:extLst>
              </p:cNvPr>
              <p:cNvSpPr txBox="1"/>
              <p:nvPr/>
            </p:nvSpPr>
            <p:spPr>
              <a:xfrm>
                <a:off x="1855534" y="2036167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여행 가고 싶은 장소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="" xmlns:a16="http://schemas.microsoft.com/office/drawing/2014/main" id="{F1B4D7E6-776D-4626-AFDE-687D9592BFAD}"/>
                  </a:ext>
                </a:extLst>
              </p:cNvPr>
              <p:cNvGrpSpPr/>
              <p:nvPr/>
            </p:nvGrpSpPr>
            <p:grpSpPr>
              <a:xfrm>
                <a:off x="1621726" y="2568491"/>
                <a:ext cx="3778366" cy="1661792"/>
                <a:chOff x="1621726" y="2568491"/>
                <a:chExt cx="3778366" cy="1661792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="" xmlns:a16="http://schemas.microsoft.com/office/drawing/2014/main" id="{CECD2026-F089-45EE-9314-EB243938E798}"/>
                    </a:ext>
                  </a:extLst>
                </p:cNvPr>
                <p:cNvSpPr/>
                <p:nvPr/>
              </p:nvSpPr>
              <p:spPr>
                <a:xfrm rot="5400000">
                  <a:off x="2754839" y="1435378"/>
                  <a:ext cx="252000" cy="251822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="" xmlns:a16="http://schemas.microsoft.com/office/drawing/2014/main" id="{5FEF79BC-D519-4387-A8F2-576735CD6DB2}"/>
                    </a:ext>
                  </a:extLst>
                </p:cNvPr>
                <p:cNvSpPr/>
                <p:nvPr/>
              </p:nvSpPr>
              <p:spPr>
                <a:xfrm rot="5400000">
                  <a:off x="2502811" y="2146888"/>
                  <a:ext cx="252000" cy="201417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="" xmlns:a16="http://schemas.microsoft.com/office/drawing/2014/main" id="{ED8560BB-8A42-41FB-99FC-7BFE94A4EA23}"/>
                    </a:ext>
                  </a:extLst>
                </p:cNvPr>
                <p:cNvSpPr/>
                <p:nvPr/>
              </p:nvSpPr>
              <p:spPr>
                <a:xfrm rot="5400000">
                  <a:off x="3384909" y="1745690"/>
                  <a:ext cx="252000" cy="377836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="" xmlns:a16="http://schemas.microsoft.com/office/drawing/2014/main" id="{D486A273-DD82-42D9-B419-EED733F8BC28}"/>
                    </a:ext>
                  </a:extLst>
                </p:cNvPr>
                <p:cNvSpPr/>
                <p:nvPr/>
              </p:nvSpPr>
              <p:spPr>
                <a:xfrm rot="5400000">
                  <a:off x="2880853" y="2719156"/>
                  <a:ext cx="252000" cy="277025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43">
                <a:extLst>
                  <a:ext uri="{FF2B5EF4-FFF2-40B4-BE49-F238E27FC236}">
                    <a16:creationId xmlns="" xmlns:a16="http://schemas.microsoft.com/office/drawing/2014/main" id="{C81C3548-5989-4C19-95A7-2ABD656FEE91}"/>
                  </a:ext>
                </a:extLst>
              </p:cNvPr>
              <p:cNvSpPr txBox="1"/>
              <p:nvPr/>
            </p:nvSpPr>
            <p:spPr>
              <a:xfrm>
                <a:off x="5544108" y="442130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88" name="TextBox 43">
                <a:extLst>
                  <a:ext uri="{FF2B5EF4-FFF2-40B4-BE49-F238E27FC236}">
                    <a16:creationId xmlns="" xmlns:a16="http://schemas.microsoft.com/office/drawing/2014/main" id="{EBEB7312-96C8-41FA-BE91-0F7B9330FEC8}"/>
                  </a:ext>
                </a:extLst>
              </p:cNvPr>
              <p:cNvSpPr txBox="1"/>
              <p:nvPr/>
            </p:nvSpPr>
            <p:spPr>
              <a:xfrm>
                <a:off x="264098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9" name="TextBox 43">
                <a:extLst>
                  <a:ext uri="{FF2B5EF4-FFF2-40B4-BE49-F238E27FC236}">
                    <a16:creationId xmlns="" xmlns:a16="http://schemas.microsoft.com/office/drawing/2014/main" id="{44941866-0DAE-401D-8C68-BCC1721244E3}"/>
                  </a:ext>
                </a:extLst>
              </p:cNvPr>
              <p:cNvSpPr txBox="1"/>
              <p:nvPr/>
            </p:nvSpPr>
            <p:spPr>
              <a:xfrm>
                <a:off x="1446067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0" name="TextBox 43">
                <a:extLst>
                  <a:ext uri="{FF2B5EF4-FFF2-40B4-BE49-F238E27FC236}">
                    <a16:creationId xmlns="" xmlns:a16="http://schemas.microsoft.com/office/drawing/2014/main" id="{4D5282A4-9BB4-4187-9448-F3031DD6BB83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5922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장소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1" name="TextBox 43">
                <a:extLst>
                  <a:ext uri="{FF2B5EF4-FFF2-40B4-BE49-F238E27FC236}">
                    <a16:creationId xmlns="" xmlns:a16="http://schemas.microsoft.com/office/drawing/2014/main" id="{AC02FBEB-0CD4-4E8B-94E1-BB66DADFD5D9}"/>
                  </a:ext>
                </a:extLst>
              </p:cNvPr>
              <p:cNvSpPr txBox="1"/>
              <p:nvPr/>
            </p:nvSpPr>
            <p:spPr>
              <a:xfrm>
                <a:off x="922400" y="4448435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43">
                <a:extLst>
                  <a:ext uri="{FF2B5EF4-FFF2-40B4-BE49-F238E27FC236}">
                    <a16:creationId xmlns="" xmlns:a16="http://schemas.microsoft.com/office/drawing/2014/main" id="{021CBB5D-3E88-4093-AB16-9C386A10512F}"/>
                  </a:ext>
                </a:extLst>
              </p:cNvPr>
              <p:cNvSpPr txBox="1"/>
              <p:nvPr/>
            </p:nvSpPr>
            <p:spPr>
              <a:xfrm>
                <a:off x="516126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30</a:t>
                </a:r>
              </a:p>
            </p:txBody>
          </p:sp>
          <p:sp>
            <p:nvSpPr>
              <p:cNvPr id="93" name="TextBox 43">
                <a:extLst>
                  <a:ext uri="{FF2B5EF4-FFF2-40B4-BE49-F238E27FC236}">
                    <a16:creationId xmlns="" xmlns:a16="http://schemas.microsoft.com/office/drawing/2014/main" id="{3829FF19-C09F-46E1-9258-AE6D714A1292}"/>
                  </a:ext>
                </a:extLst>
              </p:cNvPr>
              <p:cNvSpPr txBox="1"/>
              <p:nvPr/>
            </p:nvSpPr>
            <p:spPr>
              <a:xfrm>
                <a:off x="390112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</p:grp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C20C6469-35F2-49AB-9C0D-9C84582ADC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1088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8" name="TextBox 9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>
            <a:extLst>
              <a:ext uri="{FF2B5EF4-FFF2-40B4-BE49-F238E27FC236}">
                <a16:creationId xmlns="" xmlns:a16="http://schemas.microsoft.com/office/drawing/2014/main" id="{CE9ABA4D-DA6C-44FC-8E5A-2D8D9135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BA5D7AF0-1859-475A-B574-A9AE04410C0F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4D9A740E-9EE9-4AD5-94EA-D09EEDF75D10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표 6">
            <a:extLst>
              <a:ext uri="{FF2B5EF4-FFF2-40B4-BE49-F238E27FC236}">
                <a16:creationId xmlns="" xmlns:a16="http://schemas.microsoft.com/office/drawing/2014/main" id="{EDD1F251-E6C0-4FE1-B1AF-92A692706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9828"/>
              </p:ext>
            </p:extLst>
          </p:nvPr>
        </p:nvGraphicFramePr>
        <p:xfrm>
          <a:off x="807746" y="2398315"/>
          <a:ext cx="5364000" cy="2240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341306004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28762252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69851663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804214276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7761075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67109757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85077532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04163110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17064628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850925540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52621591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15185236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75542279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63293896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07956106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4283747736"/>
                    </a:ext>
                  </a:extLst>
                </a:gridCol>
              </a:tblGrid>
              <a:tr h="46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수목원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박물관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0514583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58200751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0742948"/>
                  </a:ext>
                </a:extLst>
              </a:tr>
              <a:tr h="38890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7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49551025-C9C1-4AE7-9ACB-316A54C03CE0}"/>
              </a:ext>
            </a:extLst>
          </p:cNvPr>
          <p:cNvGrpSpPr/>
          <p:nvPr/>
        </p:nvGrpSpPr>
        <p:grpSpPr>
          <a:xfrm>
            <a:off x="719572" y="1963869"/>
            <a:ext cx="5547586" cy="2689267"/>
            <a:chOff x="451378" y="1916832"/>
            <a:chExt cx="5547586" cy="2689267"/>
          </a:xfrm>
        </p:grpSpPr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8809CD60-69CF-4BC8-AA40-F9F4672D945F}"/>
                </a:ext>
              </a:extLst>
            </p:cNvPr>
            <p:cNvGrpSpPr/>
            <p:nvPr/>
          </p:nvGrpSpPr>
          <p:grpSpPr>
            <a:xfrm>
              <a:off x="451378" y="1916832"/>
              <a:ext cx="5547586" cy="2689267"/>
              <a:chOff x="451378" y="2036167"/>
              <a:chExt cx="5547586" cy="2689267"/>
            </a:xfrm>
          </p:grpSpPr>
          <p:sp>
            <p:nvSpPr>
              <p:cNvPr id="90" name="TextBox 43">
                <a:extLst>
                  <a:ext uri="{FF2B5EF4-FFF2-40B4-BE49-F238E27FC236}">
                    <a16:creationId xmlns="" xmlns:a16="http://schemas.microsoft.com/office/drawing/2014/main" id="{0CA9CBE1-D366-41FC-A6C3-00EA0EA2FB0A}"/>
                  </a:ext>
                </a:extLst>
              </p:cNvPr>
              <p:cNvSpPr txBox="1"/>
              <p:nvPr/>
            </p:nvSpPr>
            <p:spPr>
              <a:xfrm>
                <a:off x="1855534" y="2036167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여행 가고 싶은 장소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F1B4D7E6-776D-4626-AFDE-687D9592BFAD}"/>
                  </a:ext>
                </a:extLst>
              </p:cNvPr>
              <p:cNvGrpSpPr/>
              <p:nvPr/>
            </p:nvGrpSpPr>
            <p:grpSpPr>
              <a:xfrm>
                <a:off x="1621726" y="2568491"/>
                <a:ext cx="3778366" cy="1661792"/>
                <a:chOff x="1621726" y="2568491"/>
                <a:chExt cx="3778366" cy="1661792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="" xmlns:a16="http://schemas.microsoft.com/office/drawing/2014/main" id="{CECD2026-F089-45EE-9314-EB243938E798}"/>
                    </a:ext>
                  </a:extLst>
                </p:cNvPr>
                <p:cNvSpPr/>
                <p:nvPr/>
              </p:nvSpPr>
              <p:spPr>
                <a:xfrm rot="5400000">
                  <a:off x="2754839" y="1435378"/>
                  <a:ext cx="252000" cy="251822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="" xmlns:a16="http://schemas.microsoft.com/office/drawing/2014/main" id="{5FEF79BC-D519-4387-A8F2-576735CD6DB2}"/>
                    </a:ext>
                  </a:extLst>
                </p:cNvPr>
                <p:cNvSpPr/>
                <p:nvPr/>
              </p:nvSpPr>
              <p:spPr>
                <a:xfrm rot="5400000">
                  <a:off x="2502811" y="2146888"/>
                  <a:ext cx="252000" cy="201417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="" xmlns:a16="http://schemas.microsoft.com/office/drawing/2014/main" id="{ED8560BB-8A42-41FB-99FC-7BFE94A4EA23}"/>
                    </a:ext>
                  </a:extLst>
                </p:cNvPr>
                <p:cNvSpPr/>
                <p:nvPr/>
              </p:nvSpPr>
              <p:spPr>
                <a:xfrm rot="5400000">
                  <a:off x="3384909" y="1745690"/>
                  <a:ext cx="252000" cy="377836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="" xmlns:a16="http://schemas.microsoft.com/office/drawing/2014/main" id="{D486A273-DD82-42D9-B419-EED733F8BC28}"/>
                    </a:ext>
                  </a:extLst>
                </p:cNvPr>
                <p:cNvSpPr/>
                <p:nvPr/>
              </p:nvSpPr>
              <p:spPr>
                <a:xfrm rot="5400000">
                  <a:off x="2880853" y="2719156"/>
                  <a:ext cx="252000" cy="277025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43">
                <a:extLst>
                  <a:ext uri="{FF2B5EF4-FFF2-40B4-BE49-F238E27FC236}">
                    <a16:creationId xmlns="" xmlns:a16="http://schemas.microsoft.com/office/drawing/2014/main" id="{C81C3548-5989-4C19-95A7-2ABD656FEE91}"/>
                  </a:ext>
                </a:extLst>
              </p:cNvPr>
              <p:cNvSpPr txBox="1"/>
              <p:nvPr/>
            </p:nvSpPr>
            <p:spPr>
              <a:xfrm>
                <a:off x="5544108" y="442130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94" name="TextBox 43">
                <a:extLst>
                  <a:ext uri="{FF2B5EF4-FFF2-40B4-BE49-F238E27FC236}">
                    <a16:creationId xmlns="" xmlns:a16="http://schemas.microsoft.com/office/drawing/2014/main" id="{EBEB7312-96C8-41FA-BE91-0F7B9330FEC8}"/>
                  </a:ext>
                </a:extLst>
              </p:cNvPr>
              <p:cNvSpPr txBox="1"/>
              <p:nvPr/>
            </p:nvSpPr>
            <p:spPr>
              <a:xfrm>
                <a:off x="264098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95" name="TextBox 43">
                <a:extLst>
                  <a:ext uri="{FF2B5EF4-FFF2-40B4-BE49-F238E27FC236}">
                    <a16:creationId xmlns="" xmlns:a16="http://schemas.microsoft.com/office/drawing/2014/main" id="{44941866-0DAE-401D-8C68-BCC1721244E3}"/>
                  </a:ext>
                </a:extLst>
              </p:cNvPr>
              <p:cNvSpPr txBox="1"/>
              <p:nvPr/>
            </p:nvSpPr>
            <p:spPr>
              <a:xfrm>
                <a:off x="1446067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6" name="TextBox 43">
                <a:extLst>
                  <a:ext uri="{FF2B5EF4-FFF2-40B4-BE49-F238E27FC236}">
                    <a16:creationId xmlns="" xmlns:a16="http://schemas.microsoft.com/office/drawing/2014/main" id="{4D5282A4-9BB4-4187-9448-F3031DD6BB83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5922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장소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TextBox 43">
                <a:extLst>
                  <a:ext uri="{FF2B5EF4-FFF2-40B4-BE49-F238E27FC236}">
                    <a16:creationId xmlns="" xmlns:a16="http://schemas.microsoft.com/office/drawing/2014/main" id="{AC02FBEB-0CD4-4E8B-94E1-BB66DADFD5D9}"/>
                  </a:ext>
                </a:extLst>
              </p:cNvPr>
              <p:cNvSpPr txBox="1"/>
              <p:nvPr/>
            </p:nvSpPr>
            <p:spPr>
              <a:xfrm>
                <a:off x="922400" y="4448435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8" name="TextBox 43">
                <a:extLst>
                  <a:ext uri="{FF2B5EF4-FFF2-40B4-BE49-F238E27FC236}">
                    <a16:creationId xmlns="" xmlns:a16="http://schemas.microsoft.com/office/drawing/2014/main" id="{021CBB5D-3E88-4093-AB16-9C386A10512F}"/>
                  </a:ext>
                </a:extLst>
              </p:cNvPr>
              <p:cNvSpPr txBox="1"/>
              <p:nvPr/>
            </p:nvSpPr>
            <p:spPr>
              <a:xfrm>
                <a:off x="516126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30</a:t>
                </a:r>
              </a:p>
            </p:txBody>
          </p:sp>
          <p:sp>
            <p:nvSpPr>
              <p:cNvPr id="99" name="TextBox 43">
                <a:extLst>
                  <a:ext uri="{FF2B5EF4-FFF2-40B4-BE49-F238E27FC236}">
                    <a16:creationId xmlns="" xmlns:a16="http://schemas.microsoft.com/office/drawing/2014/main" id="{3829FF19-C09F-46E1-9258-AE6D714A1292}"/>
                  </a:ext>
                </a:extLst>
              </p:cNvPr>
              <p:cNvSpPr txBox="1"/>
              <p:nvPr/>
            </p:nvSpPr>
            <p:spPr>
              <a:xfrm>
                <a:off x="390112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</p:grpSp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C20C6469-35F2-49AB-9C0D-9C84582ADC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1088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그룹 44"/>
          <p:cNvGrpSpPr/>
          <p:nvPr/>
        </p:nvGrpSpPr>
        <p:grpSpPr>
          <a:xfrm>
            <a:off x="3143654" y="4636522"/>
            <a:ext cx="1005898" cy="508053"/>
            <a:chOff x="3269290" y="4636522"/>
            <a:chExt cx="1005898" cy="508053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7692270E-7587-4B8A-BAAF-377DA8652D34}"/>
                </a:ext>
              </a:extLst>
            </p:cNvPr>
            <p:cNvSpPr/>
            <p:nvPr/>
          </p:nvSpPr>
          <p:spPr bwMode="auto">
            <a:xfrm>
              <a:off x="3269290" y="4779445"/>
              <a:ext cx="82380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246628D4-1AF9-4327-85CF-995BE0A20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5188" y="4636522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 눈금 한 칸은 몇 몇을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9EABFD7-4DC4-41DA-A5A9-58F3FA4B12BF}"/>
              </a:ext>
            </a:extLst>
          </p:cNvPr>
          <p:cNvSpPr txBox="1"/>
          <p:nvPr/>
        </p:nvSpPr>
        <p:spPr>
          <a:xfrm flipH="1">
            <a:off x="4140787" y="4772471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246628D4-1AF9-4327-85CF-995BE0A2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88" y="4636522"/>
            <a:ext cx="360000" cy="355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001744AA-20FD-4137-AD6F-531EA4C4F0F0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F7A4F594-C923-407F-BF7C-8D4E1EA5B927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38">
              <a:extLst>
                <a:ext uri="{FF2B5EF4-FFF2-40B4-BE49-F238E27FC236}">
                  <a16:creationId xmlns="" xmlns:a16="http://schemas.microsoft.com/office/drawing/2014/main" id="{E9DFABBC-0BC9-47CE-B2EA-90196ABDCFE2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="" xmlns:a16="http://schemas.microsoft.com/office/drawing/2014/main" id="{2E7E6E97-0C84-45C1-ADEE-4F3DA987C79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6" name="직사각형 21">
            <a:extLst>
              <a:ext uri="{FF2B5EF4-FFF2-40B4-BE49-F238E27FC236}">
                <a16:creationId xmlns="" xmlns:a16="http://schemas.microsoft.com/office/drawing/2014/main" id="{91E709A1-A4CA-4649-ADCC-21F2D234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="" xmlns:a16="http://schemas.microsoft.com/office/drawing/2014/main" id="{A64D0FE6-90C8-4723-8771-7AE9586FC59A}"/>
              </a:ext>
            </a:extLst>
          </p:cNvPr>
          <p:cNvSpPr txBox="1"/>
          <p:nvPr/>
        </p:nvSpPr>
        <p:spPr>
          <a:xfrm flipH="1">
            <a:off x="192743" y="4259677"/>
            <a:ext cx="66115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 눈금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나타내므로 가로 눈금 한 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75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=""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말을 찾아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BFA67824-AEDC-47E7-872D-D642E6C0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5" y="165552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7C0FA17F-EB1D-4B5C-BC25-3D96E8ABEEF0}"/>
              </a:ext>
            </a:extLst>
          </p:cNvPr>
          <p:cNvGrpSpPr/>
          <p:nvPr/>
        </p:nvGrpSpPr>
        <p:grpSpPr>
          <a:xfrm>
            <a:off x="1981930" y="2456892"/>
            <a:ext cx="3211664" cy="723557"/>
            <a:chOff x="1700601" y="2607026"/>
            <a:chExt cx="3211664" cy="723557"/>
          </a:xfrm>
        </p:grpSpPr>
        <p:sp>
          <p:nvSpPr>
            <p:cNvPr id="52" name="모서리가 둥근 직사각형 5">
              <a:extLst>
                <a:ext uri="{FF2B5EF4-FFF2-40B4-BE49-F238E27FC236}">
                  <a16:creationId xmlns="" xmlns:a16="http://schemas.microsoft.com/office/drawing/2014/main" id="{1F46DC2E-A4CC-4635-92E2-FDB7B02C55A6}"/>
                </a:ext>
              </a:extLst>
            </p:cNvPr>
            <p:cNvSpPr/>
            <p:nvPr/>
          </p:nvSpPr>
          <p:spPr>
            <a:xfrm>
              <a:off x="1700602" y="2607026"/>
              <a:ext cx="3211663" cy="723557"/>
            </a:xfrm>
            <a:prstGeom prst="roundRect">
              <a:avLst>
                <a:gd name="adj" fmla="val 8402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AD2CA951-B275-4E30-890F-D97C74D5395C}"/>
                </a:ext>
              </a:extLst>
            </p:cNvPr>
            <p:cNvSpPr txBox="1"/>
            <p:nvPr/>
          </p:nvSpPr>
          <p:spPr>
            <a:xfrm flipH="1">
              <a:off x="1700601" y="2787046"/>
              <a:ext cx="32116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표        막대그래프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6" name="Picture 3">
            <a:extLst>
              <a:ext uri="{FF2B5EF4-FFF2-40B4-BE49-F238E27FC236}">
                <a16:creationId xmlns="" xmlns:a16="http://schemas.microsoft.com/office/drawing/2014/main" id="{BE791B47-19B4-474D-AC37-2E7EA781A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671680"/>
            <a:ext cx="170481" cy="18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39389F2-77B5-4C81-B9B3-C2265AF101C2}"/>
              </a:ext>
            </a:extLst>
          </p:cNvPr>
          <p:cNvSpPr txBox="1"/>
          <p:nvPr/>
        </p:nvSpPr>
        <p:spPr>
          <a:xfrm flipH="1">
            <a:off x="584336" y="3609576"/>
            <a:ext cx="61118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 학생 수를 알아보기 쉬운 것은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12A6615-074B-431B-AAED-6B8202D63B41}"/>
              </a:ext>
            </a:extLst>
          </p:cNvPr>
          <p:cNvSpPr/>
          <p:nvPr/>
        </p:nvSpPr>
        <p:spPr bwMode="auto">
          <a:xfrm>
            <a:off x="4572000" y="3616550"/>
            <a:ext cx="7920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A3D028B0-7B28-4D48-947D-D8AC76F51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207" y="3385711"/>
            <a:ext cx="360000" cy="355000"/>
          </a:xfrm>
          <a:prstGeom prst="rect">
            <a:avLst/>
          </a:prstGeom>
        </p:spPr>
      </p:pic>
      <p:pic>
        <p:nvPicPr>
          <p:cNvPr id="60" name="Picture 3">
            <a:extLst>
              <a:ext uri="{FF2B5EF4-FFF2-40B4-BE49-F238E27FC236}">
                <a16:creationId xmlns="" xmlns:a16="http://schemas.microsoft.com/office/drawing/2014/main" id="{B071F784-8534-4F18-BB28-CF2CA535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147839"/>
            <a:ext cx="170481" cy="18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CFE5C12-F923-403D-88E9-DA92FCA2A93A}"/>
              </a:ext>
            </a:extLst>
          </p:cNvPr>
          <p:cNvSpPr txBox="1"/>
          <p:nvPr/>
        </p:nvSpPr>
        <p:spPr>
          <a:xfrm flipH="1">
            <a:off x="584336" y="3974192"/>
            <a:ext cx="61118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많은 학생이 여행 가고 싶은 장소를 한눈에 알아보기 쉬운 것은       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9F73C8B8-73F5-48A8-8D4D-EE127019B274}"/>
              </a:ext>
            </a:extLst>
          </p:cNvPr>
          <p:cNvSpPr/>
          <p:nvPr/>
        </p:nvSpPr>
        <p:spPr bwMode="auto">
          <a:xfrm>
            <a:off x="2356748" y="4489997"/>
            <a:ext cx="143928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E5EF83A8-F9A0-46D8-8A36-E5E67187E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876" y="4766188"/>
            <a:ext cx="360000" cy="355000"/>
          </a:xfrm>
          <a:prstGeom prst="rect">
            <a:avLst/>
          </a:prstGeom>
        </p:spPr>
      </p:pic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CE9ABA4D-DA6C-44FC-8E5A-2D8D9135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BA5D7AF0-1859-475A-B574-A9AE04410C0F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4D9A740E-9EE9-4AD5-94EA-D09EEDF75D10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36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=""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말을 찾아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3">
            <a:extLst>
              <a:ext uri="{FF2B5EF4-FFF2-40B4-BE49-F238E27FC236}">
                <a16:creationId xmlns="" xmlns:a16="http://schemas.microsoft.com/office/drawing/2014/main" id="{BE791B47-19B4-474D-AC37-2E7EA781A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18" y="3670381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39389F2-77B5-4C81-B9B3-C2265AF101C2}"/>
              </a:ext>
            </a:extLst>
          </p:cNvPr>
          <p:cNvSpPr txBox="1"/>
          <p:nvPr/>
        </p:nvSpPr>
        <p:spPr>
          <a:xfrm flipH="1">
            <a:off x="656344" y="3609576"/>
            <a:ext cx="61118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 학생 수를 알아보기 쉬운 것은         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12A6615-074B-431B-AAED-6B8202D63B41}"/>
              </a:ext>
            </a:extLst>
          </p:cNvPr>
          <p:cNvSpPr/>
          <p:nvPr/>
        </p:nvSpPr>
        <p:spPr bwMode="auto">
          <a:xfrm>
            <a:off x="4644008" y="3616550"/>
            <a:ext cx="7920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3">
            <a:extLst>
              <a:ext uri="{FF2B5EF4-FFF2-40B4-BE49-F238E27FC236}">
                <a16:creationId xmlns="" xmlns:a16="http://schemas.microsoft.com/office/drawing/2014/main" id="{B071F784-8534-4F18-BB28-CF2CA535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1" y="417136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CFE5C12-F923-403D-88E9-DA92FCA2A93A}"/>
              </a:ext>
            </a:extLst>
          </p:cNvPr>
          <p:cNvSpPr txBox="1"/>
          <p:nvPr/>
        </p:nvSpPr>
        <p:spPr>
          <a:xfrm flipH="1">
            <a:off x="656344" y="4028226"/>
            <a:ext cx="6111899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많은 학생이 여행 가고 싶은 장소를 한눈에 알아보기 쉬운 것은                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9F73C8B8-73F5-48A8-8D4D-EE127019B274}"/>
              </a:ext>
            </a:extLst>
          </p:cNvPr>
          <p:cNvSpPr/>
          <p:nvPr/>
        </p:nvSpPr>
        <p:spPr bwMode="auto">
          <a:xfrm>
            <a:off x="2448634" y="4544031"/>
            <a:ext cx="143928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E5EF83A8-F9A0-46D8-8A36-E5E67187E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293" y="4401108"/>
            <a:ext cx="360000" cy="3550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8147AD6C-74CA-4B68-AF25-C99F7291E944}"/>
              </a:ext>
            </a:extLst>
          </p:cNvPr>
          <p:cNvGrpSpPr/>
          <p:nvPr/>
        </p:nvGrpSpPr>
        <p:grpSpPr>
          <a:xfrm>
            <a:off x="192745" y="3525686"/>
            <a:ext cx="6667165" cy="1711600"/>
            <a:chOff x="192745" y="3561690"/>
            <a:chExt cx="6667165" cy="1711600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3E658282-0E50-4AA9-ACA9-A1360965D09D}"/>
                </a:ext>
              </a:extLst>
            </p:cNvPr>
            <p:cNvSpPr/>
            <p:nvPr/>
          </p:nvSpPr>
          <p:spPr>
            <a:xfrm>
              <a:off x="192745" y="3715256"/>
              <a:ext cx="6667165" cy="13699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="" xmlns:a16="http://schemas.microsoft.com/office/drawing/2014/main" id="{8B1E8236-6353-472B-A7F1-3ACA5ACCE18F}"/>
                </a:ext>
              </a:extLst>
            </p:cNvPr>
            <p:cNvSpPr/>
            <p:nvPr/>
          </p:nvSpPr>
          <p:spPr>
            <a:xfrm>
              <a:off x="338478" y="356169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="" xmlns:a16="http://schemas.microsoft.com/office/drawing/2014/main" id="{49E4C4A0-DEAB-4AFD-9E97-5B470D30BA8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53">
            <a:extLst>
              <a:ext uri="{FF2B5EF4-FFF2-40B4-BE49-F238E27FC236}">
                <a16:creationId xmlns="" xmlns:a16="http://schemas.microsoft.com/office/drawing/2014/main" id="{5E690DA1-717B-4138-8B57-F0C8330E9BF3}"/>
              </a:ext>
            </a:extLst>
          </p:cNvPr>
          <p:cNvSpPr txBox="1"/>
          <p:nvPr/>
        </p:nvSpPr>
        <p:spPr>
          <a:xfrm flipH="1">
            <a:off x="287524" y="3889792"/>
            <a:ext cx="6608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표는 조사한 전체 수를 알아보기 편리합니다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A3E0E0C3-2D9F-488E-8985-123981BA7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3F4AC3FC-30C8-4178-8A0F-1DF94D8EE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96113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53">
            <a:extLst>
              <a:ext uri="{FF2B5EF4-FFF2-40B4-BE49-F238E27FC236}">
                <a16:creationId xmlns="" xmlns:a16="http://schemas.microsoft.com/office/drawing/2014/main" id="{35C56141-9263-4950-A4E3-4536E7019BDB}"/>
              </a:ext>
            </a:extLst>
          </p:cNvPr>
          <p:cNvSpPr txBox="1"/>
          <p:nvPr/>
        </p:nvSpPr>
        <p:spPr>
          <a:xfrm flipH="1">
            <a:off x="287524" y="4259677"/>
            <a:ext cx="65363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173038" indent="-173038"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막대그래프는 막대의 길이를 비교하여 많고 적음을 한눈에 알아보기 편리합니다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77582A46-0508-48DE-B956-616F6B70D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33101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7C0FA17F-EB1D-4B5C-BC25-3D96E8ABEEF0}"/>
              </a:ext>
            </a:extLst>
          </p:cNvPr>
          <p:cNvGrpSpPr/>
          <p:nvPr/>
        </p:nvGrpSpPr>
        <p:grpSpPr>
          <a:xfrm>
            <a:off x="1981930" y="2456892"/>
            <a:ext cx="3211664" cy="723557"/>
            <a:chOff x="1700601" y="2607026"/>
            <a:chExt cx="3211664" cy="723557"/>
          </a:xfrm>
        </p:grpSpPr>
        <p:sp>
          <p:nvSpPr>
            <p:cNvPr id="77" name="모서리가 둥근 직사각형 5">
              <a:extLst>
                <a:ext uri="{FF2B5EF4-FFF2-40B4-BE49-F238E27FC236}">
                  <a16:creationId xmlns="" xmlns:a16="http://schemas.microsoft.com/office/drawing/2014/main" id="{1F46DC2E-A4CC-4635-92E2-FDB7B02C55A6}"/>
                </a:ext>
              </a:extLst>
            </p:cNvPr>
            <p:cNvSpPr/>
            <p:nvPr/>
          </p:nvSpPr>
          <p:spPr>
            <a:xfrm>
              <a:off x="1700602" y="2607026"/>
              <a:ext cx="3211663" cy="723557"/>
            </a:xfrm>
            <a:prstGeom prst="roundRect">
              <a:avLst>
                <a:gd name="adj" fmla="val 8402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AD2CA951-B275-4E30-890F-D97C74D5395C}"/>
                </a:ext>
              </a:extLst>
            </p:cNvPr>
            <p:cNvSpPr txBox="1"/>
            <p:nvPr/>
          </p:nvSpPr>
          <p:spPr>
            <a:xfrm flipH="1">
              <a:off x="1700601" y="2787046"/>
              <a:ext cx="32116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표        막대그래프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BFA67824-AEDC-47E7-872D-D642E6C0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5" y="165552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33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8761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638633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232756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639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9532" y="2348880"/>
            <a:ext cx="6280072" cy="122413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53">
            <a:extLst>
              <a:ext uri="{FF2B5EF4-FFF2-40B4-BE49-F238E27FC236}">
                <a16:creationId xmlns="" xmlns:a16="http://schemas.microsoft.com/office/drawing/2014/main" id="{8FCF071B-1A8A-4CF7-A474-9A15F80CB803}"/>
              </a:ext>
            </a:extLst>
          </p:cNvPr>
          <p:cNvSpPr txBox="1"/>
          <p:nvPr/>
        </p:nvSpPr>
        <p:spPr>
          <a:xfrm>
            <a:off x="503549" y="2600908"/>
            <a:ext cx="59766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막대그래프</a:t>
            </a:r>
            <a:endParaRPr lang="en-US" altLang="ko-KR" sz="1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조사한 자료의 수량을 막대 모양으로 나타낸 그래프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52C4A0B-5F96-41EC-A16D-129CC2271467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59" name="TextBox 8">
            <a:extLst>
              <a:ext uri="{FF2B5EF4-FFF2-40B4-BE49-F238E27FC236}">
                <a16:creationId xmlns="" xmlns:a16="http://schemas.microsoft.com/office/drawing/2014/main" id="{527294A3-A46C-4C10-86D9-09DA4BAE2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06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39" y="1607490"/>
            <a:ext cx="352242" cy="33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70240FE5-95A7-4173-9B3E-E21027D030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604364"/>
            <a:ext cx="348893" cy="357006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ED176F09-FD55-4269-B4EF-E389126757E8}"/>
              </a:ext>
            </a:extLst>
          </p:cNvPr>
          <p:cNvSpPr txBox="1"/>
          <p:nvPr/>
        </p:nvSpPr>
        <p:spPr>
          <a:xfrm>
            <a:off x="1394177" y="1607491"/>
            <a:ext cx="54980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우주네 반 학생들이 놀이공원에서 타고 싶은 놀이 기구를 조사하여 나타낸 막대그래프입니다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0498BED4-A247-4849-A0B4-61C3003CECDD}"/>
              </a:ext>
            </a:extLst>
          </p:cNvPr>
          <p:cNvSpPr/>
          <p:nvPr/>
        </p:nvSpPr>
        <p:spPr>
          <a:xfrm>
            <a:off x="107504" y="1556792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1190270" y="1556792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582985" y="1564519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4" name="표 6">
            <a:extLst>
              <a:ext uri="{FF2B5EF4-FFF2-40B4-BE49-F238E27FC236}">
                <a16:creationId xmlns="" xmlns:a16="http://schemas.microsoft.com/office/drawing/2014/main" id="{0B5B4FE9-DB75-4FB5-82A4-4311164EE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26862"/>
              </p:ext>
            </p:extLst>
          </p:nvPr>
        </p:nvGraphicFramePr>
        <p:xfrm>
          <a:off x="539552" y="3134079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범퍼카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롤러코스터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회전목마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대관람차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395231DD-C156-4C3A-B285-AC4A316AF612}"/>
              </a:ext>
            </a:extLst>
          </p:cNvPr>
          <p:cNvGrpSpPr/>
          <p:nvPr/>
        </p:nvGrpSpPr>
        <p:grpSpPr>
          <a:xfrm>
            <a:off x="451378" y="2700761"/>
            <a:ext cx="5668794" cy="2708459"/>
            <a:chOff x="451378" y="1897640"/>
            <a:chExt cx="5668794" cy="2708459"/>
          </a:xfrm>
        </p:grpSpPr>
        <p:grpSp>
          <p:nvGrpSpPr>
            <p:cNvPr id="106" name="그룹 105">
              <a:extLst>
                <a:ext uri="{FF2B5EF4-FFF2-40B4-BE49-F238E27FC236}">
                  <a16:creationId xmlns="" xmlns:a16="http://schemas.microsoft.com/office/drawing/2014/main" id="{8C7A03C0-7D97-4C04-A1E1-F9AF71EE5D00}"/>
                </a:ext>
              </a:extLst>
            </p:cNvPr>
            <p:cNvGrpSpPr/>
            <p:nvPr/>
          </p:nvGrpSpPr>
          <p:grpSpPr>
            <a:xfrm>
              <a:off x="451378" y="1897640"/>
              <a:ext cx="5668794" cy="2708459"/>
              <a:chOff x="451378" y="2016975"/>
              <a:chExt cx="5668794" cy="2708459"/>
            </a:xfrm>
          </p:grpSpPr>
          <p:sp>
            <p:nvSpPr>
              <p:cNvPr id="108" name="TextBox 43">
                <a:extLst>
                  <a:ext uri="{FF2B5EF4-FFF2-40B4-BE49-F238E27FC236}">
                    <a16:creationId xmlns="" xmlns:a16="http://schemas.microsoft.com/office/drawing/2014/main" id="{0E93B6BD-E958-4F3E-98FB-1C5D69EE25EC}"/>
                  </a:ext>
                </a:extLst>
              </p:cNvPr>
              <p:cNvSpPr txBox="1"/>
              <p:nvPr/>
            </p:nvSpPr>
            <p:spPr>
              <a:xfrm>
                <a:off x="1917757" y="2016975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타고 싶은 놀이 기구 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="" xmlns:a16="http://schemas.microsoft.com/office/drawing/2014/main" id="{B20B2933-4D12-44C9-9447-8D0DAF7BBB4B}"/>
                  </a:ext>
                </a:extLst>
              </p:cNvPr>
              <p:cNvGrpSpPr/>
              <p:nvPr/>
            </p:nvGrpSpPr>
            <p:grpSpPr>
              <a:xfrm>
                <a:off x="2015716" y="2765132"/>
                <a:ext cx="4104456" cy="1548000"/>
                <a:chOff x="2015716" y="2765132"/>
                <a:chExt cx="4104456" cy="1548000"/>
              </a:xfrm>
            </p:grpSpPr>
            <p:sp>
              <p:nvSpPr>
                <p:cNvPr id="116" name="직사각형 115">
                  <a:extLst>
                    <a:ext uri="{FF2B5EF4-FFF2-40B4-BE49-F238E27FC236}">
                      <a16:creationId xmlns="" xmlns:a16="http://schemas.microsoft.com/office/drawing/2014/main" id="{4EEF717F-273E-406F-A492-C639B14CE0F9}"/>
                    </a:ext>
                  </a:extLst>
                </p:cNvPr>
                <p:cNvSpPr/>
                <p:nvPr/>
              </p:nvSpPr>
              <p:spPr>
                <a:xfrm>
                  <a:off x="2015716" y="2765132"/>
                  <a:ext cx="432048" cy="154800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="" xmlns:a16="http://schemas.microsoft.com/office/drawing/2014/main" id="{225623F6-005E-4658-B017-885C1ED53AC0}"/>
                    </a:ext>
                  </a:extLst>
                </p:cNvPr>
                <p:cNvSpPr/>
                <p:nvPr/>
              </p:nvSpPr>
              <p:spPr>
                <a:xfrm>
                  <a:off x="3275856" y="3068960"/>
                  <a:ext cx="432048" cy="124417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="" xmlns:a16="http://schemas.microsoft.com/office/drawing/2014/main" id="{6E247100-1A80-4EF1-AC30-CA1D4B45D4B4}"/>
                    </a:ext>
                  </a:extLst>
                </p:cNvPr>
                <p:cNvSpPr/>
                <p:nvPr/>
              </p:nvSpPr>
              <p:spPr>
                <a:xfrm>
                  <a:off x="4463988" y="3703895"/>
                  <a:ext cx="432048" cy="60923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="" xmlns:a16="http://schemas.microsoft.com/office/drawing/2014/main" id="{BEF1CC52-4AB1-4513-B76C-B5E728868E8E}"/>
                    </a:ext>
                  </a:extLst>
                </p:cNvPr>
                <p:cNvSpPr/>
                <p:nvPr/>
              </p:nvSpPr>
              <p:spPr>
                <a:xfrm>
                  <a:off x="5688124" y="3381999"/>
                  <a:ext cx="432048" cy="9311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43">
                <a:extLst>
                  <a:ext uri="{FF2B5EF4-FFF2-40B4-BE49-F238E27FC236}">
                    <a16:creationId xmlns="" xmlns:a16="http://schemas.microsoft.com/office/drawing/2014/main" id="{85BBA307-49A1-4DAB-96ED-B8F82065D11C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111" name="TextBox 43">
                <a:extLst>
                  <a:ext uri="{FF2B5EF4-FFF2-40B4-BE49-F238E27FC236}">
                    <a16:creationId xmlns="" xmlns:a16="http://schemas.microsoft.com/office/drawing/2014/main" id="{D2E800BA-3E2F-4B63-BE07-7BA891B22153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112" name="TextBox 43">
                <a:extLst>
                  <a:ext uri="{FF2B5EF4-FFF2-40B4-BE49-F238E27FC236}">
                    <a16:creationId xmlns="" xmlns:a16="http://schemas.microsoft.com/office/drawing/2014/main" id="{3ACA125C-19A1-4D0A-9BA1-6E116270DA2A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113" name="TextBox 43">
                <a:extLst>
                  <a:ext uri="{FF2B5EF4-FFF2-40B4-BE49-F238E27FC236}">
                    <a16:creationId xmlns="" xmlns:a16="http://schemas.microsoft.com/office/drawing/2014/main" id="{5444E5B7-D588-42FE-AF64-4F43EF6EF5B0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14" name="TextBox 43">
                <a:extLst>
                  <a:ext uri="{FF2B5EF4-FFF2-40B4-BE49-F238E27FC236}">
                    <a16:creationId xmlns="" xmlns:a16="http://schemas.microsoft.com/office/drawing/2014/main" id="{DA8020BD-E048-4F8C-B740-D96BB4814655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5" name="TextBox 43">
                <a:extLst>
                  <a:ext uri="{FF2B5EF4-FFF2-40B4-BE49-F238E27FC236}">
                    <a16:creationId xmlns="" xmlns:a16="http://schemas.microsoft.com/office/drawing/2014/main" id="{597C0380-18C9-4869-A44E-D3D56741C899}"/>
                  </a:ext>
                </a:extLst>
              </p:cNvPr>
              <p:cNvSpPr txBox="1"/>
              <p:nvPr/>
            </p:nvSpPr>
            <p:spPr>
              <a:xfrm>
                <a:off x="862719" y="4448435"/>
                <a:ext cx="8649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놀이 기구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07" name="직선 연결선 106">
              <a:extLst>
                <a:ext uri="{FF2B5EF4-FFF2-40B4-BE49-F238E27FC236}">
                  <a16:creationId xmlns="" xmlns:a16="http://schemas.microsoft.com/office/drawing/2014/main" id="{6151E6BE-CF56-40BC-B1F4-D4152F8347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370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막대그래프의 가로와 세로는 각각 무엇을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C66C729-90DD-4836-BF11-701E914C3074}"/>
              </a:ext>
            </a:extLst>
          </p:cNvPr>
          <p:cNvSpPr txBox="1"/>
          <p:nvPr/>
        </p:nvSpPr>
        <p:spPr>
          <a:xfrm flipH="1">
            <a:off x="652510" y="477247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9DE60BC-3235-4A1E-9EB8-0BDDC14B89FA}"/>
              </a:ext>
            </a:extLst>
          </p:cNvPr>
          <p:cNvSpPr/>
          <p:nvPr/>
        </p:nvSpPr>
        <p:spPr bwMode="auto">
          <a:xfrm>
            <a:off x="1493328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놀이 기구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84B2C0EC-AD24-4883-9E47-1778BF6D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578" y="4636522"/>
            <a:ext cx="360000" cy="355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7D082ED-7AC9-4FB2-A3C6-852699FE6148}"/>
              </a:ext>
            </a:extLst>
          </p:cNvPr>
          <p:cNvSpPr txBox="1"/>
          <p:nvPr/>
        </p:nvSpPr>
        <p:spPr>
          <a:xfrm flipH="1">
            <a:off x="3711530" y="477247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920BC65-C825-4FBA-AFAB-0FB2981FE583}"/>
              </a:ext>
            </a:extLst>
          </p:cNvPr>
          <p:cNvSpPr/>
          <p:nvPr/>
        </p:nvSpPr>
        <p:spPr bwMode="auto">
          <a:xfrm>
            <a:off x="4552348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67157597-5064-46B6-BC00-C3DABC129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98" y="4636522"/>
            <a:ext cx="360000" cy="355000"/>
          </a:xfrm>
          <a:prstGeom prst="rect">
            <a:avLst/>
          </a:prstGeom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184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CE9ABA4D-DA6C-44FC-8E5A-2D8D9135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BA5D7AF0-1859-475A-B574-A9AE04410C0F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4D9A740E-9EE9-4AD5-94EA-D09EEDF75D10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6">
            <a:extLst>
              <a:ext uri="{FF2B5EF4-FFF2-40B4-BE49-F238E27FC236}">
                <a16:creationId xmlns="" xmlns:a16="http://schemas.microsoft.com/office/drawing/2014/main" id="{0B5B4FE9-DB75-4FB5-82A4-4311164EE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19895"/>
              </p:ext>
            </p:extLst>
          </p:nvPr>
        </p:nvGraphicFramePr>
        <p:xfrm>
          <a:off x="539552" y="240518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범퍼카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롤러코스터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회전목마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대관람차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95231DD-C156-4C3A-B285-AC4A316AF612}"/>
              </a:ext>
            </a:extLst>
          </p:cNvPr>
          <p:cNvGrpSpPr/>
          <p:nvPr/>
        </p:nvGrpSpPr>
        <p:grpSpPr>
          <a:xfrm>
            <a:off x="451378" y="1971870"/>
            <a:ext cx="5668794" cy="2708459"/>
            <a:chOff x="451378" y="1897640"/>
            <a:chExt cx="5668794" cy="2708459"/>
          </a:xfrm>
        </p:grpSpPr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8C7A03C0-7D97-4C04-A1E1-F9AF71EE5D00}"/>
                </a:ext>
              </a:extLst>
            </p:cNvPr>
            <p:cNvGrpSpPr/>
            <p:nvPr/>
          </p:nvGrpSpPr>
          <p:grpSpPr>
            <a:xfrm>
              <a:off x="451378" y="1897640"/>
              <a:ext cx="5668794" cy="2708459"/>
              <a:chOff x="451378" y="2016975"/>
              <a:chExt cx="5668794" cy="2708459"/>
            </a:xfrm>
          </p:grpSpPr>
          <p:sp>
            <p:nvSpPr>
              <p:cNvPr id="84" name="TextBox 43">
                <a:extLst>
                  <a:ext uri="{FF2B5EF4-FFF2-40B4-BE49-F238E27FC236}">
                    <a16:creationId xmlns="" xmlns:a16="http://schemas.microsoft.com/office/drawing/2014/main" id="{0E93B6BD-E958-4F3E-98FB-1C5D69EE25EC}"/>
                  </a:ext>
                </a:extLst>
              </p:cNvPr>
              <p:cNvSpPr txBox="1"/>
              <p:nvPr/>
            </p:nvSpPr>
            <p:spPr>
              <a:xfrm>
                <a:off x="1917757" y="2016975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타고 싶은 놀이 기구 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="" xmlns:a16="http://schemas.microsoft.com/office/drawing/2014/main" id="{B20B2933-4D12-44C9-9447-8D0DAF7BBB4B}"/>
                  </a:ext>
                </a:extLst>
              </p:cNvPr>
              <p:cNvGrpSpPr/>
              <p:nvPr/>
            </p:nvGrpSpPr>
            <p:grpSpPr>
              <a:xfrm>
                <a:off x="2015716" y="2765132"/>
                <a:ext cx="4104456" cy="1548000"/>
                <a:chOff x="2015716" y="2765132"/>
                <a:chExt cx="4104456" cy="1548000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="" xmlns:a16="http://schemas.microsoft.com/office/drawing/2014/main" id="{4EEF717F-273E-406F-A492-C639B14CE0F9}"/>
                    </a:ext>
                  </a:extLst>
                </p:cNvPr>
                <p:cNvSpPr/>
                <p:nvPr/>
              </p:nvSpPr>
              <p:spPr>
                <a:xfrm>
                  <a:off x="2015716" y="2765132"/>
                  <a:ext cx="432048" cy="154800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="" xmlns:a16="http://schemas.microsoft.com/office/drawing/2014/main" id="{225623F6-005E-4658-B017-885C1ED53AC0}"/>
                    </a:ext>
                  </a:extLst>
                </p:cNvPr>
                <p:cNvSpPr/>
                <p:nvPr/>
              </p:nvSpPr>
              <p:spPr>
                <a:xfrm>
                  <a:off x="3275856" y="3068960"/>
                  <a:ext cx="432048" cy="124417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="" xmlns:a16="http://schemas.microsoft.com/office/drawing/2014/main" id="{6E247100-1A80-4EF1-AC30-CA1D4B45D4B4}"/>
                    </a:ext>
                  </a:extLst>
                </p:cNvPr>
                <p:cNvSpPr/>
                <p:nvPr/>
              </p:nvSpPr>
              <p:spPr>
                <a:xfrm>
                  <a:off x="4463988" y="3703895"/>
                  <a:ext cx="432048" cy="60923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="" xmlns:a16="http://schemas.microsoft.com/office/drawing/2014/main" id="{BEF1CC52-4AB1-4513-B76C-B5E728868E8E}"/>
                    </a:ext>
                  </a:extLst>
                </p:cNvPr>
                <p:cNvSpPr/>
                <p:nvPr/>
              </p:nvSpPr>
              <p:spPr>
                <a:xfrm>
                  <a:off x="5688124" y="3381999"/>
                  <a:ext cx="432048" cy="9311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43">
                <a:extLst>
                  <a:ext uri="{FF2B5EF4-FFF2-40B4-BE49-F238E27FC236}">
                    <a16:creationId xmlns="" xmlns:a16="http://schemas.microsoft.com/office/drawing/2014/main" id="{85BBA307-49A1-4DAB-96ED-B8F82065D11C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87" name="TextBox 43">
                <a:extLst>
                  <a:ext uri="{FF2B5EF4-FFF2-40B4-BE49-F238E27FC236}">
                    <a16:creationId xmlns="" xmlns:a16="http://schemas.microsoft.com/office/drawing/2014/main" id="{D2E800BA-3E2F-4B63-BE07-7BA891B22153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8" name="TextBox 43">
                <a:extLst>
                  <a:ext uri="{FF2B5EF4-FFF2-40B4-BE49-F238E27FC236}">
                    <a16:creationId xmlns="" xmlns:a16="http://schemas.microsoft.com/office/drawing/2014/main" id="{3ACA125C-19A1-4D0A-9BA1-6E116270DA2A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TextBox 43">
                <a:extLst>
                  <a:ext uri="{FF2B5EF4-FFF2-40B4-BE49-F238E27FC236}">
                    <a16:creationId xmlns="" xmlns:a16="http://schemas.microsoft.com/office/drawing/2014/main" id="{5444E5B7-D588-42FE-AF64-4F43EF6EF5B0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0" name="TextBox 43">
                <a:extLst>
                  <a:ext uri="{FF2B5EF4-FFF2-40B4-BE49-F238E27FC236}">
                    <a16:creationId xmlns="" xmlns:a16="http://schemas.microsoft.com/office/drawing/2014/main" id="{DA8020BD-E048-4F8C-B740-D96BB4814655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1" name="TextBox 43">
                <a:extLst>
                  <a:ext uri="{FF2B5EF4-FFF2-40B4-BE49-F238E27FC236}">
                    <a16:creationId xmlns="" xmlns:a16="http://schemas.microsoft.com/office/drawing/2014/main" id="{597C0380-18C9-4869-A44E-D3D56741C899}"/>
                  </a:ext>
                </a:extLst>
              </p:cNvPr>
              <p:cNvSpPr txBox="1"/>
              <p:nvPr/>
            </p:nvSpPr>
            <p:spPr>
              <a:xfrm>
                <a:off x="862719" y="4448435"/>
                <a:ext cx="8649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놀이 기구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3" name="직선 연결선 82">
              <a:extLst>
                <a:ext uri="{FF2B5EF4-FFF2-40B4-BE49-F238E27FC236}">
                  <a16:creationId xmlns="" xmlns:a16="http://schemas.microsoft.com/office/drawing/2014/main" id="{6151E6BE-CF56-40BC-B1F4-D4152F8347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모서리가 둥근 직사각형 48"/>
          <p:cNvSpPr/>
          <p:nvPr/>
        </p:nvSpPr>
        <p:spPr>
          <a:xfrm>
            <a:off x="694972" y="4790724"/>
            <a:ext cx="727073" cy="366468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772919" y="4797152"/>
            <a:ext cx="727073" cy="366468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30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6">
            <a:extLst>
              <a:ext uri="{FF2B5EF4-FFF2-40B4-BE49-F238E27FC236}">
                <a16:creationId xmlns="" xmlns:a16="http://schemas.microsoft.com/office/drawing/2014/main" id="{0B5B4FE9-DB75-4FB5-82A4-4311164EE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36878"/>
              </p:ext>
            </p:extLst>
          </p:nvPr>
        </p:nvGraphicFramePr>
        <p:xfrm>
          <a:off x="539552" y="240518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범퍼카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롤러코스터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회전목마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대관람차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395231DD-C156-4C3A-B285-AC4A316AF612}"/>
              </a:ext>
            </a:extLst>
          </p:cNvPr>
          <p:cNvGrpSpPr/>
          <p:nvPr/>
        </p:nvGrpSpPr>
        <p:grpSpPr>
          <a:xfrm>
            <a:off x="451378" y="1971870"/>
            <a:ext cx="5668794" cy="2708459"/>
            <a:chOff x="451378" y="1897640"/>
            <a:chExt cx="5668794" cy="2708459"/>
          </a:xfrm>
        </p:grpSpPr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8C7A03C0-7D97-4C04-A1E1-F9AF71EE5D00}"/>
                </a:ext>
              </a:extLst>
            </p:cNvPr>
            <p:cNvGrpSpPr/>
            <p:nvPr/>
          </p:nvGrpSpPr>
          <p:grpSpPr>
            <a:xfrm>
              <a:off x="451378" y="1897640"/>
              <a:ext cx="5668794" cy="2708459"/>
              <a:chOff x="451378" y="2016975"/>
              <a:chExt cx="5668794" cy="2708459"/>
            </a:xfrm>
          </p:grpSpPr>
          <p:sp>
            <p:nvSpPr>
              <p:cNvPr id="89" name="TextBox 43">
                <a:extLst>
                  <a:ext uri="{FF2B5EF4-FFF2-40B4-BE49-F238E27FC236}">
                    <a16:creationId xmlns="" xmlns:a16="http://schemas.microsoft.com/office/drawing/2014/main" id="{0E93B6BD-E958-4F3E-98FB-1C5D69EE25EC}"/>
                  </a:ext>
                </a:extLst>
              </p:cNvPr>
              <p:cNvSpPr txBox="1"/>
              <p:nvPr/>
            </p:nvSpPr>
            <p:spPr>
              <a:xfrm>
                <a:off x="1917757" y="2016975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타고 싶은 놀이 기구 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="" xmlns:a16="http://schemas.microsoft.com/office/drawing/2014/main" id="{B20B2933-4D12-44C9-9447-8D0DAF7BBB4B}"/>
                  </a:ext>
                </a:extLst>
              </p:cNvPr>
              <p:cNvGrpSpPr/>
              <p:nvPr/>
            </p:nvGrpSpPr>
            <p:grpSpPr>
              <a:xfrm>
                <a:off x="2015716" y="2765132"/>
                <a:ext cx="4104456" cy="1548000"/>
                <a:chOff x="2015716" y="2765132"/>
                <a:chExt cx="4104456" cy="1548000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="" xmlns:a16="http://schemas.microsoft.com/office/drawing/2014/main" id="{4EEF717F-273E-406F-A492-C639B14CE0F9}"/>
                    </a:ext>
                  </a:extLst>
                </p:cNvPr>
                <p:cNvSpPr/>
                <p:nvPr/>
              </p:nvSpPr>
              <p:spPr>
                <a:xfrm>
                  <a:off x="2015716" y="2765132"/>
                  <a:ext cx="432048" cy="154800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="" xmlns:a16="http://schemas.microsoft.com/office/drawing/2014/main" id="{225623F6-005E-4658-B017-885C1ED53AC0}"/>
                    </a:ext>
                  </a:extLst>
                </p:cNvPr>
                <p:cNvSpPr/>
                <p:nvPr/>
              </p:nvSpPr>
              <p:spPr>
                <a:xfrm>
                  <a:off x="3275856" y="3068960"/>
                  <a:ext cx="432048" cy="124417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="" xmlns:a16="http://schemas.microsoft.com/office/drawing/2014/main" id="{6E247100-1A80-4EF1-AC30-CA1D4B45D4B4}"/>
                    </a:ext>
                  </a:extLst>
                </p:cNvPr>
                <p:cNvSpPr/>
                <p:nvPr/>
              </p:nvSpPr>
              <p:spPr>
                <a:xfrm>
                  <a:off x="4463988" y="3703895"/>
                  <a:ext cx="432048" cy="60923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="" xmlns:a16="http://schemas.microsoft.com/office/drawing/2014/main" id="{BEF1CC52-4AB1-4513-B76C-B5E728868E8E}"/>
                    </a:ext>
                  </a:extLst>
                </p:cNvPr>
                <p:cNvSpPr/>
                <p:nvPr/>
              </p:nvSpPr>
              <p:spPr>
                <a:xfrm>
                  <a:off x="5688124" y="3381999"/>
                  <a:ext cx="432048" cy="9311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43">
                <a:extLst>
                  <a:ext uri="{FF2B5EF4-FFF2-40B4-BE49-F238E27FC236}">
                    <a16:creationId xmlns="" xmlns:a16="http://schemas.microsoft.com/office/drawing/2014/main" id="{85BBA307-49A1-4DAB-96ED-B8F82065D11C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93" name="TextBox 43">
                <a:extLst>
                  <a:ext uri="{FF2B5EF4-FFF2-40B4-BE49-F238E27FC236}">
                    <a16:creationId xmlns="" xmlns:a16="http://schemas.microsoft.com/office/drawing/2014/main" id="{D2E800BA-3E2F-4B63-BE07-7BA891B22153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94" name="TextBox 43">
                <a:extLst>
                  <a:ext uri="{FF2B5EF4-FFF2-40B4-BE49-F238E27FC236}">
                    <a16:creationId xmlns="" xmlns:a16="http://schemas.microsoft.com/office/drawing/2014/main" id="{3ACA125C-19A1-4D0A-9BA1-6E116270DA2A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5" name="TextBox 43">
                <a:extLst>
                  <a:ext uri="{FF2B5EF4-FFF2-40B4-BE49-F238E27FC236}">
                    <a16:creationId xmlns="" xmlns:a16="http://schemas.microsoft.com/office/drawing/2014/main" id="{5444E5B7-D588-42FE-AF64-4F43EF6EF5B0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6" name="TextBox 43">
                <a:extLst>
                  <a:ext uri="{FF2B5EF4-FFF2-40B4-BE49-F238E27FC236}">
                    <a16:creationId xmlns="" xmlns:a16="http://schemas.microsoft.com/office/drawing/2014/main" id="{DA8020BD-E048-4F8C-B740-D96BB4814655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TextBox 43">
                <a:extLst>
                  <a:ext uri="{FF2B5EF4-FFF2-40B4-BE49-F238E27FC236}">
                    <a16:creationId xmlns="" xmlns:a16="http://schemas.microsoft.com/office/drawing/2014/main" id="{597C0380-18C9-4869-A44E-D3D56741C899}"/>
                  </a:ext>
                </a:extLst>
              </p:cNvPr>
              <p:cNvSpPr txBox="1"/>
              <p:nvPr/>
            </p:nvSpPr>
            <p:spPr>
              <a:xfrm>
                <a:off x="862719" y="4448435"/>
                <a:ext cx="8649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놀이 기구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8" name="직선 연결선 87">
              <a:extLst>
                <a:ext uri="{FF2B5EF4-FFF2-40B4-BE49-F238E27FC236}">
                  <a16:creationId xmlns="" xmlns:a16="http://schemas.microsoft.com/office/drawing/2014/main" id="{6151E6BE-CF56-40BC-B1F4-D4152F8347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막대그래프의 가로와 세로는 각각 무엇을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C66C729-90DD-4836-BF11-701E914C3074}"/>
              </a:ext>
            </a:extLst>
          </p:cNvPr>
          <p:cNvSpPr txBox="1"/>
          <p:nvPr/>
        </p:nvSpPr>
        <p:spPr>
          <a:xfrm flipH="1">
            <a:off x="652510" y="477247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9DE60BC-3235-4A1E-9EB8-0BDDC14B89FA}"/>
              </a:ext>
            </a:extLst>
          </p:cNvPr>
          <p:cNvSpPr/>
          <p:nvPr/>
        </p:nvSpPr>
        <p:spPr bwMode="auto">
          <a:xfrm>
            <a:off x="1493328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놀이 기구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84B2C0EC-AD24-4883-9E47-1778BF6DC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578" y="4636522"/>
            <a:ext cx="360000" cy="355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7D082ED-7AC9-4FB2-A3C6-852699FE6148}"/>
              </a:ext>
            </a:extLst>
          </p:cNvPr>
          <p:cNvSpPr txBox="1"/>
          <p:nvPr/>
        </p:nvSpPr>
        <p:spPr>
          <a:xfrm flipH="1">
            <a:off x="3711530" y="477247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920BC65-C825-4FBA-AFAB-0FB2981FE583}"/>
              </a:ext>
            </a:extLst>
          </p:cNvPr>
          <p:cNvSpPr/>
          <p:nvPr/>
        </p:nvSpPr>
        <p:spPr bwMode="auto">
          <a:xfrm>
            <a:off x="4552348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67157597-5064-46B6-BC00-C3DABC129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598" y="4636522"/>
            <a:ext cx="360000" cy="355000"/>
          </a:xfrm>
          <a:prstGeom prst="rect">
            <a:avLst/>
          </a:prstGeom>
        </p:spPr>
      </p:pic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DDBD5157-56E6-44B5-A1A8-E5D83117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AECC0D8A-26F4-446B-994F-271597A1D7C1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AB5DDDF7-11CC-4AA9-9390-5247B6478667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="" xmlns:a16="http://schemas.microsoft.com/office/drawing/2014/main" id="{217F8E49-6548-4195-BE54-900B88E25F68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="" xmlns:a16="http://schemas.microsoft.com/office/drawing/2014/main" id="{1A0CDF76-2EA2-4C39-B2C2-B20338C91A1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9EF27573-4EE5-4113-BE90-8D7986D3E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3">
            <a:extLst>
              <a:ext uri="{FF2B5EF4-FFF2-40B4-BE49-F238E27FC236}">
                <a16:creationId xmlns="" xmlns:a16="http://schemas.microsoft.com/office/drawing/2014/main" id="{7D113FA9-C52D-4037-8196-0819AF8FD221}"/>
              </a:ext>
            </a:extLst>
          </p:cNvPr>
          <p:cNvSpPr txBox="1"/>
          <p:nvPr/>
        </p:nvSpPr>
        <p:spPr>
          <a:xfrm flipH="1">
            <a:off x="192743" y="4259677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막대를 세로로 나타낸 막대그래프에서 가로는 조사 항목을 나타내고 세로는 조사한 수를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81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한 칸은 몇 명을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0AA659A-8D28-4269-BF45-874350D62960}"/>
              </a:ext>
            </a:extLst>
          </p:cNvPr>
          <p:cNvSpPr/>
          <p:nvPr/>
        </p:nvSpPr>
        <p:spPr bwMode="auto">
          <a:xfrm>
            <a:off x="3098050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C9268B54-F308-4D78-938C-5FC689FF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48" y="4653136"/>
            <a:ext cx="360000" cy="355000"/>
          </a:xfrm>
          <a:prstGeom prst="rect">
            <a:avLst/>
          </a:prstGeom>
        </p:spPr>
      </p:pic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6">
            <a:extLst>
              <a:ext uri="{FF2B5EF4-FFF2-40B4-BE49-F238E27FC236}">
                <a16:creationId xmlns="" xmlns:a16="http://schemas.microsoft.com/office/drawing/2014/main" id="{0B5B4FE9-DB75-4FB5-82A4-4311164EE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78486"/>
              </p:ext>
            </p:extLst>
          </p:nvPr>
        </p:nvGraphicFramePr>
        <p:xfrm>
          <a:off x="539552" y="240518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범퍼카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롤러코스터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회전목마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대관람차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395231DD-C156-4C3A-B285-AC4A316AF612}"/>
              </a:ext>
            </a:extLst>
          </p:cNvPr>
          <p:cNvGrpSpPr/>
          <p:nvPr/>
        </p:nvGrpSpPr>
        <p:grpSpPr>
          <a:xfrm>
            <a:off x="451378" y="1971870"/>
            <a:ext cx="5668794" cy="2708459"/>
            <a:chOff x="451378" y="1897640"/>
            <a:chExt cx="5668794" cy="2708459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8C7A03C0-7D97-4C04-A1E1-F9AF71EE5D00}"/>
                </a:ext>
              </a:extLst>
            </p:cNvPr>
            <p:cNvGrpSpPr/>
            <p:nvPr/>
          </p:nvGrpSpPr>
          <p:grpSpPr>
            <a:xfrm>
              <a:off x="451378" y="1897640"/>
              <a:ext cx="5668794" cy="2708459"/>
              <a:chOff x="451378" y="2016975"/>
              <a:chExt cx="5668794" cy="2708459"/>
            </a:xfrm>
          </p:grpSpPr>
          <p:sp>
            <p:nvSpPr>
              <p:cNvPr id="60" name="TextBox 43">
                <a:extLst>
                  <a:ext uri="{FF2B5EF4-FFF2-40B4-BE49-F238E27FC236}">
                    <a16:creationId xmlns="" xmlns:a16="http://schemas.microsoft.com/office/drawing/2014/main" id="{0E93B6BD-E958-4F3E-98FB-1C5D69EE25EC}"/>
                  </a:ext>
                </a:extLst>
              </p:cNvPr>
              <p:cNvSpPr txBox="1"/>
              <p:nvPr/>
            </p:nvSpPr>
            <p:spPr>
              <a:xfrm>
                <a:off x="1917757" y="2016975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타고 싶은 놀이 기구 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B20B2933-4D12-44C9-9447-8D0DAF7BBB4B}"/>
                  </a:ext>
                </a:extLst>
              </p:cNvPr>
              <p:cNvGrpSpPr/>
              <p:nvPr/>
            </p:nvGrpSpPr>
            <p:grpSpPr>
              <a:xfrm>
                <a:off x="2015716" y="2765132"/>
                <a:ext cx="4104456" cy="1548000"/>
                <a:chOff x="2015716" y="2765132"/>
                <a:chExt cx="4104456" cy="1548000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="" xmlns:a16="http://schemas.microsoft.com/office/drawing/2014/main" id="{4EEF717F-273E-406F-A492-C639B14CE0F9}"/>
                    </a:ext>
                  </a:extLst>
                </p:cNvPr>
                <p:cNvSpPr/>
                <p:nvPr/>
              </p:nvSpPr>
              <p:spPr>
                <a:xfrm>
                  <a:off x="2015716" y="2765132"/>
                  <a:ext cx="432048" cy="154800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="" xmlns:a16="http://schemas.microsoft.com/office/drawing/2014/main" id="{225623F6-005E-4658-B017-885C1ED53AC0}"/>
                    </a:ext>
                  </a:extLst>
                </p:cNvPr>
                <p:cNvSpPr/>
                <p:nvPr/>
              </p:nvSpPr>
              <p:spPr>
                <a:xfrm>
                  <a:off x="3275856" y="3068960"/>
                  <a:ext cx="432048" cy="124417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="" xmlns:a16="http://schemas.microsoft.com/office/drawing/2014/main" id="{6E247100-1A80-4EF1-AC30-CA1D4B45D4B4}"/>
                    </a:ext>
                  </a:extLst>
                </p:cNvPr>
                <p:cNvSpPr/>
                <p:nvPr/>
              </p:nvSpPr>
              <p:spPr>
                <a:xfrm>
                  <a:off x="4463988" y="3703895"/>
                  <a:ext cx="432048" cy="60923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="" xmlns:a16="http://schemas.microsoft.com/office/drawing/2014/main" id="{BEF1CC52-4AB1-4513-B76C-B5E728868E8E}"/>
                    </a:ext>
                  </a:extLst>
                </p:cNvPr>
                <p:cNvSpPr/>
                <p:nvPr/>
              </p:nvSpPr>
              <p:spPr>
                <a:xfrm>
                  <a:off x="5688124" y="3381999"/>
                  <a:ext cx="432048" cy="9311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2" name="TextBox 43">
                <a:extLst>
                  <a:ext uri="{FF2B5EF4-FFF2-40B4-BE49-F238E27FC236}">
                    <a16:creationId xmlns="" xmlns:a16="http://schemas.microsoft.com/office/drawing/2014/main" id="{85BBA307-49A1-4DAB-96ED-B8F82065D11C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79" name="TextBox 43">
                <a:extLst>
                  <a:ext uri="{FF2B5EF4-FFF2-40B4-BE49-F238E27FC236}">
                    <a16:creationId xmlns="" xmlns:a16="http://schemas.microsoft.com/office/drawing/2014/main" id="{D2E800BA-3E2F-4B63-BE07-7BA891B22153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0" name="TextBox 43">
                <a:extLst>
                  <a:ext uri="{FF2B5EF4-FFF2-40B4-BE49-F238E27FC236}">
                    <a16:creationId xmlns="" xmlns:a16="http://schemas.microsoft.com/office/drawing/2014/main" id="{3ACA125C-19A1-4D0A-9BA1-6E116270DA2A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1" name="TextBox 43">
                <a:extLst>
                  <a:ext uri="{FF2B5EF4-FFF2-40B4-BE49-F238E27FC236}">
                    <a16:creationId xmlns="" xmlns:a16="http://schemas.microsoft.com/office/drawing/2014/main" id="{5444E5B7-D588-42FE-AF64-4F43EF6EF5B0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82" name="TextBox 43">
                <a:extLst>
                  <a:ext uri="{FF2B5EF4-FFF2-40B4-BE49-F238E27FC236}">
                    <a16:creationId xmlns="" xmlns:a16="http://schemas.microsoft.com/office/drawing/2014/main" id="{DA8020BD-E048-4F8C-B740-D96BB4814655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TextBox 43">
                <a:extLst>
                  <a:ext uri="{FF2B5EF4-FFF2-40B4-BE49-F238E27FC236}">
                    <a16:creationId xmlns="" xmlns:a16="http://schemas.microsoft.com/office/drawing/2014/main" id="{597C0380-18C9-4869-A44E-D3D56741C899}"/>
                  </a:ext>
                </a:extLst>
              </p:cNvPr>
              <p:cNvSpPr txBox="1"/>
              <p:nvPr/>
            </p:nvSpPr>
            <p:spPr>
              <a:xfrm>
                <a:off x="862719" y="4448435"/>
                <a:ext cx="8649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놀이 기구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6151E6BE-CF56-40BC-B1F4-D4152F8347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8" name="TextBox 8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CE9ABA4D-DA6C-44FC-8E5A-2D8D9135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BA5D7AF0-1859-475A-B574-A9AE04410C0F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4D9A740E-9EE9-4AD5-94EA-D09EEDF75D10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6">
            <a:extLst>
              <a:ext uri="{FF2B5EF4-FFF2-40B4-BE49-F238E27FC236}">
                <a16:creationId xmlns="" xmlns:a16="http://schemas.microsoft.com/office/drawing/2014/main" id="{0B5B4FE9-DB75-4FB5-82A4-4311164EE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09664"/>
              </p:ext>
            </p:extLst>
          </p:nvPr>
        </p:nvGraphicFramePr>
        <p:xfrm>
          <a:off x="539552" y="240518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범퍼카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롤러코스터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회전목마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대관람차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395231DD-C156-4C3A-B285-AC4A316AF612}"/>
              </a:ext>
            </a:extLst>
          </p:cNvPr>
          <p:cNvGrpSpPr/>
          <p:nvPr/>
        </p:nvGrpSpPr>
        <p:grpSpPr>
          <a:xfrm>
            <a:off x="451378" y="1971870"/>
            <a:ext cx="5668794" cy="2708459"/>
            <a:chOff x="451378" y="1897640"/>
            <a:chExt cx="5668794" cy="2708459"/>
          </a:xfrm>
        </p:grpSpPr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8C7A03C0-7D97-4C04-A1E1-F9AF71EE5D00}"/>
                </a:ext>
              </a:extLst>
            </p:cNvPr>
            <p:cNvGrpSpPr/>
            <p:nvPr/>
          </p:nvGrpSpPr>
          <p:grpSpPr>
            <a:xfrm>
              <a:off x="451378" y="1897640"/>
              <a:ext cx="5668794" cy="2708459"/>
              <a:chOff x="451378" y="2016975"/>
              <a:chExt cx="5668794" cy="2708459"/>
            </a:xfrm>
          </p:grpSpPr>
          <p:sp>
            <p:nvSpPr>
              <p:cNvPr id="59" name="TextBox 43">
                <a:extLst>
                  <a:ext uri="{FF2B5EF4-FFF2-40B4-BE49-F238E27FC236}">
                    <a16:creationId xmlns="" xmlns:a16="http://schemas.microsoft.com/office/drawing/2014/main" id="{0E93B6BD-E958-4F3E-98FB-1C5D69EE25EC}"/>
                  </a:ext>
                </a:extLst>
              </p:cNvPr>
              <p:cNvSpPr txBox="1"/>
              <p:nvPr/>
            </p:nvSpPr>
            <p:spPr>
              <a:xfrm>
                <a:off x="1917757" y="2016975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타고 싶은 놀이 기구 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="" xmlns:a16="http://schemas.microsoft.com/office/drawing/2014/main" id="{B20B2933-4D12-44C9-9447-8D0DAF7BBB4B}"/>
                  </a:ext>
                </a:extLst>
              </p:cNvPr>
              <p:cNvGrpSpPr/>
              <p:nvPr/>
            </p:nvGrpSpPr>
            <p:grpSpPr>
              <a:xfrm>
                <a:off x="2015716" y="2765132"/>
                <a:ext cx="4104456" cy="1548000"/>
                <a:chOff x="2015716" y="2765132"/>
                <a:chExt cx="4104456" cy="15480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="" xmlns:a16="http://schemas.microsoft.com/office/drawing/2014/main" id="{4EEF717F-273E-406F-A492-C639B14CE0F9}"/>
                    </a:ext>
                  </a:extLst>
                </p:cNvPr>
                <p:cNvSpPr/>
                <p:nvPr/>
              </p:nvSpPr>
              <p:spPr>
                <a:xfrm>
                  <a:off x="2015716" y="2765132"/>
                  <a:ext cx="432048" cy="154800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="" xmlns:a16="http://schemas.microsoft.com/office/drawing/2014/main" id="{225623F6-005E-4658-B017-885C1ED53AC0}"/>
                    </a:ext>
                  </a:extLst>
                </p:cNvPr>
                <p:cNvSpPr/>
                <p:nvPr/>
              </p:nvSpPr>
              <p:spPr>
                <a:xfrm>
                  <a:off x="3275856" y="3068960"/>
                  <a:ext cx="432048" cy="124417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="" xmlns:a16="http://schemas.microsoft.com/office/drawing/2014/main" id="{6E247100-1A80-4EF1-AC30-CA1D4B45D4B4}"/>
                    </a:ext>
                  </a:extLst>
                </p:cNvPr>
                <p:cNvSpPr/>
                <p:nvPr/>
              </p:nvSpPr>
              <p:spPr>
                <a:xfrm>
                  <a:off x="4463988" y="3703895"/>
                  <a:ext cx="432048" cy="60923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="" xmlns:a16="http://schemas.microsoft.com/office/drawing/2014/main" id="{BEF1CC52-4AB1-4513-B76C-B5E728868E8E}"/>
                    </a:ext>
                  </a:extLst>
                </p:cNvPr>
                <p:cNvSpPr/>
                <p:nvPr/>
              </p:nvSpPr>
              <p:spPr>
                <a:xfrm>
                  <a:off x="5688124" y="3381999"/>
                  <a:ext cx="432048" cy="9311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1" name="TextBox 43">
                <a:extLst>
                  <a:ext uri="{FF2B5EF4-FFF2-40B4-BE49-F238E27FC236}">
                    <a16:creationId xmlns="" xmlns:a16="http://schemas.microsoft.com/office/drawing/2014/main" id="{85BBA307-49A1-4DAB-96ED-B8F82065D11C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62" name="TextBox 43">
                <a:extLst>
                  <a:ext uri="{FF2B5EF4-FFF2-40B4-BE49-F238E27FC236}">
                    <a16:creationId xmlns="" xmlns:a16="http://schemas.microsoft.com/office/drawing/2014/main" id="{D2E800BA-3E2F-4B63-BE07-7BA891B22153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5" name="TextBox 43">
                <a:extLst>
                  <a:ext uri="{FF2B5EF4-FFF2-40B4-BE49-F238E27FC236}">
                    <a16:creationId xmlns="" xmlns:a16="http://schemas.microsoft.com/office/drawing/2014/main" id="{3ACA125C-19A1-4D0A-9BA1-6E116270DA2A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6" name="TextBox 43">
                <a:extLst>
                  <a:ext uri="{FF2B5EF4-FFF2-40B4-BE49-F238E27FC236}">
                    <a16:creationId xmlns="" xmlns:a16="http://schemas.microsoft.com/office/drawing/2014/main" id="{5444E5B7-D588-42FE-AF64-4F43EF6EF5B0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87" name="TextBox 43">
                <a:extLst>
                  <a:ext uri="{FF2B5EF4-FFF2-40B4-BE49-F238E27FC236}">
                    <a16:creationId xmlns="" xmlns:a16="http://schemas.microsoft.com/office/drawing/2014/main" id="{DA8020BD-E048-4F8C-B740-D96BB4814655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8" name="TextBox 43">
                <a:extLst>
                  <a:ext uri="{FF2B5EF4-FFF2-40B4-BE49-F238E27FC236}">
                    <a16:creationId xmlns="" xmlns:a16="http://schemas.microsoft.com/office/drawing/2014/main" id="{597C0380-18C9-4869-A44E-D3D56741C899}"/>
                  </a:ext>
                </a:extLst>
              </p:cNvPr>
              <p:cNvSpPr txBox="1"/>
              <p:nvPr/>
            </p:nvSpPr>
            <p:spPr>
              <a:xfrm>
                <a:off x="862719" y="4448435"/>
                <a:ext cx="8649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놀이 기구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6151E6BE-CF56-40BC-B1F4-D4152F8347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50AA659A-8D28-4269-BF45-874350D62960}"/>
              </a:ext>
            </a:extLst>
          </p:cNvPr>
          <p:cNvSpPr/>
          <p:nvPr/>
        </p:nvSpPr>
        <p:spPr bwMode="auto">
          <a:xfrm>
            <a:off x="3098050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C9268B54-F308-4D78-938C-5FC689FF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48" y="4653136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한 칸은 몇 명을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="" xmlns:a16="http://schemas.microsoft.com/office/drawing/2014/main" id="{1B7232F8-B0BD-49A4-B450-3CA3FD8D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D4A9782D-DF98-4C48-BE77-743FF0D0E843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20BD01EF-C7B8-4726-B66D-8114436E663E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="" xmlns:a16="http://schemas.microsoft.com/office/drawing/2014/main" id="{745198A3-DAC9-44CC-A065-7E579ECCC845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="" xmlns:a16="http://schemas.microsoft.com/office/drawing/2014/main" id="{B0FA5A98-D472-497D-BE2C-5782A8DFFCB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직사각형 21">
            <a:extLst>
              <a:ext uri="{FF2B5EF4-FFF2-40B4-BE49-F238E27FC236}">
                <a16:creationId xmlns="" xmlns:a16="http://schemas.microsoft.com/office/drawing/2014/main" id="{627DC3C9-C30C-4147-9B19-8EE47C8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>
            <a:extLst>
              <a:ext uri="{FF2B5EF4-FFF2-40B4-BE49-F238E27FC236}">
                <a16:creationId xmlns="" xmlns:a16="http://schemas.microsoft.com/office/drawing/2014/main" id="{0099E76C-AE22-4D50-AF40-F26D0936B442}"/>
              </a:ext>
            </a:extLst>
          </p:cNvPr>
          <p:cNvSpPr txBox="1"/>
          <p:nvPr/>
        </p:nvSpPr>
        <p:spPr>
          <a:xfrm flipH="1">
            <a:off x="192743" y="4259677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나타내므로 세로 눈금 한 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28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BCBCCD3-8655-49C1-AD95-DEC369C5B39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E841A50-F9FD-4BCC-823C-F5F34F47A411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막대의 길이는 무엇을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38024BD9-00E0-4EE7-A568-18EDF5C29537}"/>
              </a:ext>
            </a:extLst>
          </p:cNvPr>
          <p:cNvSpPr/>
          <p:nvPr/>
        </p:nvSpPr>
        <p:spPr bwMode="auto">
          <a:xfrm>
            <a:off x="2879812" y="4796059"/>
            <a:ext cx="12601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4B162535-508C-43E6-995B-C71D511B6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952" y="4653136"/>
            <a:ext cx="360000" cy="355000"/>
          </a:xfrm>
          <a:prstGeom prst="rect">
            <a:avLst/>
          </a:prstGeom>
        </p:spPr>
      </p:pic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808444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5340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64199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386848" y="134076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097646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327919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678993" y="134076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3555666" y="1340768"/>
            <a:ext cx="72960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43011" y="134076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6">
            <a:extLst>
              <a:ext uri="{FF2B5EF4-FFF2-40B4-BE49-F238E27FC236}">
                <a16:creationId xmlns="" xmlns:a16="http://schemas.microsoft.com/office/drawing/2014/main" id="{0B5B4FE9-DB75-4FB5-82A4-4311164EE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78486"/>
              </p:ext>
            </p:extLst>
          </p:nvPr>
        </p:nvGraphicFramePr>
        <p:xfrm>
          <a:off x="539552" y="240518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범퍼카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롤러코스터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회전목마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대관람차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395231DD-C156-4C3A-B285-AC4A316AF612}"/>
              </a:ext>
            </a:extLst>
          </p:cNvPr>
          <p:cNvGrpSpPr/>
          <p:nvPr/>
        </p:nvGrpSpPr>
        <p:grpSpPr>
          <a:xfrm>
            <a:off x="451378" y="1971870"/>
            <a:ext cx="5668794" cy="2708459"/>
            <a:chOff x="451378" y="1897640"/>
            <a:chExt cx="5668794" cy="2708459"/>
          </a:xfrm>
        </p:grpSpPr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8C7A03C0-7D97-4C04-A1E1-F9AF71EE5D00}"/>
                </a:ext>
              </a:extLst>
            </p:cNvPr>
            <p:cNvGrpSpPr/>
            <p:nvPr/>
          </p:nvGrpSpPr>
          <p:grpSpPr>
            <a:xfrm>
              <a:off x="451378" y="1897640"/>
              <a:ext cx="5668794" cy="2708459"/>
              <a:chOff x="451378" y="2016975"/>
              <a:chExt cx="5668794" cy="2708459"/>
            </a:xfrm>
          </p:grpSpPr>
          <p:sp>
            <p:nvSpPr>
              <p:cNvPr id="64" name="TextBox 43">
                <a:extLst>
                  <a:ext uri="{FF2B5EF4-FFF2-40B4-BE49-F238E27FC236}">
                    <a16:creationId xmlns="" xmlns:a16="http://schemas.microsoft.com/office/drawing/2014/main" id="{0E93B6BD-E958-4F3E-98FB-1C5D69EE25EC}"/>
                  </a:ext>
                </a:extLst>
              </p:cNvPr>
              <p:cNvSpPr txBox="1"/>
              <p:nvPr/>
            </p:nvSpPr>
            <p:spPr>
              <a:xfrm>
                <a:off x="1917757" y="2016975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타고 싶은 놀이 기구 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="" xmlns:a16="http://schemas.microsoft.com/office/drawing/2014/main" id="{B20B2933-4D12-44C9-9447-8D0DAF7BBB4B}"/>
                  </a:ext>
                </a:extLst>
              </p:cNvPr>
              <p:cNvGrpSpPr/>
              <p:nvPr/>
            </p:nvGrpSpPr>
            <p:grpSpPr>
              <a:xfrm>
                <a:off x="2015716" y="2765132"/>
                <a:ext cx="4104456" cy="1548000"/>
                <a:chOff x="2015716" y="2765132"/>
                <a:chExt cx="4104456" cy="1548000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4EEF717F-273E-406F-A492-C639B14CE0F9}"/>
                    </a:ext>
                  </a:extLst>
                </p:cNvPr>
                <p:cNvSpPr/>
                <p:nvPr/>
              </p:nvSpPr>
              <p:spPr>
                <a:xfrm>
                  <a:off x="2015716" y="2765132"/>
                  <a:ext cx="432048" cy="154800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="" xmlns:a16="http://schemas.microsoft.com/office/drawing/2014/main" id="{225623F6-005E-4658-B017-885C1ED53AC0}"/>
                    </a:ext>
                  </a:extLst>
                </p:cNvPr>
                <p:cNvSpPr/>
                <p:nvPr/>
              </p:nvSpPr>
              <p:spPr>
                <a:xfrm>
                  <a:off x="3275856" y="3068960"/>
                  <a:ext cx="432048" cy="124417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="" xmlns:a16="http://schemas.microsoft.com/office/drawing/2014/main" id="{6E247100-1A80-4EF1-AC30-CA1D4B45D4B4}"/>
                    </a:ext>
                  </a:extLst>
                </p:cNvPr>
                <p:cNvSpPr/>
                <p:nvPr/>
              </p:nvSpPr>
              <p:spPr>
                <a:xfrm>
                  <a:off x="4463988" y="3703895"/>
                  <a:ext cx="432048" cy="60923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="" xmlns:a16="http://schemas.microsoft.com/office/drawing/2014/main" id="{BEF1CC52-4AB1-4513-B76C-B5E728868E8E}"/>
                    </a:ext>
                  </a:extLst>
                </p:cNvPr>
                <p:cNvSpPr/>
                <p:nvPr/>
              </p:nvSpPr>
              <p:spPr>
                <a:xfrm>
                  <a:off x="5688124" y="3381999"/>
                  <a:ext cx="432048" cy="9311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TextBox 43">
                <a:extLst>
                  <a:ext uri="{FF2B5EF4-FFF2-40B4-BE49-F238E27FC236}">
                    <a16:creationId xmlns="" xmlns:a16="http://schemas.microsoft.com/office/drawing/2014/main" id="{85BBA307-49A1-4DAB-96ED-B8F82065D11C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67" name="TextBox 43">
                <a:extLst>
                  <a:ext uri="{FF2B5EF4-FFF2-40B4-BE49-F238E27FC236}">
                    <a16:creationId xmlns="" xmlns:a16="http://schemas.microsoft.com/office/drawing/2014/main" id="{D2E800BA-3E2F-4B63-BE07-7BA891B22153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68" name="TextBox 43">
                <a:extLst>
                  <a:ext uri="{FF2B5EF4-FFF2-40B4-BE49-F238E27FC236}">
                    <a16:creationId xmlns="" xmlns:a16="http://schemas.microsoft.com/office/drawing/2014/main" id="{3ACA125C-19A1-4D0A-9BA1-6E116270DA2A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TextBox 43">
                <a:extLst>
                  <a:ext uri="{FF2B5EF4-FFF2-40B4-BE49-F238E27FC236}">
                    <a16:creationId xmlns="" xmlns:a16="http://schemas.microsoft.com/office/drawing/2014/main" id="{5444E5B7-D588-42FE-AF64-4F43EF6EF5B0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0" name="TextBox 43">
                <a:extLst>
                  <a:ext uri="{FF2B5EF4-FFF2-40B4-BE49-F238E27FC236}">
                    <a16:creationId xmlns="" xmlns:a16="http://schemas.microsoft.com/office/drawing/2014/main" id="{DA8020BD-E048-4F8C-B740-D96BB4814655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TextBox 43">
                <a:extLst>
                  <a:ext uri="{FF2B5EF4-FFF2-40B4-BE49-F238E27FC236}">
                    <a16:creationId xmlns="" xmlns:a16="http://schemas.microsoft.com/office/drawing/2014/main" id="{597C0380-18C9-4869-A44E-D3D56741C899}"/>
                  </a:ext>
                </a:extLst>
              </p:cNvPr>
              <p:cNvSpPr txBox="1"/>
              <p:nvPr/>
            </p:nvSpPr>
            <p:spPr>
              <a:xfrm>
                <a:off x="862719" y="4448435"/>
                <a:ext cx="8649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놀이 기구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6151E6BE-CF56-40BC-B1F4-D4152F8347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43734</TotalTime>
  <Words>1259</Words>
  <Application>Microsoft Office PowerPoint</Application>
  <PresentationFormat>화면 슬라이드 쇼(4:3)</PresentationFormat>
  <Paragraphs>535</Paragraphs>
  <Slides>17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7472</cp:revision>
  <dcterms:created xsi:type="dcterms:W3CDTF">2008-07-15T12:19:11Z</dcterms:created>
  <dcterms:modified xsi:type="dcterms:W3CDTF">2022-03-08T02:03:03Z</dcterms:modified>
</cp:coreProperties>
</file>