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87" r:id="rId4"/>
    <p:sldId id="1425" r:id="rId5"/>
    <p:sldId id="1420" r:id="rId6"/>
    <p:sldId id="1374" r:id="rId7"/>
    <p:sldId id="1421" r:id="rId8"/>
    <p:sldId id="1389" r:id="rId9"/>
    <p:sldId id="1378" r:id="rId10"/>
    <p:sldId id="1426" r:id="rId11"/>
    <p:sldId id="1393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82A63"/>
    <a:srgbClr val="FBD8D9"/>
    <a:srgbClr val="FEE3BC"/>
    <a:srgbClr val="F9EABA"/>
    <a:srgbClr val="FDDCCE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0" autoAdjust="0"/>
    <p:restoredTop sz="97001" autoAdjust="0"/>
  </p:normalViewPr>
  <p:slideViewPr>
    <p:cSldViewPr>
      <p:cViewPr>
        <p:scale>
          <a:sx n="100" d="100"/>
          <a:sy n="100" d="100"/>
        </p:scale>
        <p:origin x="-1836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37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500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8862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나타내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표 6">
            <a:extLst>
              <a:ext uri="{FF2B5EF4-FFF2-40B4-BE49-F238E27FC236}">
                <a16:creationId xmlns:a16="http://schemas.microsoft.com/office/drawing/2014/main" xmlns="" id="{1DB940C1-B081-4B35-94F7-464683FAF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57254"/>
              </p:ext>
            </p:extLst>
          </p:nvPr>
        </p:nvGraphicFramePr>
        <p:xfrm>
          <a:off x="539552" y="2690998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B2C4DB26-ACB3-4996-A41D-EDB9BCD3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59" y="4404424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A811B19F-5558-421C-9270-8CA50D3D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90" y="4404424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58E6F892-0229-4FFB-A69D-1748D4BE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796" y="4404424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86B93934-B9A4-4D0A-9334-45DA5F5B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17" y="4404424"/>
            <a:ext cx="360000" cy="35500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07FED50D-11A6-4BD4-B914-AF0B5A78B708}"/>
              </a:ext>
            </a:extLst>
          </p:cNvPr>
          <p:cNvGrpSpPr/>
          <p:nvPr/>
        </p:nvGrpSpPr>
        <p:grpSpPr>
          <a:xfrm>
            <a:off x="1187588" y="1984558"/>
            <a:ext cx="5087737" cy="537565"/>
            <a:chOff x="-1608919" y="2176445"/>
            <a:chExt cx="5087737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4D1F2F4E-75F3-4815-A44A-4814C97D1A05}"/>
                </a:ext>
              </a:extLst>
            </p:cNvPr>
            <p:cNvSpPr/>
            <p:nvPr/>
          </p:nvSpPr>
          <p:spPr bwMode="auto">
            <a:xfrm>
              <a:off x="-1608919" y="2348880"/>
              <a:ext cx="48989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알뜰 시장에서 팔려고 모은 물건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6169F92B-5324-421A-846D-14000FC5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8818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4757F88A-B27F-4A92-93E4-78AA56559B4D}"/>
              </a:ext>
            </a:extLst>
          </p:cNvPr>
          <p:cNvGrpSpPr/>
          <p:nvPr/>
        </p:nvGrpSpPr>
        <p:grpSpPr>
          <a:xfrm>
            <a:off x="1194833" y="3427629"/>
            <a:ext cx="603053" cy="525185"/>
            <a:chOff x="763441" y="2155149"/>
            <a:chExt cx="603053" cy="52518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9C24042D-AE9A-420F-A172-3BC31E2A8011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4E3A1796-AC83-4CF7-8B83-6EA09EF84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89A4A12F-C009-4D83-AAA1-DF702A46A0F9}"/>
              </a:ext>
            </a:extLst>
          </p:cNvPr>
          <p:cNvGrpSpPr/>
          <p:nvPr/>
        </p:nvGrpSpPr>
        <p:grpSpPr>
          <a:xfrm>
            <a:off x="1187588" y="2659014"/>
            <a:ext cx="615309" cy="526983"/>
            <a:chOff x="769579" y="2153351"/>
            <a:chExt cx="615309" cy="52698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CAE745C3-88E6-46ED-A24A-9BCBE2ACA6C1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9F1F4AC7-4936-4E75-8DBC-ADD7EAE03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56141CCA-4A33-47C3-AB39-FA71A93ED387}"/>
              </a:ext>
            </a:extLst>
          </p:cNvPr>
          <p:cNvSpPr/>
          <p:nvPr/>
        </p:nvSpPr>
        <p:spPr>
          <a:xfrm>
            <a:off x="2033987" y="3014014"/>
            <a:ext cx="432048" cy="1539823"/>
          </a:xfrm>
          <a:prstGeom prst="rect">
            <a:avLst/>
          </a:prstGeom>
          <a:solidFill>
            <a:srgbClr val="FBD8D9">
              <a:alpha val="70000"/>
            </a:srgbClr>
          </a:solidFill>
          <a:ln w="19050">
            <a:solidFill>
              <a:srgbClr val="C82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0B43107-3FC9-4133-8802-79470FE18D7C}"/>
              </a:ext>
            </a:extLst>
          </p:cNvPr>
          <p:cNvSpPr/>
          <p:nvPr/>
        </p:nvSpPr>
        <p:spPr>
          <a:xfrm>
            <a:off x="3196840" y="3782629"/>
            <a:ext cx="432048" cy="771208"/>
          </a:xfrm>
          <a:prstGeom prst="rect">
            <a:avLst/>
          </a:prstGeom>
          <a:solidFill>
            <a:srgbClr val="FBD8D9">
              <a:alpha val="70000"/>
            </a:srgbClr>
          </a:solidFill>
          <a:ln w="19050">
            <a:solidFill>
              <a:srgbClr val="C82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AF7AC55-2E32-45FC-BF0E-F5080AAAD2C5}"/>
              </a:ext>
            </a:extLst>
          </p:cNvPr>
          <p:cNvSpPr/>
          <p:nvPr/>
        </p:nvSpPr>
        <p:spPr>
          <a:xfrm>
            <a:off x="4447694" y="2852936"/>
            <a:ext cx="432048" cy="1700902"/>
          </a:xfrm>
          <a:prstGeom prst="rect">
            <a:avLst/>
          </a:prstGeom>
          <a:solidFill>
            <a:srgbClr val="FBD8D9">
              <a:alpha val="70000"/>
            </a:srgbClr>
          </a:solidFill>
          <a:ln w="19050">
            <a:solidFill>
              <a:srgbClr val="C82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CFB1F400-B853-416F-A90E-F77D282B98AE}"/>
              </a:ext>
            </a:extLst>
          </p:cNvPr>
          <p:cNvSpPr/>
          <p:nvPr/>
        </p:nvSpPr>
        <p:spPr>
          <a:xfrm>
            <a:off x="5673935" y="3176972"/>
            <a:ext cx="432048" cy="1376867"/>
          </a:xfrm>
          <a:prstGeom prst="rect">
            <a:avLst/>
          </a:prstGeom>
          <a:solidFill>
            <a:srgbClr val="FBD8D9">
              <a:alpha val="70000"/>
            </a:srgbClr>
          </a:solidFill>
          <a:ln w="19050">
            <a:solidFill>
              <a:srgbClr val="C82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477FAF5E-5919-487B-B9CC-3C94203A72A4}"/>
              </a:ext>
            </a:extLst>
          </p:cNvPr>
          <p:cNvSpPr txBox="1"/>
          <p:nvPr/>
        </p:nvSpPr>
        <p:spPr>
          <a:xfrm>
            <a:off x="467544" y="2672916"/>
            <a:ext cx="8052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        )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2F78F670-2F65-4E57-A6AC-EFE1F97561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552" y="4580057"/>
            <a:ext cx="1064774" cy="416580"/>
          </a:xfrm>
          <a:prstGeom prst="line">
            <a:avLst/>
          </a:prstGeom>
          <a:noFill/>
          <a:ln w="12700" cap="flat" cmpd="sng" algn="ctr">
            <a:solidFill>
              <a:srgbClr val="95B3D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E46BBD62-E7F5-47B3-ADF5-D5EED20C2F5E}"/>
              </a:ext>
            </a:extLst>
          </p:cNvPr>
          <p:cNvGrpSpPr/>
          <p:nvPr/>
        </p:nvGrpSpPr>
        <p:grpSpPr>
          <a:xfrm>
            <a:off x="465195" y="2515267"/>
            <a:ext cx="612915" cy="482755"/>
            <a:chOff x="567157" y="1828327"/>
            <a:chExt cx="612915" cy="48275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F6ED3ED8-B285-44DB-AC2F-B0D919B145FA}"/>
                </a:ext>
              </a:extLst>
            </p:cNvPr>
            <p:cNvSpPr/>
            <p:nvPr/>
          </p:nvSpPr>
          <p:spPr bwMode="auto">
            <a:xfrm>
              <a:off x="764224" y="1945952"/>
              <a:ext cx="4158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xmlns="" id="{ABF7DF00-1830-4331-AD36-4A9D7AE8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57" y="1828327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B8FD1A43-BBEF-41A5-B869-5BBA76547FA0}"/>
              </a:ext>
            </a:extLst>
          </p:cNvPr>
          <p:cNvSpPr txBox="1"/>
          <p:nvPr/>
        </p:nvSpPr>
        <p:spPr>
          <a:xfrm>
            <a:off x="1272828" y="4365104"/>
            <a:ext cx="4548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10" name="TextBox 43">
            <a:extLst>
              <a:ext uri="{FF2B5EF4-FFF2-40B4-BE49-F238E27FC236}">
                <a16:creationId xmlns:a16="http://schemas.microsoft.com/office/drawing/2014/main" xmlns="" id="{C97E884F-E2A3-4024-9990-38117F513C8A}"/>
              </a:ext>
            </a:extLst>
          </p:cNvPr>
          <p:cNvSpPr txBox="1"/>
          <p:nvPr/>
        </p:nvSpPr>
        <p:spPr>
          <a:xfrm>
            <a:off x="532610" y="4545124"/>
            <a:ext cx="7705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물건 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43">
            <a:extLst>
              <a:ext uri="{FF2B5EF4-FFF2-40B4-BE49-F238E27FC236}">
                <a16:creationId xmlns:a16="http://schemas.microsoft.com/office/drawing/2014/main" xmlns="" id="{76436CC9-D2D7-4B75-996E-5D0EF93EFC9F}"/>
              </a:ext>
            </a:extLst>
          </p:cNvPr>
          <p:cNvSpPr txBox="1"/>
          <p:nvPr/>
        </p:nvSpPr>
        <p:spPr>
          <a:xfrm>
            <a:off x="1151584" y="4736177"/>
            <a:ext cx="5400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물건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685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5_2_4_answer.svg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79712" y="2824957"/>
            <a:ext cx="4295613" cy="17686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6154979" y="2737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정답 칸 클릭 할 때마다 위의 막대 그래프가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" y="2222877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496230" y="2016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759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xmlns="" id="{9D7BAA32-53D3-4250-A32B-7BAAAC5FD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91046"/>
              </p:ext>
            </p:extLst>
          </p:nvPr>
        </p:nvGraphicFramePr>
        <p:xfrm>
          <a:off x="843750" y="2744924"/>
          <a:ext cx="5459411" cy="24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687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341306004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4287622528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69851663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804214276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277610758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67109757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285077532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04163110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3170646281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2850925540"/>
                    </a:ext>
                  </a:extLst>
                </a:gridCol>
                <a:gridCol w="335227">
                  <a:extLst>
                    <a:ext uri="{9D8B030D-6E8A-4147-A177-3AD203B41FA5}">
                      <a16:colId xmlns:a16="http://schemas.microsoft.com/office/drawing/2014/main" xmlns="" val="1526215919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가방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인형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051458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모자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820075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074294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위 그래프의 가로와 세로를 서로 바꾸어 막대를 가로로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05E2D90-E99F-45B7-8A37-DB755B01C6D7}"/>
              </a:ext>
            </a:extLst>
          </p:cNvPr>
          <p:cNvGrpSpPr/>
          <p:nvPr/>
        </p:nvGrpSpPr>
        <p:grpSpPr>
          <a:xfrm>
            <a:off x="755576" y="2839610"/>
            <a:ext cx="5652628" cy="2353586"/>
            <a:chOff x="451378" y="2288517"/>
            <a:chExt cx="5652628" cy="235358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ECE09D17-4EB7-402B-8911-6A3FA4B59464}"/>
                </a:ext>
              </a:extLst>
            </p:cNvPr>
            <p:cNvGrpSpPr/>
            <p:nvPr/>
          </p:nvGrpSpPr>
          <p:grpSpPr>
            <a:xfrm>
              <a:off x="451378" y="2288517"/>
              <a:ext cx="5652628" cy="2353586"/>
              <a:chOff x="451378" y="2407852"/>
              <a:chExt cx="5652628" cy="235358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95E85836-7066-4BA1-A007-BC578CCB4BE6}"/>
                  </a:ext>
                </a:extLst>
              </p:cNvPr>
              <p:cNvGrpSpPr/>
              <p:nvPr/>
            </p:nvGrpSpPr>
            <p:grpSpPr>
              <a:xfrm>
                <a:off x="1969794" y="2407852"/>
                <a:ext cx="3702163" cy="1813109"/>
                <a:chOff x="1969794" y="2407852"/>
                <a:chExt cx="3702163" cy="1813109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xmlns="" id="{5F96D316-D8BD-45C1-9504-B625C3C48C16}"/>
                    </a:ext>
                  </a:extLst>
                </p:cNvPr>
                <p:cNvSpPr/>
                <p:nvPr/>
              </p:nvSpPr>
              <p:spPr>
                <a:xfrm rot="5400000">
                  <a:off x="3505867" y="871780"/>
                  <a:ext cx="288000" cy="336014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xmlns="" id="{26EBC21B-F1EA-445B-BA29-7E90F0C94F2E}"/>
                    </a:ext>
                  </a:extLst>
                </p:cNvPr>
                <p:cNvSpPr/>
                <p:nvPr/>
              </p:nvSpPr>
              <p:spPr>
                <a:xfrm rot="5400000">
                  <a:off x="2668765" y="2213641"/>
                  <a:ext cx="288000" cy="168593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xmlns="" id="{B80A9F37-D385-42DD-82CD-067904387B67}"/>
                    </a:ext>
                  </a:extLst>
                </p:cNvPr>
                <p:cNvSpPr/>
                <p:nvPr/>
              </p:nvSpPr>
              <p:spPr>
                <a:xfrm rot="5400000">
                  <a:off x="3676876" y="1710288"/>
                  <a:ext cx="288000" cy="370216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xmlns="" id="{85CCBF89-FCAE-4666-ADB3-6902917E92CC}"/>
                    </a:ext>
                  </a:extLst>
                </p:cNvPr>
                <p:cNvSpPr/>
                <p:nvPr/>
              </p:nvSpPr>
              <p:spPr>
                <a:xfrm rot="5400000">
                  <a:off x="3334838" y="2567918"/>
                  <a:ext cx="288000" cy="301808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3F24D2E4-0552-49BB-92EA-62471D0FB767}"/>
                  </a:ext>
                </a:extLst>
              </p:cNvPr>
              <p:cNvSpPr txBox="1"/>
              <p:nvPr/>
            </p:nvSpPr>
            <p:spPr>
              <a:xfrm>
                <a:off x="5456245" y="4473406"/>
                <a:ext cx="6477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:a16="http://schemas.microsoft.com/office/drawing/2014/main" xmlns="" id="{DC037E6D-B60C-4C24-A885-1318A1818513}"/>
                  </a:ext>
                </a:extLst>
              </p:cNvPr>
              <p:cNvSpPr txBox="1"/>
              <p:nvPr/>
            </p:nvSpPr>
            <p:spPr>
              <a:xfrm>
                <a:off x="181953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:a16="http://schemas.microsoft.com/office/drawing/2014/main" xmlns="" id="{64DD8644-D2A1-436B-AE4D-6C215EA3EFD3}"/>
                  </a:ext>
                </a:extLst>
              </p:cNvPr>
              <p:cNvSpPr txBox="1"/>
              <p:nvPr/>
            </p:nvSpPr>
            <p:spPr>
              <a:xfrm>
                <a:off x="451378" y="4304419"/>
                <a:ext cx="592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물건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:a16="http://schemas.microsoft.com/office/drawing/2014/main" xmlns="" id="{48201CF3-D86A-48C2-A902-CE740BA8FC98}"/>
                  </a:ext>
                </a:extLst>
              </p:cNvPr>
              <p:cNvSpPr txBox="1"/>
              <p:nvPr/>
            </p:nvSpPr>
            <p:spPr>
              <a:xfrm>
                <a:off x="1286661" y="4484439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물건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1AB907BA-BBD6-48D1-B29B-9A2E1B107F3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1195" y="4210055"/>
              <a:ext cx="1440000" cy="36548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F143F7D6-4E0F-4378-8B3F-200EAB7D08D5}"/>
              </a:ext>
            </a:extLst>
          </p:cNvPr>
          <p:cNvGrpSpPr/>
          <p:nvPr/>
        </p:nvGrpSpPr>
        <p:grpSpPr>
          <a:xfrm>
            <a:off x="1151620" y="2135351"/>
            <a:ext cx="5087737" cy="537565"/>
            <a:chOff x="-1608919" y="2176445"/>
            <a:chExt cx="5087737" cy="53756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2E7A330B-2E91-4444-B72E-B67429E45266}"/>
                </a:ext>
              </a:extLst>
            </p:cNvPr>
            <p:cNvSpPr/>
            <p:nvPr/>
          </p:nvSpPr>
          <p:spPr bwMode="auto">
            <a:xfrm>
              <a:off x="-1608919" y="2348880"/>
              <a:ext cx="48989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알뜰 시장에서 팔려고 모은 물건</a:t>
              </a: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56463230-F6CF-4779-A88D-75B6C50F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8818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3F2722D-A57A-45E0-9F08-CC0B8EA0C0F7}"/>
              </a:ext>
            </a:extLst>
          </p:cNvPr>
          <p:cNvGrpSpPr/>
          <p:nvPr/>
        </p:nvGrpSpPr>
        <p:grpSpPr>
          <a:xfrm>
            <a:off x="3743908" y="4637129"/>
            <a:ext cx="603053" cy="448055"/>
            <a:chOff x="763441" y="2155149"/>
            <a:chExt cx="603053" cy="4480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C4EEAA3A-3D32-43F3-9BE7-1301BBA29341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2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5D39041E-BD02-4713-A61F-81AD0A00E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074EAD6E-14EE-4452-9B41-B91B2AACA14C}"/>
              </a:ext>
            </a:extLst>
          </p:cNvPr>
          <p:cNvGrpSpPr/>
          <p:nvPr/>
        </p:nvGrpSpPr>
        <p:grpSpPr>
          <a:xfrm>
            <a:off x="5400092" y="4629810"/>
            <a:ext cx="615309" cy="449853"/>
            <a:chOff x="769579" y="2153351"/>
            <a:chExt cx="615309" cy="44985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822CB759-FFFC-4BE0-8C84-9D1076FB535A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2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xmlns="" id="{823321AA-CF49-4238-AD39-7410B56B0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A913D94E-0DE1-4B3B-A688-A3E39E7FBFA5}"/>
              </a:ext>
            </a:extLst>
          </p:cNvPr>
          <p:cNvGrpSpPr/>
          <p:nvPr/>
        </p:nvGrpSpPr>
        <p:grpSpPr>
          <a:xfrm>
            <a:off x="5924906" y="4683799"/>
            <a:ext cx="548999" cy="542630"/>
            <a:chOff x="829210" y="1768452"/>
            <a:chExt cx="548999" cy="54263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60BE853-6AF7-4250-A43E-7EE690320E2B}"/>
                </a:ext>
              </a:extLst>
            </p:cNvPr>
            <p:cNvSpPr/>
            <p:nvPr/>
          </p:nvSpPr>
          <p:spPr bwMode="auto">
            <a:xfrm>
              <a:off x="829210" y="1945952"/>
              <a:ext cx="2858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A1BF1D9E-D802-45CC-8DA6-6F39BEE5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209" y="1768452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810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5_2_5_answer.svg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56463230-F6CF-4779-A88D-75B6C50F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69" y="2772610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56463230-F6CF-4779-A88D-75B6C50F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81" y="326520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56463230-F6CF-4779-A88D-75B6C50F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72" y="3782128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56463230-F6CF-4779-A88D-75B6C50F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28" y="4282129"/>
            <a:ext cx="360000" cy="3550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2250011" y="2824957"/>
            <a:ext cx="4025314" cy="17686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6154979" y="2737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할 때마다 위의 막대 그래프가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" y="2222877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496230" y="2016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987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9" y="1522384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524629"/>
            <a:ext cx="348893" cy="3570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52775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학년 반별 학생 수를 조사하여 나타낸 표를 막대그래프로 나타내려고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82985" y="148478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6">
            <a:extLst>
              <a:ext uri="{FF2B5EF4-FFF2-40B4-BE49-F238E27FC236}">
                <a16:creationId xmlns:a16="http://schemas.microsoft.com/office/drawing/2014/main" xmlns="" id="{4CACB247-9653-4B8B-B81E-B3884FD5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74545"/>
              </p:ext>
            </p:extLst>
          </p:nvPr>
        </p:nvGraphicFramePr>
        <p:xfrm>
          <a:off x="323528" y="2991036"/>
          <a:ext cx="6448631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26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1115616" y="2522472"/>
            <a:ext cx="4857894" cy="36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 반별 학생 수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1229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가로와 세로에는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무엇을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9DE60BC-3235-4A1E-9EB8-0BDDC14B89FA}"/>
              </a:ext>
            </a:extLst>
          </p:cNvPr>
          <p:cNvSpPr/>
          <p:nvPr/>
        </p:nvSpPr>
        <p:spPr bwMode="auto">
          <a:xfrm>
            <a:off x="2067630" y="4383401"/>
            <a:ext cx="12145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4B2C0EC-AD24-4883-9E47-1778BF6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80" y="4248381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7D082ED-7AC9-4FB2-A3C6-852699FE6148}"/>
              </a:ext>
            </a:extLst>
          </p:cNvPr>
          <p:cNvSpPr txBox="1"/>
          <p:nvPr/>
        </p:nvSpPr>
        <p:spPr>
          <a:xfrm flipH="1">
            <a:off x="3742588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920BC65-C825-4FBA-AFAB-0FB2981FE583}"/>
              </a:ext>
            </a:extLst>
          </p:cNvPr>
          <p:cNvSpPr/>
          <p:nvPr/>
        </p:nvSpPr>
        <p:spPr bwMode="auto">
          <a:xfrm>
            <a:off x="4583406" y="4383401"/>
            <a:ext cx="121457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656" y="4248381"/>
            <a:ext cx="360000" cy="355000"/>
          </a:xfrm>
          <a:prstGeom prst="rect">
            <a:avLst/>
          </a:prstGeom>
        </p:spPr>
      </p:pic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ED14224D-AEB9-4038-8B85-9502E4767475}"/>
              </a:ext>
            </a:extLst>
          </p:cNvPr>
          <p:cNvSpPr/>
          <p:nvPr/>
        </p:nvSpPr>
        <p:spPr>
          <a:xfrm>
            <a:off x="4670330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98826" y="4394563"/>
            <a:ext cx="72006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1711" y="4377799"/>
            <a:ext cx="72006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9F174E2-924B-4030-9615-BD8FEB83C1B4}"/>
              </a:ext>
            </a:extLst>
          </p:cNvPr>
          <p:cNvSpPr/>
          <p:nvPr/>
        </p:nvSpPr>
        <p:spPr>
          <a:xfrm>
            <a:off x="5679618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85" y="3909702"/>
            <a:ext cx="411781" cy="3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E9F174E2-924B-4030-9615-BD8FEB83C1B4}"/>
              </a:ext>
            </a:extLst>
          </p:cNvPr>
          <p:cNvSpPr/>
          <p:nvPr/>
        </p:nvSpPr>
        <p:spPr>
          <a:xfrm>
            <a:off x="1084422" y="3782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xmlns="" id="{4CACB247-9653-4B8B-B81E-B3884FD5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73814"/>
              </p:ext>
            </p:extLst>
          </p:nvPr>
        </p:nvGraphicFramePr>
        <p:xfrm>
          <a:off x="323528" y="2991036"/>
          <a:ext cx="6448631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26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115616" y="2522472"/>
            <a:ext cx="4857894" cy="36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 반별 학생 수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6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12292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막대그래프의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가로와 세로에는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각각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무엇을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C66C729-90DD-4836-BF11-701E914C3074}"/>
              </a:ext>
            </a:extLst>
          </p:cNvPr>
          <p:cNvSpPr txBox="1"/>
          <p:nvPr/>
        </p:nvSpPr>
        <p:spPr>
          <a:xfrm flipH="1">
            <a:off x="683568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9DE60BC-3235-4A1E-9EB8-0BDDC14B89FA}"/>
              </a:ext>
            </a:extLst>
          </p:cNvPr>
          <p:cNvSpPr/>
          <p:nvPr/>
        </p:nvSpPr>
        <p:spPr bwMode="auto">
          <a:xfrm>
            <a:off x="1524386" y="4383401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4B2C0EC-AD24-4883-9E47-1778BF6D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36" y="4240478"/>
            <a:ext cx="360000" cy="3550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7D082ED-7AC9-4FB2-A3C6-852699FE6148}"/>
              </a:ext>
            </a:extLst>
          </p:cNvPr>
          <p:cNvSpPr txBox="1"/>
          <p:nvPr/>
        </p:nvSpPr>
        <p:spPr>
          <a:xfrm flipH="1">
            <a:off x="3742588" y="4376427"/>
            <a:ext cx="8583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920BC65-C825-4FBA-AFAB-0FB2981FE583}"/>
              </a:ext>
            </a:extLst>
          </p:cNvPr>
          <p:cNvSpPr/>
          <p:nvPr/>
        </p:nvSpPr>
        <p:spPr bwMode="auto">
          <a:xfrm>
            <a:off x="4583406" y="4383401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56" y="4240478"/>
            <a:ext cx="360000" cy="3550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562DB58-AB81-40E4-87CE-D15CDF3BAD4F}"/>
              </a:ext>
            </a:extLst>
          </p:cNvPr>
          <p:cNvGrpSpPr/>
          <p:nvPr/>
        </p:nvGrpSpPr>
        <p:grpSpPr>
          <a:xfrm>
            <a:off x="192745" y="4221087"/>
            <a:ext cx="6667165" cy="1016199"/>
            <a:chOff x="192745" y="4257091"/>
            <a:chExt cx="6667165" cy="101619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82B7FBF4-FA5C-4C06-89F5-F86E17F4672E}"/>
                </a:ext>
              </a:extLst>
            </p:cNvPr>
            <p:cNvSpPr/>
            <p:nvPr/>
          </p:nvSpPr>
          <p:spPr>
            <a:xfrm>
              <a:off x="192745" y="4410274"/>
              <a:ext cx="6667165" cy="6749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:a16="http://schemas.microsoft.com/office/drawing/2014/main" xmlns="" id="{63A06A8F-A556-4506-A2D3-D011C51A6AE0}"/>
                </a:ext>
              </a:extLst>
            </p:cNvPr>
            <p:cNvSpPr/>
            <p:nvPr/>
          </p:nvSpPr>
          <p:spPr>
            <a:xfrm>
              <a:off x="338478" y="425709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xmlns="" id="{E5DE865B-16E1-43DD-9C6B-6695E410FC6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8" name="직사각형 21">
            <a:extLst>
              <a:ext uri="{FF2B5EF4-FFF2-40B4-BE49-F238E27FC236}">
                <a16:creationId xmlns:a16="http://schemas.microsoft.com/office/drawing/2014/main" xmlns="" id="{9375768B-8EAA-4D3E-9546-1E898275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7FF21CD9-20DA-4611-B577-8011E7451F07}"/>
              </a:ext>
            </a:extLst>
          </p:cNvPr>
          <p:cNvSpPr txBox="1"/>
          <p:nvPr/>
        </p:nvSpPr>
        <p:spPr>
          <a:xfrm flipH="1">
            <a:off x="388163" y="4581128"/>
            <a:ext cx="54079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가로와 세로에 각각 무엇을 나타낼지 정합니다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:a16="http://schemas.microsoft.com/office/drawing/2014/main" xmlns="" id="{DDBD5157-56E6-44B5-A1A8-E5D83117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">
            <a:extLst>
              <a:ext uri="{FF2B5EF4-FFF2-40B4-BE49-F238E27FC236}">
                <a16:creationId xmlns:a16="http://schemas.microsoft.com/office/drawing/2014/main" xmlns="" id="{4CACB247-9653-4B8B-B81E-B3884FD5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73814"/>
              </p:ext>
            </p:extLst>
          </p:nvPr>
        </p:nvGraphicFramePr>
        <p:xfrm>
          <a:off x="323528" y="2991036"/>
          <a:ext cx="6448631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26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67" name="모서리가 둥근 직사각형 66"/>
          <p:cNvSpPr/>
          <p:nvPr/>
        </p:nvSpPr>
        <p:spPr>
          <a:xfrm>
            <a:off x="1115616" y="2522472"/>
            <a:ext cx="4857894" cy="36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 반별 학생 수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7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칸이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나타낸다면 줄넘기 대회에 참가한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학생 수는 몇 칸으로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A659A-8D28-4269-BF45-874350D62960}"/>
              </a:ext>
            </a:extLst>
          </p:cNvPr>
          <p:cNvSpPr/>
          <p:nvPr/>
        </p:nvSpPr>
        <p:spPr bwMode="auto">
          <a:xfrm>
            <a:off x="3203848" y="432800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9268B54-F308-4D78-938C-5FC689FF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746" y="4185084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1B7232F8-B0BD-49A4-B450-3CA3FD8D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76993897-F1AD-40DF-979A-39A3D3A00B0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xmlns="" id="{4CACB247-9653-4B8B-B81E-B3884FD5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73814"/>
              </p:ext>
            </p:extLst>
          </p:nvPr>
        </p:nvGraphicFramePr>
        <p:xfrm>
          <a:off x="323528" y="2991036"/>
          <a:ext cx="6448631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26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115616" y="2522472"/>
            <a:ext cx="4857894" cy="36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 반별 학생 수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37387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한 칸이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나타낸다면 줄넘기 대회에 참가한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학생 수는 몇 칸으로 나타내야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CB63981-1353-4890-A09E-058D782E4375}"/>
              </a:ext>
            </a:extLst>
          </p:cNvPr>
          <p:cNvSpPr txBox="1"/>
          <p:nvPr/>
        </p:nvSpPr>
        <p:spPr>
          <a:xfrm flipH="1">
            <a:off x="3823317" y="4321033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0AA659A-8D28-4269-BF45-874350D62960}"/>
              </a:ext>
            </a:extLst>
          </p:cNvPr>
          <p:cNvSpPr/>
          <p:nvPr/>
        </p:nvSpPr>
        <p:spPr bwMode="auto">
          <a:xfrm>
            <a:off x="2951820" y="4328007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C9268B54-F308-4D78-938C-5FC689FF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718" y="4185084"/>
            <a:ext cx="360000" cy="355000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xmlns="" id="{1B7232F8-B0BD-49A4-B450-3CA3FD8D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64CF665-E95D-4B72-BBD3-043CFF85A81D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FFDF2889-552D-4E1F-B85D-1DE1D87523CC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xmlns="" id="{71FA1954-98A8-4FE4-8147-CC06124AB083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B2E83CFB-B139-4582-86AA-2A06FCF42FD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68C3CE29-9FF3-4746-960F-F1EF75C7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E653D3B0-5F97-4520-BF88-CB0107560307}"/>
              </a:ext>
            </a:extLst>
          </p:cNvPr>
          <p:cNvSpPr txBox="1"/>
          <p:nvPr/>
        </p:nvSpPr>
        <p:spPr>
          <a:xfrm flipH="1">
            <a:off x="323527" y="4259677"/>
            <a:ext cx="6444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반의 학생은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칸으로 나타내야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xmlns="" id="{4CACB247-9653-4B8B-B81E-B3884FD5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73814"/>
              </p:ext>
            </p:extLst>
          </p:nvPr>
        </p:nvGraphicFramePr>
        <p:xfrm>
          <a:off x="323528" y="2991036"/>
          <a:ext cx="6448631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26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32" name="모서리가 둥근 직사각형 31"/>
          <p:cNvSpPr/>
          <p:nvPr/>
        </p:nvSpPr>
        <p:spPr>
          <a:xfrm>
            <a:off x="1115616" y="2522472"/>
            <a:ext cx="4857894" cy="36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줄넘기 대회에 참가한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 반별 학생 수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2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정답 칸 클릭 할 때마다 위의 막대 그래프가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예 약물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xmlns="" id="{40F3C03E-8139-4291-8DDD-FFE0DBC85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12308"/>
              </p:ext>
            </p:extLst>
          </p:nvPr>
        </p:nvGraphicFramePr>
        <p:xfrm>
          <a:off x="567475" y="2704540"/>
          <a:ext cx="5976000" cy="230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xmlns="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31944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8240607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4FF2184-1D34-45A0-A8F9-906F4B77B042}"/>
              </a:ext>
            </a:extLst>
          </p:cNvPr>
          <p:cNvGrpSpPr/>
          <p:nvPr/>
        </p:nvGrpSpPr>
        <p:grpSpPr>
          <a:xfrm>
            <a:off x="479301" y="2686458"/>
            <a:ext cx="5654605" cy="2323721"/>
            <a:chOff x="451378" y="2312876"/>
            <a:chExt cx="5654605" cy="232372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06F2124B-4FB3-4428-90FA-9A91FB625FEC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124236"/>
              <a:chOff x="451378" y="2432211"/>
              <a:chExt cx="5654605" cy="2124236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xmlns="" id="{9DA55D44-F2B7-496F-A47E-2A621F7F2192}"/>
                  </a:ext>
                </a:extLst>
              </p:cNvPr>
              <p:cNvGrpSpPr/>
              <p:nvPr/>
            </p:nvGrpSpPr>
            <p:grpSpPr>
              <a:xfrm>
                <a:off x="2033987" y="2612231"/>
                <a:ext cx="4071996" cy="1700901"/>
                <a:chOff x="2033987" y="2612231"/>
                <a:chExt cx="4071996" cy="1700901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95C6218-B736-4248-946F-6AFBD94C9B01}"/>
                    </a:ext>
                  </a:extLst>
                </p:cNvPr>
                <p:cNvSpPr/>
                <p:nvPr/>
              </p:nvSpPr>
              <p:spPr>
                <a:xfrm>
                  <a:off x="2033987" y="2936267"/>
                  <a:ext cx="432048" cy="137686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xmlns="" id="{B0D8865A-A698-4457-B62C-2D5D7AFF9600}"/>
                    </a:ext>
                  </a:extLst>
                </p:cNvPr>
                <p:cNvSpPr/>
                <p:nvPr/>
              </p:nvSpPr>
              <p:spPr>
                <a:xfrm>
                  <a:off x="3196840" y="2612231"/>
                  <a:ext cx="432048" cy="1700901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1BCFD5CB-C91F-420E-80B4-ECFE660915B0}"/>
                    </a:ext>
                  </a:extLst>
                </p:cNvPr>
                <p:cNvSpPr/>
                <p:nvPr/>
              </p:nvSpPr>
              <p:spPr>
                <a:xfrm>
                  <a:off x="4447694" y="3080283"/>
                  <a:ext cx="432048" cy="123284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xmlns="" id="{7C1DDF39-E173-4293-8422-676D0FF036F6}"/>
                    </a:ext>
                  </a:extLst>
                </p:cNvPr>
                <p:cNvSpPr/>
                <p:nvPr/>
              </p:nvSpPr>
              <p:spPr>
                <a:xfrm>
                  <a:off x="5673935" y="3224299"/>
                  <a:ext cx="432048" cy="108883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3" name="TextBox 43">
                <a:extLst>
                  <a:ext uri="{FF2B5EF4-FFF2-40B4-BE49-F238E27FC236}">
                    <a16:creationId xmlns:a16="http://schemas.microsoft.com/office/drawing/2014/main" xmlns="" id="{1E2C587F-6604-4019-A1B1-A448BADB2573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         )</a:t>
                </a:r>
              </a:p>
            </p:txBody>
          </p:sp>
          <p:sp>
            <p:nvSpPr>
              <p:cNvPr id="76" name="TextBox 43">
                <a:extLst>
                  <a:ext uri="{FF2B5EF4-FFF2-40B4-BE49-F238E27FC236}">
                    <a16:creationId xmlns:a16="http://schemas.microsoft.com/office/drawing/2014/main" xmlns="" id="{97BDABC2-325D-4F8D-853C-C98860BA4A7A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77" name="TextBox 43">
                <a:extLst>
                  <a:ext uri="{FF2B5EF4-FFF2-40B4-BE49-F238E27FC236}">
                    <a16:creationId xmlns:a16="http://schemas.microsoft.com/office/drawing/2014/main" xmlns="" id="{67E51250-EAF9-4F04-A591-14AE10963026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9A2BBB94-A7DA-4EB9-9A0A-450B80ACDC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0017"/>
              <a:ext cx="1064774" cy="416580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8252BBC6-CF2A-4DC2-8C26-A6A27EB8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82" y="4417966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665BC197-792F-4A84-ABC8-8C39F384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13" y="441796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A5098C63-6A79-4124-8CB9-0BA2A53F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19" y="4417966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E8B88027-FFFE-4293-A45B-A6A7C709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40" y="4417966"/>
            <a:ext cx="360000" cy="355000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616CFA35-996F-438F-AAFF-CF9E54992E31}"/>
              </a:ext>
            </a:extLst>
          </p:cNvPr>
          <p:cNvGrpSpPr/>
          <p:nvPr/>
        </p:nvGrpSpPr>
        <p:grpSpPr>
          <a:xfrm>
            <a:off x="1115616" y="1984558"/>
            <a:ext cx="5087737" cy="537565"/>
            <a:chOff x="-1608919" y="2176445"/>
            <a:chExt cx="5087737" cy="53756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132B2A2-9B74-4A88-B7C6-B0490C8CC98A}"/>
                </a:ext>
              </a:extLst>
            </p:cNvPr>
            <p:cNvSpPr/>
            <p:nvPr/>
          </p:nvSpPr>
          <p:spPr bwMode="auto">
            <a:xfrm>
              <a:off x="-1608919" y="2348880"/>
              <a:ext cx="48989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줄넘기 대회에 참가한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학년 반별 학생 수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263966F5-5AFB-4887-948D-6206E995B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8818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261AD269-2290-4E50-BBC0-1F54ADEEE374}"/>
              </a:ext>
            </a:extLst>
          </p:cNvPr>
          <p:cNvGrpSpPr/>
          <p:nvPr/>
        </p:nvGrpSpPr>
        <p:grpSpPr>
          <a:xfrm>
            <a:off x="135427" y="4346810"/>
            <a:ext cx="1038839" cy="537565"/>
            <a:chOff x="274383" y="2176445"/>
            <a:chExt cx="1038839" cy="53756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A02F92CD-742F-4728-9D28-F07EAE78D3B4}"/>
                </a:ext>
              </a:extLst>
            </p:cNvPr>
            <p:cNvSpPr/>
            <p:nvPr/>
          </p:nvSpPr>
          <p:spPr bwMode="auto">
            <a:xfrm>
              <a:off x="420433" y="2348880"/>
              <a:ext cx="8927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학생 수</a:t>
              </a: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8C24A3C6-4778-400E-BE7E-F76DF0FE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83" y="2176445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C711E2B-4584-4D44-AA99-C0E4999257E0}"/>
              </a:ext>
            </a:extLst>
          </p:cNvPr>
          <p:cNvGrpSpPr/>
          <p:nvPr/>
        </p:nvGrpSpPr>
        <p:grpSpPr>
          <a:xfrm>
            <a:off x="1245808" y="4666678"/>
            <a:ext cx="637943" cy="526518"/>
            <a:chOff x="821207" y="2315204"/>
            <a:chExt cx="637943" cy="52651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0C1C6A51-6FAB-4F2D-8B08-A1B47F6ACDC8}"/>
                </a:ext>
              </a:extLst>
            </p:cNvPr>
            <p:cNvSpPr/>
            <p:nvPr/>
          </p:nvSpPr>
          <p:spPr bwMode="auto">
            <a:xfrm>
              <a:off x="821207" y="2315204"/>
              <a:ext cx="4920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반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E4B8BF5F-A46B-4D28-94EB-2F068180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150" y="2486722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A06103A0-F583-480C-93E1-E328AFB921D8}"/>
              </a:ext>
            </a:extLst>
          </p:cNvPr>
          <p:cNvGrpSpPr/>
          <p:nvPr/>
        </p:nvGrpSpPr>
        <p:grpSpPr>
          <a:xfrm>
            <a:off x="1222756" y="3441171"/>
            <a:ext cx="603053" cy="525185"/>
            <a:chOff x="763441" y="2155149"/>
            <a:chExt cx="603053" cy="52518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9A72D4E8-8703-48A1-BB3D-E216DE3896B9}"/>
                </a:ext>
              </a:extLst>
            </p:cNvPr>
            <p:cNvSpPr/>
            <p:nvPr/>
          </p:nvSpPr>
          <p:spPr bwMode="auto">
            <a:xfrm>
              <a:off x="763441" y="2315204"/>
              <a:ext cx="4251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70ED2CD5-4C5C-42BC-9427-6BE3D055D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94" y="21551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6FF96B92-F38E-4CFE-9DF4-31704677FBEF}"/>
              </a:ext>
            </a:extLst>
          </p:cNvPr>
          <p:cNvGrpSpPr/>
          <p:nvPr/>
        </p:nvGrpSpPr>
        <p:grpSpPr>
          <a:xfrm>
            <a:off x="1215511" y="2672556"/>
            <a:ext cx="615309" cy="526983"/>
            <a:chOff x="769579" y="2153351"/>
            <a:chExt cx="615309" cy="52698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BB5298DD-817C-4364-8C3E-51884ECB7363}"/>
                </a:ext>
              </a:extLst>
            </p:cNvPr>
            <p:cNvSpPr/>
            <p:nvPr/>
          </p:nvSpPr>
          <p:spPr bwMode="auto">
            <a:xfrm>
              <a:off x="769579" y="2315204"/>
              <a:ext cx="4190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xmlns="" id="{117A6871-E94F-4EC9-9808-C6057F008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8" y="2153351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7B175414-663A-43C7-812F-C890E1EB143C}"/>
              </a:ext>
            </a:extLst>
          </p:cNvPr>
          <p:cNvGrpSpPr/>
          <p:nvPr/>
        </p:nvGrpSpPr>
        <p:grpSpPr>
          <a:xfrm>
            <a:off x="493118" y="2528809"/>
            <a:ext cx="612915" cy="482755"/>
            <a:chOff x="567157" y="1828327"/>
            <a:chExt cx="612915" cy="48275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B8D24147-1F40-4BB2-8C99-B506E61BAF90}"/>
                </a:ext>
              </a:extLst>
            </p:cNvPr>
            <p:cNvSpPr/>
            <p:nvPr/>
          </p:nvSpPr>
          <p:spPr bwMode="auto">
            <a:xfrm>
              <a:off x="764224" y="1945952"/>
              <a:ext cx="4158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xmlns="" id="{D4B404D9-ADFA-4F83-96A3-B03447B3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57" y="182832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880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5_2_3_answer.svg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9712" y="2824957"/>
            <a:ext cx="4295613" cy="17686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6154979" y="27377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" y="2222877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10B55625-28B4-4FDB-9AAC-23DAB20A3075}"/>
              </a:ext>
            </a:extLst>
          </p:cNvPr>
          <p:cNvSpPr/>
          <p:nvPr/>
        </p:nvSpPr>
        <p:spPr>
          <a:xfrm>
            <a:off x="496230" y="2016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02604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6710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3818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60445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315248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555046" y="1233382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896595" y="1233382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4~5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527756"/>
            <a:ext cx="54980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우주네 반 학생들이 알뜰 시장에서 팔려고 모은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물건을 조사하여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나타낸 표를 막대그래프로 나타내려고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77057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02035" y="148478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6" y="1527756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1" y="1530883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7" name="표 6">
            <a:extLst>
              <a:ext uri="{FF2B5EF4-FFF2-40B4-BE49-F238E27FC236}">
                <a16:creationId xmlns:a16="http://schemas.microsoft.com/office/drawing/2014/main" xmlns="" id="{CFF43E06-5659-459A-AEF4-8B6285EF9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5570"/>
              </p:ext>
            </p:extLst>
          </p:nvPr>
        </p:nvGraphicFramePr>
        <p:xfrm>
          <a:off x="287524" y="3531096"/>
          <a:ext cx="6448631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726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301273733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031781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물건 수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9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1599203" y="3032956"/>
            <a:ext cx="3723499" cy="36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알뜰 시장에서 팔려고 모은 물건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43786</TotalTime>
  <Words>949</Words>
  <Application>Microsoft Office PowerPoint</Application>
  <PresentationFormat>화면 슬라이드 쇼(4:3)</PresentationFormat>
  <Paragraphs>365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7452</cp:revision>
  <dcterms:created xsi:type="dcterms:W3CDTF">2008-07-15T12:19:11Z</dcterms:created>
  <dcterms:modified xsi:type="dcterms:W3CDTF">2022-03-08T01:55:34Z</dcterms:modified>
</cp:coreProperties>
</file>