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87" r:id="rId4"/>
    <p:sldId id="1436" r:id="rId5"/>
    <p:sldId id="1437" r:id="rId6"/>
    <p:sldId id="1438" r:id="rId7"/>
    <p:sldId id="1389" r:id="rId8"/>
    <p:sldId id="1439" r:id="rId9"/>
    <p:sldId id="1427" r:id="rId10"/>
    <p:sldId id="1440" r:id="rId11"/>
    <p:sldId id="1441" r:id="rId12"/>
    <p:sldId id="1378" r:id="rId13"/>
    <p:sldId id="1442" r:id="rId14"/>
    <p:sldId id="1393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82A63"/>
    <a:srgbClr val="FBD8D9"/>
    <a:srgbClr val="FEE3BC"/>
    <a:srgbClr val="F9EABA"/>
    <a:srgbClr val="FDDCCE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0" autoAdjust="0"/>
    <p:restoredTop sz="90548" autoAdjust="0"/>
  </p:normalViewPr>
  <p:slideViewPr>
    <p:cSldViewPr>
      <p:cViewPr>
        <p:scale>
          <a:sx n="100" d="100"/>
          <a:sy n="100" d="100"/>
        </p:scale>
        <p:origin x="-1836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047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160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05~06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수집하여 분석해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suhi_h_0401_05_0506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수집한 자료를 표로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5">
            <a:extLst>
              <a:ext uri="{FF2B5EF4-FFF2-40B4-BE49-F238E27FC236}">
                <a16:creationId xmlns="" xmlns:a16="http://schemas.microsoft.com/office/drawing/2014/main" id="{B95A4F44-4928-4875-BDA6-EB770F0A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6">
            <a:extLst>
              <a:ext uri="{FF2B5EF4-FFF2-40B4-BE49-F238E27FC236}">
                <a16:creationId xmlns="" xmlns:a16="http://schemas.microsoft.com/office/drawing/2014/main" id="{C1C99E60-AFB0-4748-A951-7DD742565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85156"/>
              </p:ext>
            </p:extLst>
          </p:nvPr>
        </p:nvGraphicFramePr>
        <p:xfrm>
          <a:off x="359532" y="2976042"/>
          <a:ext cx="6404450" cy="92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89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21" name="TextBox 43">
            <a:extLst>
              <a:ext uri="{FF2B5EF4-FFF2-40B4-BE49-F238E27FC236}">
                <a16:creationId xmlns="" xmlns:a16="http://schemas.microsoft.com/office/drawing/2014/main" id="{EEB295BF-C49A-4E06-8AA3-9E0FBF82A549}"/>
              </a:ext>
            </a:extLst>
          </p:cNvPr>
          <p:cNvSpPr txBox="1"/>
          <p:nvPr/>
        </p:nvSpPr>
        <p:spPr>
          <a:xfrm>
            <a:off x="2555776" y="2493080"/>
            <a:ext cx="2023159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학생들의 혈액형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C34E9F5E-D834-45AA-B1E1-6E531259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02" y="3261216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40C7AC66-4380-46E4-B0C0-B8B43448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97" y="3261216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167E505-798B-4BE3-802E-7C1EF9EE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68" y="3261216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A77945E-EB51-4855-8839-A5889F9C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69" y="3261216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C3A084AD-ABD8-48C4-AA50-F267CBA4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80" y="3261216"/>
            <a:ext cx="360000" cy="355000"/>
          </a:xfrm>
          <a:prstGeom prst="rect">
            <a:avLst/>
          </a:prstGeom>
        </p:spPr>
      </p:pic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="" xmlns:a16="http://schemas.microsoft.com/office/drawing/2014/main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08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수집한 자료를 표로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5">
            <a:extLst>
              <a:ext uri="{FF2B5EF4-FFF2-40B4-BE49-F238E27FC236}">
                <a16:creationId xmlns="" xmlns:a16="http://schemas.microsoft.com/office/drawing/2014/main" id="{B95A4F44-4928-4875-BDA6-EB770F0A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6">
            <a:extLst>
              <a:ext uri="{FF2B5EF4-FFF2-40B4-BE49-F238E27FC236}">
                <a16:creationId xmlns="" xmlns:a16="http://schemas.microsoft.com/office/drawing/2014/main" id="{C1C99E60-AFB0-4748-A951-7DD742565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464"/>
              </p:ext>
            </p:extLst>
          </p:nvPr>
        </p:nvGraphicFramePr>
        <p:xfrm>
          <a:off x="359532" y="2976042"/>
          <a:ext cx="6404450" cy="92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89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C34E9F5E-D834-45AA-B1E1-6E531259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02" y="3261216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40C7AC66-4380-46E4-B0C0-B8B43448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97" y="3261216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167E505-798B-4BE3-802E-7C1EF9EE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68" y="3261216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A77945E-EB51-4855-8839-A5889F9C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69" y="3261216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C3A084AD-ABD8-48C4-AA50-F267CBA4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80" y="3261216"/>
            <a:ext cx="360000" cy="355000"/>
          </a:xfrm>
          <a:prstGeom prst="rect">
            <a:avLst/>
          </a:prstGeom>
        </p:spPr>
      </p:pic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="" xmlns:a16="http://schemas.microsoft.com/office/drawing/2014/main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6662B4B5-D2FE-41CB-900F-700A86A3D767}"/>
              </a:ext>
            </a:extLst>
          </p:cNvPr>
          <p:cNvGrpSpPr/>
          <p:nvPr/>
        </p:nvGrpSpPr>
        <p:grpSpPr>
          <a:xfrm>
            <a:off x="192745" y="4293308"/>
            <a:ext cx="6667165" cy="943978"/>
            <a:chOff x="192745" y="4329312"/>
            <a:chExt cx="6667165" cy="943978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305687A1-FAAD-411B-919B-EF9D83399861}"/>
                </a:ext>
              </a:extLst>
            </p:cNvPr>
            <p:cNvSpPr/>
            <p:nvPr/>
          </p:nvSpPr>
          <p:spPr>
            <a:xfrm>
              <a:off x="192745" y="4519869"/>
              <a:ext cx="6667165" cy="5653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="" xmlns:a16="http://schemas.microsoft.com/office/drawing/2014/main" id="{4969AF8B-4A4A-46D9-B80A-4BEFB6667549}"/>
                </a:ext>
              </a:extLst>
            </p:cNvPr>
            <p:cNvSpPr/>
            <p:nvPr/>
          </p:nvSpPr>
          <p:spPr>
            <a:xfrm>
              <a:off x="338478" y="43293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="" xmlns:a16="http://schemas.microsoft.com/office/drawing/2014/main" id="{1D8A8E0E-B56D-49B7-9F8D-D09DE7E4AB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05A52CA1-F159-45B4-BA42-3C64609DF066}"/>
              </a:ext>
            </a:extLst>
          </p:cNvPr>
          <p:cNvSpPr txBox="1"/>
          <p:nvPr/>
        </p:nvSpPr>
        <p:spPr>
          <a:xfrm flipH="1">
            <a:off x="389113" y="4628455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세어 표로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1F0F849A-C6A0-4654-A14D-B1A0218E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EEB295BF-C49A-4E06-8AA3-9E0FBF82A549}"/>
              </a:ext>
            </a:extLst>
          </p:cNvPr>
          <p:cNvSpPr txBox="1"/>
          <p:nvPr/>
        </p:nvSpPr>
        <p:spPr>
          <a:xfrm>
            <a:off x="2555776" y="2493080"/>
            <a:ext cx="2023159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학생들의 혈액형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9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2727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9" name="Picture 6">
            <a:extLst>
              <a:ext uri="{FF2B5EF4-FFF2-40B4-BE49-F238E27FC236}">
                <a16:creationId xmlns="" xmlns:a16="http://schemas.microsoft.com/office/drawing/2014/main" id="{EE3E6AED-A2AD-4FDE-AC98-5F762D63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표 6">
            <a:extLst>
              <a:ext uri="{FF2B5EF4-FFF2-40B4-BE49-F238E27FC236}">
                <a16:creationId xmlns="" xmlns:a16="http://schemas.microsoft.com/office/drawing/2014/main" id="{0771C9E8-60A6-49F6-BC7E-7B5DA0E9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69924"/>
              </p:ext>
            </p:extLst>
          </p:nvPr>
        </p:nvGraphicFramePr>
        <p:xfrm>
          <a:off x="539552" y="2618990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6E729A93-8556-4BB1-BC25-19F389C6985E}"/>
              </a:ext>
            </a:extLst>
          </p:cNvPr>
          <p:cNvGrpSpPr/>
          <p:nvPr/>
        </p:nvGrpSpPr>
        <p:grpSpPr>
          <a:xfrm>
            <a:off x="451378" y="2600908"/>
            <a:ext cx="5668794" cy="2323721"/>
            <a:chOff x="451378" y="2312876"/>
            <a:chExt cx="5668794" cy="2323721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E5099C27-BF33-4436-A7E2-3FDC5AF2AF0F}"/>
                </a:ext>
              </a:extLst>
            </p:cNvPr>
            <p:cNvGrpSpPr/>
            <p:nvPr/>
          </p:nvGrpSpPr>
          <p:grpSpPr>
            <a:xfrm>
              <a:off x="451378" y="2312876"/>
              <a:ext cx="5668794" cy="2124236"/>
              <a:chOff x="451378" y="2432211"/>
              <a:chExt cx="5668794" cy="212423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F359295D-1819-4EA9-93F8-3325F3CA0B4C}"/>
                  </a:ext>
                </a:extLst>
              </p:cNvPr>
              <p:cNvGrpSpPr/>
              <p:nvPr/>
            </p:nvGrpSpPr>
            <p:grpSpPr>
              <a:xfrm>
                <a:off x="1995887" y="2773309"/>
                <a:ext cx="4124285" cy="1539823"/>
                <a:chOff x="1995887" y="2773309"/>
                <a:chExt cx="4124285" cy="1539823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8FB790CF-DA8F-47D1-99E6-1BDD9A784E3D}"/>
                    </a:ext>
                  </a:extLst>
                </p:cNvPr>
                <p:cNvSpPr/>
                <p:nvPr/>
              </p:nvSpPr>
              <p:spPr>
                <a:xfrm>
                  <a:off x="1995887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34401B77-280C-4BAE-AA33-B955C1898B6E}"/>
                    </a:ext>
                  </a:extLst>
                </p:cNvPr>
                <p:cNvSpPr/>
                <p:nvPr/>
              </p:nvSpPr>
              <p:spPr>
                <a:xfrm>
                  <a:off x="3239852" y="3404319"/>
                  <a:ext cx="432048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106AE97D-1D79-44B6-B544-9F6CF712302F}"/>
                    </a:ext>
                  </a:extLst>
                </p:cNvPr>
                <p:cNvSpPr/>
                <p:nvPr/>
              </p:nvSpPr>
              <p:spPr>
                <a:xfrm>
                  <a:off x="4466744" y="2773309"/>
                  <a:ext cx="432048" cy="153982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35250141-7EBA-4A0C-B1CD-2345D6885500}"/>
                    </a:ext>
                  </a:extLst>
                </p:cNvPr>
                <p:cNvSpPr/>
                <p:nvPr/>
              </p:nvSpPr>
              <p:spPr>
                <a:xfrm>
                  <a:off x="5688124" y="3872371"/>
                  <a:ext cx="432048" cy="4407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6F7D3A2B-484D-4ED7-868A-A7208F972F37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="" xmlns:a16="http://schemas.microsoft.com/office/drawing/2014/main" id="{D919AEDB-140E-452C-8146-5192AA335EF4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="" xmlns:a16="http://schemas.microsoft.com/office/drawing/2014/main" id="{A2B1F8A6-EA3D-4141-815D-65C07D846969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7491B2CC-2D3B-4E90-8420-F2642FEDF5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07E7018-DA67-4070-BE97-B800010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59" y="4332416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3DA6AE29-BE78-446B-ABA3-E0C09AA2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90" y="4332416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AF906B2C-B918-48A1-855B-729709B5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96" y="433241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683C83A5-A173-4B2A-9291-C526C91E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7" y="4332416"/>
            <a:ext cx="360000" cy="35500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AA0454D6-B43F-4DCE-992C-9E2F73BB17C1}"/>
              </a:ext>
            </a:extLst>
          </p:cNvPr>
          <p:cNvGrpSpPr/>
          <p:nvPr/>
        </p:nvGrpSpPr>
        <p:grpSpPr>
          <a:xfrm>
            <a:off x="287544" y="4261260"/>
            <a:ext cx="1008092" cy="537565"/>
            <a:chOff x="274383" y="2176445"/>
            <a:chExt cx="100809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1D642262-5AAE-49B1-BFD2-45BB65F2E028}"/>
                </a:ext>
              </a:extLst>
            </p:cNvPr>
            <p:cNvSpPr/>
            <p:nvPr/>
          </p:nvSpPr>
          <p:spPr bwMode="auto">
            <a:xfrm>
              <a:off x="389686" y="2348880"/>
              <a:ext cx="892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학생 수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971D694F-C08F-46CA-B190-CD4A89F15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5691C7F5-9194-432A-9722-92A91AEB730D}"/>
              </a:ext>
            </a:extLst>
          </p:cNvPr>
          <p:cNvGrpSpPr/>
          <p:nvPr/>
        </p:nvGrpSpPr>
        <p:grpSpPr>
          <a:xfrm>
            <a:off x="878441" y="4617132"/>
            <a:ext cx="977387" cy="490514"/>
            <a:chOff x="481763" y="2351208"/>
            <a:chExt cx="977387" cy="490514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C6BAE8FF-5CBB-4E2E-A060-63560AA8C972}"/>
                </a:ext>
              </a:extLst>
            </p:cNvPr>
            <p:cNvSpPr/>
            <p:nvPr/>
          </p:nvSpPr>
          <p:spPr bwMode="auto">
            <a:xfrm>
              <a:off x="481763" y="2351208"/>
              <a:ext cx="84924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혈액형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0A88CA00-7C7A-45E3-80B7-EBFB7057B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50" y="2486722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9B147EC5-6052-440B-92FA-1A3AA737760C}"/>
              </a:ext>
            </a:extLst>
          </p:cNvPr>
          <p:cNvGrpSpPr/>
          <p:nvPr/>
        </p:nvGrpSpPr>
        <p:grpSpPr>
          <a:xfrm>
            <a:off x="1194833" y="3355621"/>
            <a:ext cx="603053" cy="525185"/>
            <a:chOff x="763441" y="2155149"/>
            <a:chExt cx="603053" cy="525185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BB30C59B-D083-423A-9A03-1AEEC8C7FD84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C160182F-8C3E-4E3F-8F31-B0B3E95AA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C29605C8-F525-4613-B162-336A84D5288D}"/>
              </a:ext>
            </a:extLst>
          </p:cNvPr>
          <p:cNvGrpSpPr/>
          <p:nvPr/>
        </p:nvGrpSpPr>
        <p:grpSpPr>
          <a:xfrm>
            <a:off x="1187588" y="2587006"/>
            <a:ext cx="615309" cy="526983"/>
            <a:chOff x="769579" y="2153351"/>
            <a:chExt cx="615309" cy="526983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D17D0279-A48D-48DC-A11E-968B103BFDE8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E10E9356-376B-4286-8E7A-F60007E9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E8091FE-447E-4173-B3C9-5241E21920B5}"/>
              </a:ext>
            </a:extLst>
          </p:cNvPr>
          <p:cNvGrpSpPr/>
          <p:nvPr/>
        </p:nvGrpSpPr>
        <p:grpSpPr>
          <a:xfrm>
            <a:off x="465195" y="2443259"/>
            <a:ext cx="612915" cy="482755"/>
            <a:chOff x="567157" y="1828327"/>
            <a:chExt cx="612915" cy="482755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F5748242-CFD3-4A4A-9D6E-1BDEC309860C}"/>
                </a:ext>
              </a:extLst>
            </p:cNvPr>
            <p:cNvSpPr/>
            <p:nvPr/>
          </p:nvSpPr>
          <p:spPr bwMode="auto">
            <a:xfrm>
              <a:off x="764224" y="1945952"/>
              <a:ext cx="41584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1D011B30-0C88-4CC4-8B8F-1BFDEFCA0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57" y="1828327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1C6334CB-5E86-4AC6-B296-ADEC62C29E97}"/>
              </a:ext>
            </a:extLst>
          </p:cNvPr>
          <p:cNvSpPr txBox="1"/>
          <p:nvPr/>
        </p:nvSpPr>
        <p:spPr>
          <a:xfrm>
            <a:off x="2447764" y="2204864"/>
            <a:ext cx="240967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학생들의 혈액형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594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5_4_5_answer.svg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순서도: 대체 처리 11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12">
            <a:extLst>
              <a:ext uri="{FF2B5EF4-FFF2-40B4-BE49-F238E27FC236}">
                <a16:creationId xmlns="" xmlns:a16="http://schemas.microsoft.com/office/drawing/2014/main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칸 클릭 시 해당 막대그래프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5828" y="2798260"/>
            <a:ext cx="4419497" cy="16835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9E08DD6B-D6FE-442A-BA67-16E4C22A683D}"/>
              </a:ext>
            </a:extLst>
          </p:cNvPr>
          <p:cNvSpPr/>
          <p:nvPr/>
        </p:nvSpPr>
        <p:spPr>
          <a:xfrm>
            <a:off x="6130067" y="2698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43" y="2190351"/>
            <a:ext cx="395903" cy="31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5679618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1823774" y="20435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">
            <a:extLst>
              <a:ext uri="{FF2B5EF4-FFF2-40B4-BE49-F238E27FC236}">
                <a16:creationId xmlns="" xmlns:a16="http://schemas.microsoft.com/office/drawing/2014/main" id="{0771C9E8-60A6-49F6-BC7E-7B5DA0E9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13715"/>
              </p:ext>
            </p:extLst>
          </p:nvPr>
        </p:nvGraphicFramePr>
        <p:xfrm>
          <a:off x="539552" y="2618990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6E729A93-8556-4BB1-BC25-19F389C6985E}"/>
              </a:ext>
            </a:extLst>
          </p:cNvPr>
          <p:cNvGrpSpPr/>
          <p:nvPr/>
        </p:nvGrpSpPr>
        <p:grpSpPr>
          <a:xfrm>
            <a:off x="451378" y="2600908"/>
            <a:ext cx="5668794" cy="2323721"/>
            <a:chOff x="451378" y="2312876"/>
            <a:chExt cx="5668794" cy="2323721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E5099C27-BF33-4436-A7E2-3FDC5AF2AF0F}"/>
                </a:ext>
              </a:extLst>
            </p:cNvPr>
            <p:cNvGrpSpPr/>
            <p:nvPr/>
          </p:nvGrpSpPr>
          <p:grpSpPr>
            <a:xfrm>
              <a:off x="451378" y="2312876"/>
              <a:ext cx="5668794" cy="2124236"/>
              <a:chOff x="451378" y="2432211"/>
              <a:chExt cx="5668794" cy="2124236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="" xmlns:a16="http://schemas.microsoft.com/office/drawing/2014/main" id="{F359295D-1819-4EA9-93F8-3325F3CA0B4C}"/>
                  </a:ext>
                </a:extLst>
              </p:cNvPr>
              <p:cNvGrpSpPr/>
              <p:nvPr/>
            </p:nvGrpSpPr>
            <p:grpSpPr>
              <a:xfrm>
                <a:off x="1995887" y="2773309"/>
                <a:ext cx="4124285" cy="1539823"/>
                <a:chOff x="1995887" y="2773309"/>
                <a:chExt cx="4124285" cy="1539823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="" xmlns:a16="http://schemas.microsoft.com/office/drawing/2014/main" id="{8FB790CF-DA8F-47D1-99E6-1BDD9A784E3D}"/>
                    </a:ext>
                  </a:extLst>
                </p:cNvPr>
                <p:cNvSpPr/>
                <p:nvPr/>
              </p:nvSpPr>
              <p:spPr>
                <a:xfrm>
                  <a:off x="1995887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="" xmlns:a16="http://schemas.microsoft.com/office/drawing/2014/main" id="{34401B77-280C-4BAE-AA33-B955C1898B6E}"/>
                    </a:ext>
                  </a:extLst>
                </p:cNvPr>
                <p:cNvSpPr/>
                <p:nvPr/>
              </p:nvSpPr>
              <p:spPr>
                <a:xfrm>
                  <a:off x="3239852" y="3404319"/>
                  <a:ext cx="432048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="" xmlns:a16="http://schemas.microsoft.com/office/drawing/2014/main" id="{106AE97D-1D79-44B6-B544-9F6CF712302F}"/>
                    </a:ext>
                  </a:extLst>
                </p:cNvPr>
                <p:cNvSpPr/>
                <p:nvPr/>
              </p:nvSpPr>
              <p:spPr>
                <a:xfrm>
                  <a:off x="4466744" y="2773309"/>
                  <a:ext cx="432048" cy="153982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="" xmlns:a16="http://schemas.microsoft.com/office/drawing/2014/main" id="{35250141-7EBA-4A0C-B1CD-2345D6885500}"/>
                    </a:ext>
                  </a:extLst>
                </p:cNvPr>
                <p:cNvSpPr/>
                <p:nvPr/>
              </p:nvSpPr>
              <p:spPr>
                <a:xfrm>
                  <a:off x="5688124" y="3872371"/>
                  <a:ext cx="432048" cy="4407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43">
                <a:extLst>
                  <a:ext uri="{FF2B5EF4-FFF2-40B4-BE49-F238E27FC236}">
                    <a16:creationId xmlns="" xmlns:a16="http://schemas.microsoft.com/office/drawing/2014/main" id="{6F7D3A2B-484D-4ED7-868A-A7208F972F37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102" name="TextBox 43">
                <a:extLst>
                  <a:ext uri="{FF2B5EF4-FFF2-40B4-BE49-F238E27FC236}">
                    <a16:creationId xmlns="" xmlns:a16="http://schemas.microsoft.com/office/drawing/2014/main" id="{D919AEDB-140E-452C-8146-5192AA335EF4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03" name="TextBox 43">
                <a:extLst>
                  <a:ext uri="{FF2B5EF4-FFF2-40B4-BE49-F238E27FC236}">
                    <a16:creationId xmlns="" xmlns:a16="http://schemas.microsoft.com/office/drawing/2014/main" id="{A2B1F8A6-EA3D-4141-815D-65C07D846969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7491B2CC-2D3B-4E90-8420-F2642FEDF5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2727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9" name="Picture 6">
            <a:extLst>
              <a:ext uri="{FF2B5EF4-FFF2-40B4-BE49-F238E27FC236}">
                <a16:creationId xmlns="" xmlns:a16="http://schemas.microsoft.com/office/drawing/2014/main" id="{EE3E6AED-A2AD-4FDE-AC98-5F762D63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07E7018-DA67-4070-BE97-B800010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59" y="4332416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3DA6AE29-BE78-446B-ABA3-E0C09AA2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90" y="4332416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AF906B2C-B918-48A1-855B-729709B5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96" y="433241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683C83A5-A173-4B2A-9291-C526C91E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7" y="4332416"/>
            <a:ext cx="360000" cy="35500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AA0454D6-B43F-4DCE-992C-9E2F73BB17C1}"/>
              </a:ext>
            </a:extLst>
          </p:cNvPr>
          <p:cNvGrpSpPr/>
          <p:nvPr/>
        </p:nvGrpSpPr>
        <p:grpSpPr>
          <a:xfrm>
            <a:off x="287544" y="4261260"/>
            <a:ext cx="1008092" cy="537565"/>
            <a:chOff x="274383" y="2176445"/>
            <a:chExt cx="100809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1D642262-5AAE-49B1-BFD2-45BB65F2E028}"/>
                </a:ext>
              </a:extLst>
            </p:cNvPr>
            <p:cNvSpPr/>
            <p:nvPr/>
          </p:nvSpPr>
          <p:spPr bwMode="auto">
            <a:xfrm>
              <a:off x="389686" y="2348880"/>
              <a:ext cx="892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학생 수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971D694F-C08F-46CA-B190-CD4A89F15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5691C7F5-9194-432A-9722-92A91AEB730D}"/>
              </a:ext>
            </a:extLst>
          </p:cNvPr>
          <p:cNvGrpSpPr/>
          <p:nvPr/>
        </p:nvGrpSpPr>
        <p:grpSpPr>
          <a:xfrm>
            <a:off x="878441" y="4617132"/>
            <a:ext cx="977387" cy="490514"/>
            <a:chOff x="481763" y="2351208"/>
            <a:chExt cx="977387" cy="490514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C6BAE8FF-5CBB-4E2E-A060-63560AA8C972}"/>
                </a:ext>
              </a:extLst>
            </p:cNvPr>
            <p:cNvSpPr/>
            <p:nvPr/>
          </p:nvSpPr>
          <p:spPr bwMode="auto">
            <a:xfrm>
              <a:off x="481763" y="2351208"/>
              <a:ext cx="84924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혈액형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0A88CA00-7C7A-45E3-80B7-EBFB7057B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50" y="2486722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9B147EC5-6052-440B-92FA-1A3AA737760C}"/>
              </a:ext>
            </a:extLst>
          </p:cNvPr>
          <p:cNvGrpSpPr/>
          <p:nvPr/>
        </p:nvGrpSpPr>
        <p:grpSpPr>
          <a:xfrm>
            <a:off x="1194833" y="3355621"/>
            <a:ext cx="603053" cy="525185"/>
            <a:chOff x="763441" y="2155149"/>
            <a:chExt cx="603053" cy="525185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BB30C59B-D083-423A-9A03-1AEEC8C7FD84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C160182F-8C3E-4E3F-8F31-B0B3E95AA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C29605C8-F525-4613-B162-336A84D5288D}"/>
              </a:ext>
            </a:extLst>
          </p:cNvPr>
          <p:cNvGrpSpPr/>
          <p:nvPr/>
        </p:nvGrpSpPr>
        <p:grpSpPr>
          <a:xfrm>
            <a:off x="1187588" y="2587006"/>
            <a:ext cx="615309" cy="526983"/>
            <a:chOff x="769579" y="2153351"/>
            <a:chExt cx="615309" cy="526983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D17D0279-A48D-48DC-A11E-968B103BFDE8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E10E9356-376B-4286-8E7A-F60007E9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E8091FE-447E-4173-B3C9-5241E21920B5}"/>
              </a:ext>
            </a:extLst>
          </p:cNvPr>
          <p:cNvGrpSpPr/>
          <p:nvPr/>
        </p:nvGrpSpPr>
        <p:grpSpPr>
          <a:xfrm>
            <a:off x="465195" y="2443259"/>
            <a:ext cx="612915" cy="482755"/>
            <a:chOff x="567157" y="1828327"/>
            <a:chExt cx="612915" cy="482755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F5748242-CFD3-4A4A-9D6E-1BDEC309860C}"/>
                </a:ext>
              </a:extLst>
            </p:cNvPr>
            <p:cNvSpPr/>
            <p:nvPr/>
          </p:nvSpPr>
          <p:spPr bwMode="auto">
            <a:xfrm>
              <a:off x="764224" y="1945952"/>
              <a:ext cx="41584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1D011B30-0C88-4CC4-8B8F-1BFDEFCA0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57" y="1828327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순서도: 대체 처리 10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순서도: 대체 처리 11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12">
            <a:extLst>
              <a:ext uri="{FF2B5EF4-FFF2-40B4-BE49-F238E27FC236}">
                <a16:creationId xmlns="" xmlns:a16="http://schemas.microsoft.com/office/drawing/2014/main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8943387-2679-47D5-9483-88087030952E}"/>
              </a:ext>
            </a:extLst>
          </p:cNvPr>
          <p:cNvGrpSpPr/>
          <p:nvPr/>
        </p:nvGrpSpPr>
        <p:grpSpPr>
          <a:xfrm>
            <a:off x="192745" y="3915054"/>
            <a:ext cx="6667165" cy="1322232"/>
            <a:chOff x="192745" y="3951058"/>
            <a:chExt cx="6667165" cy="1322232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7CB22A8-2402-4851-B69D-5B282E212D83}"/>
                </a:ext>
              </a:extLst>
            </p:cNvPr>
            <p:cNvSpPr/>
            <p:nvPr/>
          </p:nvSpPr>
          <p:spPr>
            <a:xfrm>
              <a:off x="192745" y="4113076"/>
              <a:ext cx="6667165" cy="972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="" xmlns:a16="http://schemas.microsoft.com/office/drawing/2014/main" id="{97499AC5-5FA7-4126-831D-365A5FB93D1F}"/>
                </a:ext>
              </a:extLst>
            </p:cNvPr>
            <p:cNvSpPr/>
            <p:nvPr/>
          </p:nvSpPr>
          <p:spPr>
            <a:xfrm>
              <a:off x="338478" y="3951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3D6B8ADE-1C6F-4D8C-BB45-D0B8FA7B4FF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211016-F386-41D5-AF8E-4C65BE1C4448}"/>
              </a:ext>
            </a:extLst>
          </p:cNvPr>
          <p:cNvSpPr txBox="1"/>
          <p:nvPr/>
        </p:nvSpPr>
        <p:spPr>
          <a:xfrm flipH="1">
            <a:off x="192743" y="4300064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칸의 크기를 정한 후 자료의 수에 맞게 막대를 그려 막대그래프로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1F0F849A-C6A0-4654-A14D-B1A0218E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1C6334CB-5E86-4AC6-B296-ADEC62C29E97}"/>
              </a:ext>
            </a:extLst>
          </p:cNvPr>
          <p:cNvSpPr txBox="1"/>
          <p:nvPr/>
        </p:nvSpPr>
        <p:spPr>
          <a:xfrm>
            <a:off x="2447764" y="2204864"/>
            <a:ext cx="240967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학생들의 혈액형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6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2727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위 막대그래프를 보고 알 수 있는 내용을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7C3E698-712D-4C3A-A473-7F8A0263600B}"/>
              </a:ext>
            </a:extLst>
          </p:cNvPr>
          <p:cNvSpPr/>
          <p:nvPr/>
        </p:nvSpPr>
        <p:spPr bwMode="auto">
          <a:xfrm>
            <a:off x="405247" y="2312876"/>
            <a:ext cx="6331434" cy="454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가장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많은 학생의 혈액형은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형입니다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803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7C3E698-712D-4C3A-A473-7F8A0263600B}"/>
              </a:ext>
            </a:extLst>
          </p:cNvPr>
          <p:cNvSpPr/>
          <p:nvPr/>
        </p:nvSpPr>
        <p:spPr bwMode="auto">
          <a:xfrm>
            <a:off x="395536" y="2857582"/>
            <a:ext cx="6331434" cy="454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A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형인 학생은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형인 학생보다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D84CB59-A200-45B8-89B8-D13D2F51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35" y="2185088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2D84CB59-A200-45B8-89B8-D13D2F51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8" y="2767220"/>
            <a:ext cx="360000" cy="355000"/>
          </a:xfrm>
          <a:prstGeom prst="rect">
            <a:avLst/>
          </a:prstGeom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0" y="2381078"/>
            <a:ext cx="395903" cy="31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9" y="2930960"/>
            <a:ext cx="395903" cy="31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5436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suhi_h_0401_05_0506.html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1229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수집하여 분석하는 과정을 차례대로 기호를 써보세요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DEE60BD-3D3F-4E42-8B1C-4476AAF80B4F}"/>
              </a:ext>
            </a:extLst>
          </p:cNvPr>
          <p:cNvGrpSpPr/>
          <p:nvPr/>
        </p:nvGrpSpPr>
        <p:grpSpPr>
          <a:xfrm>
            <a:off x="437126" y="2672916"/>
            <a:ext cx="6187102" cy="837380"/>
            <a:chOff x="1644265" y="2607026"/>
            <a:chExt cx="3227048" cy="496148"/>
          </a:xfrm>
        </p:grpSpPr>
        <p:sp>
          <p:nvSpPr>
            <p:cNvPr id="37" name="모서리가 둥근 직사각형 5">
              <a:extLst>
                <a:ext uri="{FF2B5EF4-FFF2-40B4-BE49-F238E27FC236}">
                  <a16:creationId xmlns="" xmlns:a16="http://schemas.microsoft.com/office/drawing/2014/main" id="{ED6C56A9-7AF6-4960-98C3-1794AA53E24B}"/>
                </a:ext>
              </a:extLst>
            </p:cNvPr>
            <p:cNvSpPr/>
            <p:nvPr/>
          </p:nvSpPr>
          <p:spPr>
            <a:xfrm>
              <a:off x="1644265" y="2607026"/>
              <a:ext cx="3227048" cy="496148"/>
            </a:xfrm>
            <a:prstGeom prst="roundRect">
              <a:avLst>
                <a:gd name="adj" fmla="val 8402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AE3FE08-F755-4098-BCC9-D6ECB0DFC118}"/>
                </a:ext>
              </a:extLst>
            </p:cNvPr>
            <p:cNvSpPr txBox="1"/>
            <p:nvPr/>
          </p:nvSpPr>
          <p:spPr>
            <a:xfrm flipH="1">
              <a:off x="1746101" y="2667408"/>
              <a:ext cx="3125211" cy="40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 자료 수집하기    ㉡ 막대그래프로 나타내기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 주제 정하기       ㉣ 막대그래프로 자료 해석하기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420468-BAE9-4624-8903-DF058A4F3451}"/>
              </a:ext>
            </a:extLst>
          </p:cNvPr>
          <p:cNvSpPr/>
          <p:nvPr/>
        </p:nvSpPr>
        <p:spPr bwMode="auto">
          <a:xfrm>
            <a:off x="1169648" y="4003971"/>
            <a:ext cx="5942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4FFC76EE-70C7-4D02-BD5E-5481E8F1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88" y="3861048"/>
            <a:ext cx="360000" cy="355000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="" xmlns:a16="http://schemas.microsoft.com/office/drawing/2014/main" id="{282E8868-A869-41DF-8A02-60E78BB9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50" y="407261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>
            <a:extLst>
              <a:ext uri="{FF2B5EF4-FFF2-40B4-BE49-F238E27FC236}">
                <a16:creationId xmlns="" xmlns:a16="http://schemas.microsoft.com/office/drawing/2014/main" id="{DD6D2338-1E0C-4C26-8745-853C9FBF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36" y="408446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41535F60-46FB-4AC9-BF83-5764CCE23CBF}"/>
              </a:ext>
            </a:extLst>
          </p:cNvPr>
          <p:cNvSpPr/>
          <p:nvPr/>
        </p:nvSpPr>
        <p:spPr bwMode="auto">
          <a:xfrm>
            <a:off x="2447452" y="4003971"/>
            <a:ext cx="5942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B0C1F16B-B23D-4A5E-995C-96BB3FB50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692" y="3861048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D74C11B-9EFD-4D16-BE0E-C32FE77DB141}"/>
              </a:ext>
            </a:extLst>
          </p:cNvPr>
          <p:cNvSpPr/>
          <p:nvPr/>
        </p:nvSpPr>
        <p:spPr bwMode="auto">
          <a:xfrm>
            <a:off x="3726088" y="4003971"/>
            <a:ext cx="5942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075F91F-5EBB-45C2-B28E-A77F3208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328" y="3861048"/>
            <a:ext cx="360000" cy="355000"/>
          </a:xfrm>
          <a:prstGeom prst="rect">
            <a:avLst/>
          </a:prstGeom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9BDA292A-E75C-429F-B030-57EA462D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0" y="407261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308AB09-6A36-4429-B631-68DEA5751C4D}"/>
              </a:ext>
            </a:extLst>
          </p:cNvPr>
          <p:cNvSpPr/>
          <p:nvPr/>
        </p:nvSpPr>
        <p:spPr bwMode="auto">
          <a:xfrm>
            <a:off x="5003892" y="4003971"/>
            <a:ext cx="5942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㉣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7C1FE242-737B-4126-A180-A7D280254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32" y="3861048"/>
            <a:ext cx="360000" cy="355000"/>
          </a:xfrm>
          <a:prstGeom prst="rect">
            <a:avLst/>
          </a:prstGeom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70" y="3111875"/>
            <a:ext cx="275733" cy="28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20" y="3122042"/>
            <a:ext cx="285945" cy="28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45" y="2807407"/>
            <a:ext cx="275733" cy="28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8" y="2822038"/>
            <a:ext cx="280839" cy="28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31" y="4054255"/>
            <a:ext cx="280839" cy="28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42" y="4044730"/>
            <a:ext cx="275733" cy="28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46" y="4046116"/>
            <a:ext cx="275733" cy="28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96" y="4046116"/>
            <a:ext cx="285945" cy="28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주제를 바탕으로 하여 조사하고 싶은 내용을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5" name="표 6">
            <a:extLst>
              <a:ext uri="{FF2B5EF4-FFF2-40B4-BE49-F238E27FC236}">
                <a16:creationId xmlns="" xmlns:a16="http://schemas.microsoft.com/office/drawing/2014/main" id="{0A2D3080-43AE-44C7-8126-7ED38014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31419"/>
              </p:ext>
            </p:extLst>
          </p:nvPr>
        </p:nvGraphicFramePr>
        <p:xfrm>
          <a:off x="663891" y="3127205"/>
          <a:ext cx="5943570" cy="102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743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447282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조사하고 싶은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56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좋아하는 색깔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07504" y="2281227"/>
            <a:ext cx="6820597" cy="2592606"/>
            <a:chOff x="107504" y="2096534"/>
            <a:chExt cx="6820597" cy="2592606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0A094772-143F-47B1-B0FE-1476A3053AF9}"/>
                </a:ext>
              </a:extLst>
            </p:cNvPr>
            <p:cNvGrpSpPr/>
            <p:nvPr/>
          </p:nvGrpSpPr>
          <p:grpSpPr>
            <a:xfrm>
              <a:off x="107504" y="2096534"/>
              <a:ext cx="6820597" cy="2592606"/>
              <a:chOff x="361949" y="4085056"/>
              <a:chExt cx="6820597" cy="2592606"/>
            </a:xfrm>
          </p:grpSpPr>
          <p:pic>
            <p:nvPicPr>
              <p:cNvPr id="54" name="Picture 3">
                <a:extLst>
                  <a:ext uri="{FF2B5EF4-FFF2-40B4-BE49-F238E27FC236}">
                    <a16:creationId xmlns="" xmlns:a16="http://schemas.microsoft.com/office/drawing/2014/main" id="{FE3D05F7-C0A4-46B3-AE04-626C26006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5003"/>
              <a:stretch/>
            </p:blipFill>
            <p:spPr bwMode="auto">
              <a:xfrm>
                <a:off x="361949" y="4085056"/>
                <a:ext cx="6820597" cy="684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A68E26FC-FB31-4901-9542-7CB5E7EEF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4677" y="4769450"/>
                <a:ext cx="0" cy="15840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3">
                <a:extLst>
                  <a:ext uri="{FF2B5EF4-FFF2-40B4-BE49-F238E27FC236}">
                    <a16:creationId xmlns="" xmlns:a16="http://schemas.microsoft.com/office/drawing/2014/main" id="{77373E24-4B9F-4B48-97E8-5716A564E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591" t="30386"/>
              <a:stretch/>
            </p:blipFill>
            <p:spPr bwMode="auto">
              <a:xfrm>
                <a:off x="6941329" y="4920605"/>
                <a:ext cx="232508" cy="136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>
                <a:extLst>
                  <a:ext uri="{FF2B5EF4-FFF2-40B4-BE49-F238E27FC236}">
                    <a16:creationId xmlns="" xmlns:a16="http://schemas.microsoft.com/office/drawing/2014/main" id="{76F0622D-0CB8-450A-9317-62539BDF82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459" y="6349267"/>
                <a:ext cx="6567932" cy="328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3" name="직사각형 52"/>
            <p:cNvSpPr/>
            <p:nvPr/>
          </p:nvSpPr>
          <p:spPr>
            <a:xfrm>
              <a:off x="152014" y="2780928"/>
              <a:ext cx="6508218" cy="17440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E1EA74DA-ADF4-48D6-81B9-9821D57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3278810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454220" y="3579984"/>
            <a:ext cx="62060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색깔을 주제로 설문지를 만들려고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395536" y="3187189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1478302" y="317766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871017" y="3188295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99788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62" y="3219299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204115" y="2673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9" y="5646808"/>
            <a:ext cx="1029841" cy="32385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9" y="5237365"/>
            <a:ext cx="1029841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주제를 바탕으로 하여 조사하고 싶은 내용을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5" name="표 6">
            <a:extLst>
              <a:ext uri="{FF2B5EF4-FFF2-40B4-BE49-F238E27FC236}">
                <a16:creationId xmlns="" xmlns:a16="http://schemas.microsoft.com/office/drawing/2014/main" id="{0A2D3080-43AE-44C7-8126-7ED38014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52591"/>
              </p:ext>
            </p:extLst>
          </p:nvPr>
        </p:nvGraphicFramePr>
        <p:xfrm>
          <a:off x="663891" y="3127205"/>
          <a:ext cx="5943570" cy="102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743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447282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조사하고 싶은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56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좋아하는 색깔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D14224D-AEB9-4038-8B85-9502E4767475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E1EA74DA-ADF4-48D6-81B9-9821D57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3278810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175259" y="31327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7C1FE242-737B-4126-A180-A7D280254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3515521"/>
            <a:ext cx="360000" cy="355000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93021"/>
            <a:ext cx="431907" cy="34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5679618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ED14224D-AEB9-4038-8B85-9502E4767475}"/>
              </a:ext>
            </a:extLst>
          </p:cNvPr>
          <p:cNvSpPr/>
          <p:nvPr/>
        </p:nvSpPr>
        <p:spPr>
          <a:xfrm>
            <a:off x="2695539" y="3546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1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주제를 바탕으로 하여 조사하고 싶은 내용을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5" name="표 6">
            <a:extLst>
              <a:ext uri="{FF2B5EF4-FFF2-40B4-BE49-F238E27FC236}">
                <a16:creationId xmlns="" xmlns:a16="http://schemas.microsoft.com/office/drawing/2014/main" id="{0A2D3080-43AE-44C7-8126-7ED38014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5059"/>
              </p:ext>
            </p:extLst>
          </p:nvPr>
        </p:nvGraphicFramePr>
        <p:xfrm>
          <a:off x="663891" y="3127205"/>
          <a:ext cx="5943570" cy="102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743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447282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조사하고 싶은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56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좋아하는 색깔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E1EA74DA-ADF4-48D6-81B9-9821D57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3278810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96BD5FDB-3105-4936-A771-51788BFD0BE4}"/>
              </a:ext>
            </a:extLst>
          </p:cNvPr>
          <p:cNvGrpSpPr/>
          <p:nvPr/>
        </p:nvGrpSpPr>
        <p:grpSpPr>
          <a:xfrm>
            <a:off x="192745" y="4149080"/>
            <a:ext cx="6667165" cy="1088206"/>
            <a:chOff x="192745" y="4185084"/>
            <a:chExt cx="6667165" cy="1088206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DBDF1E19-42D4-470E-B355-FC6FF6A0C2B1}"/>
                </a:ext>
              </a:extLst>
            </p:cNvPr>
            <p:cNvSpPr/>
            <p:nvPr/>
          </p:nvSpPr>
          <p:spPr>
            <a:xfrm>
              <a:off x="192745" y="4352076"/>
              <a:ext cx="6667165" cy="733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="" xmlns:a16="http://schemas.microsoft.com/office/drawing/2014/main" id="{9AEB1694-C360-47C5-8E73-012ECF155178}"/>
                </a:ext>
              </a:extLst>
            </p:cNvPr>
            <p:cNvSpPr/>
            <p:nvPr/>
          </p:nvSpPr>
          <p:spPr>
            <a:xfrm>
              <a:off x="338478" y="41850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="" xmlns:a16="http://schemas.microsoft.com/office/drawing/2014/main" id="{5BF9312B-B34F-4614-B20E-B578EDA2415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5" name="TextBox 53">
            <a:extLst>
              <a:ext uri="{FF2B5EF4-FFF2-40B4-BE49-F238E27FC236}">
                <a16:creationId xmlns="" xmlns:a16="http://schemas.microsoft.com/office/drawing/2014/main" id="{29BEF589-7E13-480A-A7CA-7976166D68BE}"/>
              </a:ext>
            </a:extLst>
          </p:cNvPr>
          <p:cNvSpPr txBox="1"/>
          <p:nvPr/>
        </p:nvSpPr>
        <p:spPr>
          <a:xfrm flipH="1">
            <a:off x="192743" y="4545124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정한 주제를 바탕으로 하여 조사하고 싶은 내용을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ED2553C3-849F-4F61-96AF-451F96E8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D6A2387-35E4-45D4-A7F2-952DF86485B8}"/>
              </a:ext>
            </a:extLst>
          </p:cNvPr>
          <p:cNvGrpSpPr/>
          <p:nvPr/>
        </p:nvGrpSpPr>
        <p:grpSpPr>
          <a:xfrm>
            <a:off x="428882" y="2234597"/>
            <a:ext cx="6264696" cy="2855676"/>
            <a:chOff x="428882" y="2168860"/>
            <a:chExt cx="6264696" cy="2855676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F245F3E0-CD14-4DED-B14F-ED1B6C675F17}"/>
                </a:ext>
              </a:extLst>
            </p:cNvPr>
            <p:cNvSpPr/>
            <p:nvPr/>
          </p:nvSpPr>
          <p:spPr>
            <a:xfrm>
              <a:off x="428882" y="2168860"/>
              <a:ext cx="6264696" cy="2855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2B0BC3A3-549E-42D6-8D9F-6E20A4E822E0}"/>
                </a:ext>
              </a:extLst>
            </p:cNvPr>
            <p:cNvSpPr/>
            <p:nvPr/>
          </p:nvSpPr>
          <p:spPr>
            <a:xfrm>
              <a:off x="2987824" y="2314617"/>
              <a:ext cx="1188132" cy="4260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설문지</a:t>
              </a:r>
            </a:p>
          </p:txBody>
        </p:sp>
        <p:sp>
          <p:nvSpPr>
            <p:cNvPr id="28" name="TextBox 43">
              <a:extLst>
                <a:ext uri="{FF2B5EF4-FFF2-40B4-BE49-F238E27FC236}">
                  <a16:creationId xmlns="" xmlns:a16="http://schemas.microsoft.com/office/drawing/2014/main" id="{AC09C3D7-338A-4EAA-AE8D-9F1AC0841C5A}"/>
                </a:ext>
              </a:extLst>
            </p:cNvPr>
            <p:cNvSpPr txBox="1"/>
            <p:nvPr/>
          </p:nvSpPr>
          <p:spPr>
            <a:xfrm>
              <a:off x="952423" y="2895211"/>
              <a:ext cx="66724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제목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: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조사 질문을 만들어 설문지를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80D4EDC6-BCDA-430B-871D-7B921DDFAE93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FAB02D0-9B88-4FD3-A412-7A3BD3A1910D}"/>
              </a:ext>
            </a:extLst>
          </p:cNvPr>
          <p:cNvSpPr/>
          <p:nvPr/>
        </p:nvSpPr>
        <p:spPr bwMode="auto">
          <a:xfrm>
            <a:off x="1649605" y="2991862"/>
            <a:ext cx="43901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색깔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662DBA6F-0388-4CB2-AD01-D87B61F85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911070"/>
              </p:ext>
            </p:extLst>
          </p:nvPr>
        </p:nvGraphicFramePr>
        <p:xfrm>
          <a:off x="513230" y="3531168"/>
          <a:ext cx="6096000" cy="14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410969311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8255392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194245559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29780201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강우주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색깔은 무엇인가요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87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빨강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파랑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노랑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검정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335767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2270757"/>
                  </a:ext>
                </a:extLst>
              </a:tr>
            </a:tbl>
          </a:graphicData>
        </a:graphic>
      </p:graphicFrame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99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5_4_3.svg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5_4_3_answer.svg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E1EA74DA-ADF4-48D6-81B9-9821D57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3278810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D14224D-AEB9-4038-8B85-9502E4767475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9" y="5646808"/>
            <a:ext cx="1029841" cy="32385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9" y="5237365"/>
            <a:ext cx="1029841" cy="32385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5679618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D6A2387-35E4-45D4-A7F2-952DF86485B8}"/>
              </a:ext>
            </a:extLst>
          </p:cNvPr>
          <p:cNvGrpSpPr/>
          <p:nvPr/>
        </p:nvGrpSpPr>
        <p:grpSpPr>
          <a:xfrm>
            <a:off x="428882" y="2234597"/>
            <a:ext cx="6264696" cy="2855676"/>
            <a:chOff x="428882" y="2168860"/>
            <a:chExt cx="6264696" cy="2855676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F245F3E0-CD14-4DED-B14F-ED1B6C675F17}"/>
                </a:ext>
              </a:extLst>
            </p:cNvPr>
            <p:cNvSpPr/>
            <p:nvPr/>
          </p:nvSpPr>
          <p:spPr>
            <a:xfrm>
              <a:off x="428882" y="2168860"/>
              <a:ext cx="6264696" cy="2855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2B0BC3A3-549E-42D6-8D9F-6E20A4E822E0}"/>
                </a:ext>
              </a:extLst>
            </p:cNvPr>
            <p:cNvSpPr/>
            <p:nvPr/>
          </p:nvSpPr>
          <p:spPr>
            <a:xfrm>
              <a:off x="2987824" y="2314617"/>
              <a:ext cx="1188132" cy="4260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설문지</a:t>
              </a:r>
            </a:p>
          </p:txBody>
        </p:sp>
        <p:sp>
          <p:nvSpPr>
            <p:cNvPr id="28" name="TextBox 43">
              <a:extLst>
                <a:ext uri="{FF2B5EF4-FFF2-40B4-BE49-F238E27FC236}">
                  <a16:creationId xmlns="" xmlns:a16="http://schemas.microsoft.com/office/drawing/2014/main" id="{AC09C3D7-338A-4EAA-AE8D-9F1AC0841C5A}"/>
                </a:ext>
              </a:extLst>
            </p:cNvPr>
            <p:cNvSpPr txBox="1"/>
            <p:nvPr/>
          </p:nvSpPr>
          <p:spPr>
            <a:xfrm>
              <a:off x="952423" y="2895211"/>
              <a:ext cx="66724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제목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: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조사 질문을 만들어 설문지를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FAB02D0-9B88-4FD3-A412-7A3BD3A1910D}"/>
              </a:ext>
            </a:extLst>
          </p:cNvPr>
          <p:cNvSpPr/>
          <p:nvPr/>
        </p:nvSpPr>
        <p:spPr bwMode="auto">
          <a:xfrm>
            <a:off x="1649605" y="2991862"/>
            <a:ext cx="43901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색깔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F579AF4-CF9B-4D56-AA97-B6F89F5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84" y="2848939"/>
            <a:ext cx="360000" cy="355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662DBA6F-0388-4CB2-AD01-D87B61F85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52479"/>
              </p:ext>
            </p:extLst>
          </p:nvPr>
        </p:nvGraphicFramePr>
        <p:xfrm>
          <a:off x="513230" y="3531168"/>
          <a:ext cx="6096000" cy="14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410969311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8255392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194245559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29780201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강우주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색깔은 무엇인가요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87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빨강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파랑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노랑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검정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335767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2270757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E35AD6D-262F-4815-89FF-A73C5FFD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62" y="3392089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B759ADC5-953E-4BEB-A315-8D052B1B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20918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B6E6839-33C3-4DBD-A1E3-838E84C4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63" y="3920918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E7DAE52-9029-4551-A324-41364A27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38" y="3920918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3023BBCC-A883-4AEC-8458-842ABC58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48" y="3920918"/>
            <a:ext cx="360000" cy="355000"/>
          </a:xfrm>
          <a:prstGeom prst="rect">
            <a:avLst/>
          </a:prstGeom>
        </p:spPr>
      </p:pic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E1EA74DA-ADF4-48D6-81B9-9821D57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3278810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9" y="5646808"/>
            <a:ext cx="1029841" cy="32385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9" y="5237365"/>
            <a:ext cx="1029841" cy="32385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F6DE257-7CAA-4231-9B97-0B8677442946}"/>
              </a:ext>
            </a:extLst>
          </p:cNvPr>
          <p:cNvGrpSpPr/>
          <p:nvPr/>
        </p:nvGrpSpPr>
        <p:grpSpPr>
          <a:xfrm>
            <a:off x="192745" y="4077072"/>
            <a:ext cx="6667165" cy="1160214"/>
            <a:chOff x="192745" y="4113076"/>
            <a:chExt cx="6667165" cy="1160214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EE52B5A1-F7DA-452D-82A3-CFF7F7B36BAF}"/>
                </a:ext>
              </a:extLst>
            </p:cNvPr>
            <p:cNvSpPr/>
            <p:nvPr/>
          </p:nvSpPr>
          <p:spPr>
            <a:xfrm>
              <a:off x="192745" y="4257092"/>
              <a:ext cx="6667165" cy="828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="" xmlns:a16="http://schemas.microsoft.com/office/drawing/2014/main" id="{67EBBC7E-83E6-4125-978D-D0618D1ECBC5}"/>
                </a:ext>
              </a:extLst>
            </p:cNvPr>
            <p:cNvSpPr/>
            <p:nvPr/>
          </p:nvSpPr>
          <p:spPr>
            <a:xfrm>
              <a:off x="338478" y="41130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F22D151E-52B5-48D6-9365-A4D28C286E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370D5FC-94E1-4957-81F1-4770410A302C}"/>
              </a:ext>
            </a:extLst>
          </p:cNvPr>
          <p:cNvSpPr txBox="1"/>
          <p:nvPr/>
        </p:nvSpPr>
        <p:spPr>
          <a:xfrm flipH="1">
            <a:off x="192743" y="4372072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조사하고 싶은 내용으로 조사 질문을 만들어 설문지를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F0F849A-C6A0-4654-A14D-B1A0218E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87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47753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6419269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6130067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5349113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505991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09131" y="122536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34743" y="1232756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394177" y="152775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샛별이가 혈액형을 주제로 반 학생들을 대상으로 하여 설문지를 이용해서 자료를 수집했습니다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수집한 자료를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107504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1190270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582985" y="148478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5">
            <a:extLst>
              <a:ext uri="{FF2B5EF4-FFF2-40B4-BE49-F238E27FC236}">
                <a16:creationId xmlns="" xmlns:a16="http://schemas.microsoft.com/office/drawing/2014/main" id="{B95A4F44-4928-4875-BDA6-EB770F0A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6" y="1518231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2" y="151589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" name="표 6">
            <a:extLst>
              <a:ext uri="{FF2B5EF4-FFF2-40B4-BE49-F238E27FC236}">
                <a16:creationId xmlns="" xmlns:a16="http://schemas.microsoft.com/office/drawing/2014/main" id="{C1C99E60-AFB0-4748-A951-7DD742565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08399"/>
              </p:ext>
            </p:extLst>
          </p:nvPr>
        </p:nvGraphicFramePr>
        <p:xfrm>
          <a:off x="359532" y="3825286"/>
          <a:ext cx="6404450" cy="92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89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02471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EEB295BF-C49A-4E06-8AA3-9E0FBF82A549}"/>
              </a:ext>
            </a:extLst>
          </p:cNvPr>
          <p:cNvSpPr txBox="1"/>
          <p:nvPr/>
        </p:nvSpPr>
        <p:spPr>
          <a:xfrm>
            <a:off x="2044784" y="3342324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학생들의 혈액형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7">
            <a:extLst>
              <a:ext uri="{FF2B5EF4-FFF2-40B4-BE49-F238E27FC236}">
                <a16:creationId xmlns="" xmlns:a16="http://schemas.microsoft.com/office/drawing/2014/main" id="{15EB08BB-970F-4557-85B3-968A6031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94" y="2630017"/>
            <a:ext cx="368595" cy="3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C34E9F5E-D834-45AA-B1E1-6E5312592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802" y="411046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40C7AC66-4380-46E4-B0C0-B8B43448E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997" y="411046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A167E505-798B-4BE3-802E-7C1EF9EE4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268" y="4110460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6A77945E-EB51-4855-8839-A5889F9C6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169" y="4110460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C3A084AD-ABD8-48C4-AA50-F267CBA4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680" y="4110460"/>
            <a:ext cx="360000" cy="355000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FC1AF4A2-DCC5-48A1-AD56-AC91EF077E2A}"/>
              </a:ext>
            </a:extLst>
          </p:cNvPr>
          <p:cNvGrpSpPr/>
          <p:nvPr/>
        </p:nvGrpSpPr>
        <p:grpSpPr>
          <a:xfrm>
            <a:off x="221607" y="2586056"/>
            <a:ext cx="6654649" cy="2895172"/>
            <a:chOff x="428881" y="2454740"/>
            <a:chExt cx="6654649" cy="2895172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54A665CA-C587-4DEE-8991-2DF9D4612B3F}"/>
                </a:ext>
              </a:extLst>
            </p:cNvPr>
            <p:cNvSpPr/>
            <p:nvPr/>
          </p:nvSpPr>
          <p:spPr>
            <a:xfrm>
              <a:off x="428881" y="2454740"/>
              <a:ext cx="6654649" cy="2895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사각형: 둥근 모서리 36">
              <a:extLst>
                <a:ext uri="{FF2B5EF4-FFF2-40B4-BE49-F238E27FC236}">
                  <a16:creationId xmlns="" xmlns:a16="http://schemas.microsoft.com/office/drawing/2014/main" id="{A75DCA10-1E28-4015-8ABC-EA2C28B2313E}"/>
                </a:ext>
              </a:extLst>
            </p:cNvPr>
            <p:cNvSpPr/>
            <p:nvPr/>
          </p:nvSpPr>
          <p:spPr>
            <a:xfrm>
              <a:off x="3175947" y="2629135"/>
              <a:ext cx="1188132" cy="3292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설문지</a:t>
              </a:r>
            </a:p>
          </p:txBody>
        </p:sp>
        <p:sp>
          <p:nvSpPr>
            <p:cNvPr id="88" name="TextBox 43">
              <a:extLst>
                <a:ext uri="{FF2B5EF4-FFF2-40B4-BE49-F238E27FC236}">
                  <a16:creationId xmlns="" xmlns:a16="http://schemas.microsoft.com/office/drawing/2014/main" id="{A879C8BF-3E98-4F40-B66A-C0208708A7FF}"/>
                </a:ext>
              </a:extLst>
            </p:cNvPr>
            <p:cNvSpPr txBox="1"/>
            <p:nvPr/>
          </p:nvSpPr>
          <p:spPr>
            <a:xfrm>
              <a:off x="716914" y="3086054"/>
              <a:ext cx="62286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제목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900" u="sng" dirty="0">
                  <a:latin typeface="맑은 고딕" pitchFamily="50" charset="-127"/>
                  <a:ea typeface="맑은 고딕" pitchFamily="50" charset="-127"/>
                </a:rPr>
                <a:t>                  </a:t>
              </a:r>
              <a:r>
                <a:rPr lang="ko-KR" altLang="en-US" sz="1900" u="sng" dirty="0">
                  <a:latin typeface="맑은 고딕" pitchFamily="50" charset="-127"/>
                  <a:ea typeface="맑은 고딕" pitchFamily="50" charset="-127"/>
                </a:rPr>
                <a:t>학생들의 혈액형                      </a:t>
              </a:r>
              <a:r>
                <a:rPr lang="ko-KR" altLang="en-US" sz="1900" u="sng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ㅇ</a:t>
              </a:r>
              <a:r>
                <a:rPr lang="ko-KR" altLang="en-US" sz="1900" u="sng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900" u="sng" dirty="0" smtClean="0">
                  <a:latin typeface="맑은 고딕" pitchFamily="50" charset="-127"/>
                  <a:ea typeface="맑은 고딕" pitchFamily="50" charset="-127"/>
                </a:rPr>
                <a:t>                </a:t>
              </a:r>
              <a:endParaRPr lang="en-US" altLang="ko-KR" sz="1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9" name="표 4">
            <a:extLst>
              <a:ext uri="{FF2B5EF4-FFF2-40B4-BE49-F238E27FC236}">
                <a16:creationId xmlns="" xmlns:a16="http://schemas.microsoft.com/office/drawing/2014/main" id="{CE87A0F7-3177-4AA0-A36E-B91833C01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41867"/>
              </p:ext>
            </p:extLst>
          </p:nvPr>
        </p:nvGraphicFramePr>
        <p:xfrm>
          <a:off x="401628" y="3737724"/>
          <a:ext cx="6302416" cy="157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04">
                  <a:extLst>
                    <a:ext uri="{9D8B030D-6E8A-4147-A177-3AD203B41FA5}">
                      <a16:colId xmlns="" xmlns:a16="http://schemas.microsoft.com/office/drawing/2014/main" val="4109693112"/>
                    </a:ext>
                  </a:extLst>
                </a:gridCol>
                <a:gridCol w="1575604">
                  <a:extLst>
                    <a:ext uri="{9D8B030D-6E8A-4147-A177-3AD203B41FA5}">
                      <a16:colId xmlns="" xmlns:a16="http://schemas.microsoft.com/office/drawing/2014/main" val="82553926"/>
                    </a:ext>
                  </a:extLst>
                </a:gridCol>
                <a:gridCol w="1575604">
                  <a:extLst>
                    <a:ext uri="{9D8B030D-6E8A-4147-A177-3AD203B41FA5}">
                      <a16:colId xmlns="" xmlns:a16="http://schemas.microsoft.com/office/drawing/2014/main" val="2194245559"/>
                    </a:ext>
                  </a:extLst>
                </a:gridCol>
                <a:gridCol w="1575604">
                  <a:extLst>
                    <a:ext uri="{9D8B030D-6E8A-4147-A177-3AD203B41FA5}">
                      <a16:colId xmlns="" xmlns:a16="http://schemas.microsoft.com/office/drawing/2014/main" val="1297802016"/>
                    </a:ext>
                  </a:extLst>
                </a:gridCol>
              </a:tblGrid>
              <a:tr h="43319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김샛별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혈액형은 무엇인가요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87547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3357676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2270757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42CF9DD-05B5-4871-A0AD-7372E10C0652}"/>
              </a:ext>
            </a:extLst>
          </p:cNvPr>
          <p:cNvGrpSpPr/>
          <p:nvPr/>
        </p:nvGrpSpPr>
        <p:grpSpPr>
          <a:xfrm>
            <a:off x="505286" y="4625903"/>
            <a:ext cx="6108868" cy="588445"/>
            <a:chOff x="432866" y="4725144"/>
            <a:chExt cx="6108868" cy="588445"/>
          </a:xfrm>
        </p:grpSpPr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23F28E16-D9D4-4C81-8B86-1946B7A6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8267" y="4725144"/>
              <a:ext cx="1336262" cy="58615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C622ABF3-7B10-40FB-87FA-ABB79A29B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866" y="4725144"/>
              <a:ext cx="1336262" cy="584869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764F9CAB-6569-4667-9F3F-023C6CA3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5018" y="4725144"/>
              <a:ext cx="1336262" cy="58844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1130A83C-D583-4D07-8C92-6B9488B38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05472" y="4725144"/>
              <a:ext cx="1336262" cy="583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6139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44039</TotalTime>
  <Words>1069</Words>
  <Application>Microsoft Office PowerPoint</Application>
  <PresentationFormat>화면 슬라이드 쇼(4:3)</PresentationFormat>
  <Paragraphs>398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7489</cp:revision>
  <dcterms:created xsi:type="dcterms:W3CDTF">2008-07-15T12:19:11Z</dcterms:created>
  <dcterms:modified xsi:type="dcterms:W3CDTF">2022-03-08T04:17:00Z</dcterms:modified>
</cp:coreProperties>
</file>