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446" r:id="rId4"/>
    <p:sldId id="1450" r:id="rId5"/>
    <p:sldId id="1466" r:id="rId6"/>
    <p:sldId id="1396" r:id="rId7"/>
    <p:sldId id="1467" r:id="rId8"/>
    <p:sldId id="1428" r:id="rId9"/>
    <p:sldId id="1468" r:id="rId10"/>
    <p:sldId id="1409" r:id="rId11"/>
    <p:sldId id="1469" r:id="rId12"/>
    <p:sldId id="1447" r:id="rId13"/>
    <p:sldId id="1410" r:id="rId14"/>
    <p:sldId id="1470" r:id="rId15"/>
    <p:sldId id="1412" r:id="rId16"/>
    <p:sldId id="1471" r:id="rId17"/>
    <p:sldId id="1414" r:id="rId18"/>
    <p:sldId id="1448" r:id="rId19"/>
    <p:sldId id="1415" r:id="rId20"/>
    <p:sldId id="1472" r:id="rId21"/>
    <p:sldId id="1417" r:id="rId22"/>
    <p:sldId id="1473" r:id="rId23"/>
    <p:sldId id="1449" r:id="rId24"/>
    <p:sldId id="1438" r:id="rId25"/>
    <p:sldId id="1474" r:id="rId26"/>
    <p:sldId id="1421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9C6"/>
    <a:srgbClr val="FCD3BF"/>
    <a:srgbClr val="C7DBF1"/>
    <a:srgbClr val="E5D2E6"/>
    <a:srgbClr val="FFFFFF"/>
    <a:srgbClr val="B1C86D"/>
    <a:srgbClr val="F5DF96"/>
    <a:srgbClr val="A29F94"/>
    <a:srgbClr val="D2AC6A"/>
    <a:srgbClr val="CF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6686" autoAdjust="0"/>
  </p:normalViewPr>
  <p:slideViewPr>
    <p:cSldViewPr>
      <p:cViewPr>
        <p:scale>
          <a:sx n="100" d="100"/>
          <a:sy n="100" d="100"/>
        </p:scale>
        <p:origin x="-1860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2575"/>
            <a:ext cx="6904095" cy="40645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47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704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고리를 두 번째로 많이 넣은 친구는 누구인가요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9CEA473-7332-4353-90BC-11F220A8B97F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BD9AD51-547C-4142-9A64-D6E68790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60103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25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고리를 두 번째로 많이 넣은 친구는 누구인가요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9CEA473-7332-4353-90BC-11F220A8B97F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은하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6BD9AD51-547C-4142-9A64-D6E68790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14802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D6FA347-8F7F-4433-B889-62CA198C7C65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F37792D5-35F5-4FCD-95D5-A29E2D8F76DD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="" xmlns:a16="http://schemas.microsoft.com/office/drawing/2014/main" id="{140BC10B-D0DB-4775-9FF5-1EE4AB6DECFA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3D2B4416-061F-41D9-B52A-F494A53BC1E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E44ED39-3714-4CB2-B310-804BCDF2FAC7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막대의 길이가 두 번째로 긴 것은 은하이므로 고리를 두 번째로 많이 넣은 친구는 은하입니다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21">
            <a:extLst>
              <a:ext uri="{FF2B5EF4-FFF2-40B4-BE49-F238E27FC236}">
                <a16:creationId xmlns="" xmlns:a16="http://schemas.microsoft.com/office/drawing/2014/main" id="{8A23C441-5285-4237-8E97-8C52B1D0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6741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선아네 반 학생들이 좋아하는 곤충을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조사하여 나타낸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막대그래프로 나타내려고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0693" y="162444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59387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889859" y="1648944"/>
            <a:ext cx="352425" cy="371475"/>
            <a:chOff x="654001" y="4905164"/>
            <a:chExt cx="352425" cy="371475"/>
          </a:xfrm>
        </p:grpSpPr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표 6">
            <a:extLst>
              <a:ext uri="{FF2B5EF4-FFF2-40B4-BE49-F238E27FC236}">
                <a16:creationId xmlns="" xmlns:a16="http://schemas.microsoft.com/office/drawing/2014/main" id="{1F7B9502-E879-42F4-9626-F1833D0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6450"/>
              </p:ext>
            </p:extLst>
          </p:nvPr>
        </p:nvGraphicFramePr>
        <p:xfrm>
          <a:off x="500560" y="3619184"/>
          <a:ext cx="6051660" cy="9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9A8E3181-121E-41EB-8515-890A3F8511FD}"/>
              </a:ext>
            </a:extLst>
          </p:cNvPr>
          <p:cNvSpPr txBox="1"/>
          <p:nvPr/>
        </p:nvSpPr>
        <p:spPr>
          <a:xfrm>
            <a:off x="1976048" y="3119183"/>
            <a:ext cx="310068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곤충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7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47564" y="1604119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C590BE5-3C78-413C-A9BC-2436ADC4B3F4}"/>
              </a:ext>
            </a:extLst>
          </p:cNvPr>
          <p:cNvSpPr txBox="1"/>
          <p:nvPr/>
        </p:nvSpPr>
        <p:spPr>
          <a:xfrm flipH="1">
            <a:off x="1240046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1AC9F93-6DCE-4EEE-9ED1-A78B0D24C51D}"/>
              </a:ext>
            </a:extLst>
          </p:cNvPr>
          <p:cNvSpPr txBox="1"/>
          <p:nvPr/>
        </p:nvSpPr>
        <p:spPr>
          <a:xfrm flipH="1">
            <a:off x="3769576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8CA9653-7CCA-4778-9D15-5CF71737D264}"/>
              </a:ext>
            </a:extLst>
          </p:cNvPr>
          <p:cNvSpPr/>
          <p:nvPr/>
        </p:nvSpPr>
        <p:spPr bwMode="auto">
          <a:xfrm>
            <a:off x="4435188" y="4383401"/>
            <a:ext cx="12441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1DE59178-A242-427E-B89A-90121BA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49" y="4246790"/>
            <a:ext cx="360000" cy="355000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6">
            <a:extLst>
              <a:ext uri="{FF2B5EF4-FFF2-40B4-BE49-F238E27FC236}">
                <a16:creationId xmlns="" xmlns:a16="http://schemas.microsoft.com/office/drawing/2014/main" id="{1F7B9502-E879-42F4-9626-F1833D0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27128"/>
              </p:ext>
            </p:extLst>
          </p:nvPr>
        </p:nvGraphicFramePr>
        <p:xfrm>
          <a:off x="500560" y="2984857"/>
          <a:ext cx="6051660" cy="9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A8E3181-121E-41EB-8515-890A3F8511FD}"/>
              </a:ext>
            </a:extLst>
          </p:cNvPr>
          <p:cNvSpPr txBox="1"/>
          <p:nvPr/>
        </p:nvSpPr>
        <p:spPr>
          <a:xfrm>
            <a:off x="1976048" y="2484856"/>
            <a:ext cx="310068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곤충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8CA9653-7CCA-4778-9D15-5CF71737D264}"/>
              </a:ext>
            </a:extLst>
          </p:cNvPr>
          <p:cNvSpPr/>
          <p:nvPr/>
        </p:nvSpPr>
        <p:spPr bwMode="auto">
          <a:xfrm>
            <a:off x="1910435" y="4383401"/>
            <a:ext cx="12441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곤충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1DE59178-A242-427E-B89A-90121BA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96" y="4246790"/>
            <a:ext cx="360000" cy="355000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92099" y="4382732"/>
            <a:ext cx="704749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03512" y="4382732"/>
            <a:ext cx="704749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3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47564" y="1604119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7" name="Picture 6">
            <a:extLst>
              <a:ext uri="{FF2B5EF4-FFF2-40B4-BE49-F238E27FC236}">
                <a16:creationId xmlns="" xmlns:a16="http://schemas.microsoft.com/office/drawing/2014/main" id="{ADE7E058-D831-4965-9C16-889A196C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C590BE5-3C78-413C-A9BC-2436ADC4B3F4}"/>
              </a:ext>
            </a:extLst>
          </p:cNvPr>
          <p:cNvSpPr txBox="1"/>
          <p:nvPr/>
        </p:nvSpPr>
        <p:spPr>
          <a:xfrm flipH="1">
            <a:off x="1240046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1AC9F93-6DCE-4EEE-9ED1-A78B0D24C51D}"/>
              </a:ext>
            </a:extLst>
          </p:cNvPr>
          <p:cNvSpPr txBox="1"/>
          <p:nvPr/>
        </p:nvSpPr>
        <p:spPr>
          <a:xfrm flipH="1">
            <a:off x="3769576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8CA9653-7CCA-4778-9D15-5CF71737D264}"/>
              </a:ext>
            </a:extLst>
          </p:cNvPr>
          <p:cNvSpPr/>
          <p:nvPr/>
        </p:nvSpPr>
        <p:spPr bwMode="auto">
          <a:xfrm>
            <a:off x="4435188" y="4383401"/>
            <a:ext cx="12441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1DE59178-A242-427E-B89A-90121BA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49" y="4246790"/>
            <a:ext cx="360000" cy="355000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6">
            <a:extLst>
              <a:ext uri="{FF2B5EF4-FFF2-40B4-BE49-F238E27FC236}">
                <a16:creationId xmlns="" xmlns:a16="http://schemas.microsoft.com/office/drawing/2014/main" id="{1F7B9502-E879-42F4-9626-F1833D0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06570"/>
              </p:ext>
            </p:extLst>
          </p:nvPr>
        </p:nvGraphicFramePr>
        <p:xfrm>
          <a:off x="500560" y="2984857"/>
          <a:ext cx="6051660" cy="9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A8E3181-121E-41EB-8515-890A3F8511FD}"/>
              </a:ext>
            </a:extLst>
          </p:cNvPr>
          <p:cNvSpPr txBox="1"/>
          <p:nvPr/>
        </p:nvSpPr>
        <p:spPr>
          <a:xfrm>
            <a:off x="1976048" y="2484856"/>
            <a:ext cx="310068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곤충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8CA9653-7CCA-4778-9D15-5CF71737D264}"/>
              </a:ext>
            </a:extLst>
          </p:cNvPr>
          <p:cNvSpPr/>
          <p:nvPr/>
        </p:nvSpPr>
        <p:spPr bwMode="auto">
          <a:xfrm>
            <a:off x="1910435" y="4383401"/>
            <a:ext cx="12441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곤충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1DE59178-A242-427E-B89A-90121BAD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96" y="4246790"/>
            <a:ext cx="360000" cy="355000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A670434-F46E-44A2-A28D-4938A438500B}"/>
              </a:ext>
            </a:extLst>
          </p:cNvPr>
          <p:cNvGrpSpPr/>
          <p:nvPr/>
        </p:nvGrpSpPr>
        <p:grpSpPr>
          <a:xfrm>
            <a:off x="192745" y="4221087"/>
            <a:ext cx="6667165" cy="1016199"/>
            <a:chOff x="192745" y="4257091"/>
            <a:chExt cx="6667165" cy="1016199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65AB8F79-BFC5-43BC-9733-5E680DA12083}"/>
                </a:ext>
              </a:extLst>
            </p:cNvPr>
            <p:cNvSpPr/>
            <p:nvPr/>
          </p:nvSpPr>
          <p:spPr>
            <a:xfrm>
              <a:off x="192745" y="4410274"/>
              <a:ext cx="6667165" cy="67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B9E86F0E-FC30-41BF-93D3-AE58A2DBB23A}"/>
                </a:ext>
              </a:extLst>
            </p:cNvPr>
            <p:cNvSpPr/>
            <p:nvPr/>
          </p:nvSpPr>
          <p:spPr>
            <a:xfrm>
              <a:off x="338478" y="425709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98DE59AE-ED3B-4E8F-9A02-66D3F0BCCCB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TextBox 53">
            <a:extLst>
              <a:ext uri="{FF2B5EF4-FFF2-40B4-BE49-F238E27FC236}">
                <a16:creationId xmlns="" xmlns:a16="http://schemas.microsoft.com/office/drawing/2014/main" id="{371CA8D2-7EE3-41F6-B411-01E6BDCA9C05}"/>
              </a:ext>
            </a:extLst>
          </p:cNvPr>
          <p:cNvSpPr txBox="1"/>
          <p:nvPr/>
        </p:nvSpPr>
        <p:spPr>
          <a:xfrm flipH="1">
            <a:off x="353109" y="4581128"/>
            <a:ext cx="6329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가로와 세로에 각각 무엇을 나타낼지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직사각형 21">
            <a:extLst>
              <a:ext uri="{FF2B5EF4-FFF2-40B4-BE49-F238E27FC236}">
                <a16:creationId xmlns="" xmlns:a16="http://schemas.microsoft.com/office/drawing/2014/main" id="{4FF926CE-0449-4640-B9F6-FC0B0BE0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99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칸이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나타낸다면 개미를 좋아하는 학생 수는 몇 칸으로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51080D9-CAB4-48F9-A492-C9045AB2B8F1}"/>
              </a:ext>
            </a:extLst>
          </p:cNvPr>
          <p:cNvSpPr/>
          <p:nvPr/>
        </p:nvSpPr>
        <p:spPr bwMode="auto">
          <a:xfrm>
            <a:off x="3124887" y="432800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1F0A00F-7CEB-4B00-A574-75768F12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85" y="4185084"/>
            <a:ext cx="360000" cy="355000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6">
            <a:extLst>
              <a:ext uri="{FF2B5EF4-FFF2-40B4-BE49-F238E27FC236}">
                <a16:creationId xmlns="" xmlns:a16="http://schemas.microsoft.com/office/drawing/2014/main" id="{1F7B9502-E879-42F4-9626-F1833D0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85723"/>
              </p:ext>
            </p:extLst>
          </p:nvPr>
        </p:nvGraphicFramePr>
        <p:xfrm>
          <a:off x="500560" y="2984857"/>
          <a:ext cx="6051660" cy="9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A8E3181-121E-41EB-8515-890A3F8511FD}"/>
              </a:ext>
            </a:extLst>
          </p:cNvPr>
          <p:cNvSpPr txBox="1"/>
          <p:nvPr/>
        </p:nvSpPr>
        <p:spPr>
          <a:xfrm>
            <a:off x="1976048" y="2484856"/>
            <a:ext cx="310068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곤충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="" xmlns:a16="http://schemas.microsoft.com/office/drawing/2014/main" id="{0B14DD81-095B-411A-B531-B5249E7A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42998DA3-86D1-4047-A3B2-119E5990D08B}"/>
              </a:ext>
            </a:extLst>
          </p:cNvPr>
          <p:cNvSpPr txBox="1"/>
          <p:nvPr/>
        </p:nvSpPr>
        <p:spPr>
          <a:xfrm>
            <a:off x="644499" y="1604119"/>
            <a:ext cx="62156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칸이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나타낸다면 개미를 좋아하는 학생 수는 몇 칸으로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51080D9-CAB4-48F9-A492-C9045AB2B8F1}"/>
              </a:ext>
            </a:extLst>
          </p:cNvPr>
          <p:cNvSpPr/>
          <p:nvPr/>
        </p:nvSpPr>
        <p:spPr bwMode="auto">
          <a:xfrm>
            <a:off x="3124887" y="432800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1F0A00F-7CEB-4B00-A574-75768F12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85" y="4185084"/>
            <a:ext cx="360000" cy="355000"/>
          </a:xfrm>
          <a:prstGeom prst="rect">
            <a:avLst/>
          </a:prstGeom>
        </p:spPr>
      </p:pic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6">
            <a:extLst>
              <a:ext uri="{FF2B5EF4-FFF2-40B4-BE49-F238E27FC236}">
                <a16:creationId xmlns="" xmlns:a16="http://schemas.microsoft.com/office/drawing/2014/main" id="{1F7B9502-E879-42F4-9626-F1833D0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209"/>
              </p:ext>
            </p:extLst>
          </p:nvPr>
        </p:nvGraphicFramePr>
        <p:xfrm>
          <a:off x="500560" y="2984857"/>
          <a:ext cx="6051660" cy="997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951132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A8E3181-121E-41EB-8515-890A3F8511FD}"/>
              </a:ext>
            </a:extLst>
          </p:cNvPr>
          <p:cNvSpPr txBox="1"/>
          <p:nvPr/>
        </p:nvSpPr>
        <p:spPr>
          <a:xfrm>
            <a:off x="1976048" y="2484856"/>
            <a:ext cx="310068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곤충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817E106-A385-4679-8EC2-4ADAA39EA8C6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F54E6A1A-43E2-4629-9B38-96E8D444BF7F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8336BC85-7459-4937-A0B0-769121F6B009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3B2AE060-5E1B-4788-9DE0-CBE1807ED1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423AA30F-DA3A-4353-B753-E84E285F6208}"/>
              </a:ext>
            </a:extLst>
          </p:cNvPr>
          <p:cNvSpPr txBox="1"/>
          <p:nvPr/>
        </p:nvSpPr>
        <p:spPr>
          <a:xfrm flipH="1">
            <a:off x="323527" y="4259677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개미를 좋아하는 학생이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나타내야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4FF926CE-0449-4640-B9F6-FC0B0BE0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05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9A9AA7F-3164-4987-920D-AA7F39F1E0AF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D676ACF1-F475-4E92-A767-3FD4A611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EFB737-5F9E-4B66-BB64-4E1379BD144B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3588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7" name="표 6">
            <a:extLst>
              <a:ext uri="{FF2B5EF4-FFF2-40B4-BE49-F238E27FC236}">
                <a16:creationId xmlns="" xmlns:a16="http://schemas.microsoft.com/office/drawing/2014/main" id="{0E6328DC-769A-475D-9368-DD6A9CA19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97168"/>
              </p:ext>
            </p:extLst>
          </p:nvPr>
        </p:nvGraphicFramePr>
        <p:xfrm>
          <a:off x="539552" y="2704540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메뚜기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404C32ED-2781-4EC5-8D1D-49481D2D420B}"/>
              </a:ext>
            </a:extLst>
          </p:cNvPr>
          <p:cNvGrpSpPr/>
          <p:nvPr/>
        </p:nvGrpSpPr>
        <p:grpSpPr>
          <a:xfrm>
            <a:off x="451378" y="2686458"/>
            <a:ext cx="5668794" cy="2323721"/>
            <a:chOff x="451378" y="2312876"/>
            <a:chExt cx="5668794" cy="2323721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730BCC77-1D0C-4BFD-AFAC-83A209E4807A}"/>
                </a:ext>
              </a:extLst>
            </p:cNvPr>
            <p:cNvGrpSpPr/>
            <p:nvPr/>
          </p:nvGrpSpPr>
          <p:grpSpPr>
            <a:xfrm>
              <a:off x="451378" y="2312876"/>
              <a:ext cx="5668794" cy="2124236"/>
              <a:chOff x="451378" y="2432211"/>
              <a:chExt cx="5668794" cy="212423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="" xmlns:a16="http://schemas.microsoft.com/office/drawing/2014/main" id="{455F2E7E-C9A9-4BEC-9AF7-51DC6525D7DC}"/>
                  </a:ext>
                </a:extLst>
              </p:cNvPr>
              <p:cNvGrpSpPr/>
              <p:nvPr/>
            </p:nvGrpSpPr>
            <p:grpSpPr>
              <a:xfrm>
                <a:off x="2033987" y="2769767"/>
                <a:ext cx="4086185" cy="1552602"/>
                <a:chOff x="2033987" y="2769767"/>
                <a:chExt cx="4086185" cy="155260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="" xmlns:a16="http://schemas.microsoft.com/office/drawing/2014/main" id="{734EC02C-F4C7-4591-AAD2-C12792CE02E9}"/>
                    </a:ext>
                  </a:extLst>
                </p:cNvPr>
                <p:cNvSpPr/>
                <p:nvPr/>
              </p:nvSpPr>
              <p:spPr>
                <a:xfrm>
                  <a:off x="2033987" y="3707979"/>
                  <a:ext cx="432048" cy="614390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="" xmlns:a16="http://schemas.microsoft.com/office/drawing/2014/main" id="{4C72639C-6540-4E57-A241-2A1F868D0CB8}"/>
                    </a:ext>
                  </a:extLst>
                </p:cNvPr>
                <p:cNvSpPr/>
                <p:nvPr/>
              </p:nvSpPr>
              <p:spPr>
                <a:xfrm>
                  <a:off x="3239852" y="2769767"/>
                  <a:ext cx="432048" cy="155260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="" xmlns:a16="http://schemas.microsoft.com/office/drawing/2014/main" id="{59E76861-3363-47BB-8331-CE4226A21108}"/>
                    </a:ext>
                  </a:extLst>
                </p:cNvPr>
                <p:cNvSpPr/>
                <p:nvPr/>
              </p:nvSpPr>
              <p:spPr>
                <a:xfrm>
                  <a:off x="4463988" y="3084091"/>
                  <a:ext cx="432048" cy="1238277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="" xmlns:a16="http://schemas.microsoft.com/office/drawing/2014/main" id="{1502CD79-6DE1-47C6-9B69-DA92EDB415BB}"/>
                    </a:ext>
                  </a:extLst>
                </p:cNvPr>
                <p:cNvSpPr/>
                <p:nvPr/>
              </p:nvSpPr>
              <p:spPr>
                <a:xfrm>
                  <a:off x="5688124" y="3398417"/>
                  <a:ext cx="432048" cy="92395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TextBox 43">
                <a:extLst>
                  <a:ext uri="{FF2B5EF4-FFF2-40B4-BE49-F238E27FC236}">
                    <a16:creationId xmlns="" xmlns:a16="http://schemas.microsoft.com/office/drawing/2014/main" id="{09A6C2CD-0CCF-4280-B2A9-63227AECA7C7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24" name="TextBox 43">
                <a:extLst>
                  <a:ext uri="{FF2B5EF4-FFF2-40B4-BE49-F238E27FC236}">
                    <a16:creationId xmlns="" xmlns:a16="http://schemas.microsoft.com/office/drawing/2014/main" id="{E7EB9EFF-A599-4F25-B1E3-1A9E3D74ED37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25" name="TextBox 43">
                <a:extLst>
                  <a:ext uri="{FF2B5EF4-FFF2-40B4-BE49-F238E27FC236}">
                    <a16:creationId xmlns="" xmlns:a16="http://schemas.microsoft.com/office/drawing/2014/main" id="{4B9FEFED-4C21-47C0-91DD-9D2DB39AC535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A5A9B525-E2F4-4100-8BCD-16AE6F3E0A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3C37AF82-AEC9-46CB-A8CE-2B1DCB59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9" y="4417966"/>
            <a:ext cx="360000" cy="355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E70F3610-8AD2-45F1-899B-58E153A7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90" y="4417966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95D3FEBF-8C4A-44D2-AC65-8C56A683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96" y="4417966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C31980AF-2BB0-4EE3-B94B-039E945B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7" y="4417966"/>
            <a:ext cx="360000" cy="355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A200D12D-DE0F-427F-8757-0D0E46F25DDD}"/>
              </a:ext>
            </a:extLst>
          </p:cNvPr>
          <p:cNvGrpSpPr/>
          <p:nvPr/>
        </p:nvGrpSpPr>
        <p:grpSpPr>
          <a:xfrm>
            <a:off x="1187588" y="1984558"/>
            <a:ext cx="5087737" cy="537565"/>
            <a:chOff x="-1608919" y="2176445"/>
            <a:chExt cx="5087737" cy="537565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FB0C5D40-AE97-48C8-8F01-A476EF842011}"/>
                </a:ext>
              </a:extLst>
            </p:cNvPr>
            <p:cNvSpPr/>
            <p:nvPr/>
          </p:nvSpPr>
          <p:spPr bwMode="auto">
            <a:xfrm>
              <a:off x="-1608919" y="2348880"/>
              <a:ext cx="48989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좋아하는 곤충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2528FFF0-E6F4-462A-8C2C-33F3EE8D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818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DB48C7D-BB74-48B6-A2B7-93CBD0470690}"/>
              </a:ext>
            </a:extLst>
          </p:cNvPr>
          <p:cNvGrpSpPr/>
          <p:nvPr/>
        </p:nvGrpSpPr>
        <p:grpSpPr>
          <a:xfrm>
            <a:off x="1165990" y="4666678"/>
            <a:ext cx="777718" cy="526518"/>
            <a:chOff x="681432" y="2315204"/>
            <a:chExt cx="777718" cy="526518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2E1043FC-3056-45B7-B9CB-CBFEAD203A13}"/>
                </a:ext>
              </a:extLst>
            </p:cNvPr>
            <p:cNvSpPr/>
            <p:nvPr/>
          </p:nvSpPr>
          <p:spPr bwMode="auto">
            <a:xfrm>
              <a:off x="681432" y="2315204"/>
              <a:ext cx="63179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곤충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7E97BA17-C7B4-4A11-ADBA-4E566E1E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B6A06866-0E36-42C7-B300-1C424EEFF516}"/>
              </a:ext>
            </a:extLst>
          </p:cNvPr>
          <p:cNvGrpSpPr/>
          <p:nvPr/>
        </p:nvGrpSpPr>
        <p:grpSpPr>
          <a:xfrm>
            <a:off x="1194833" y="3441171"/>
            <a:ext cx="603053" cy="525185"/>
            <a:chOff x="763441" y="2155149"/>
            <a:chExt cx="603053" cy="52518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B2015CA6-876F-4AB8-AA70-B2514A339E8F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98DCF93A-030A-49E6-A52D-308A819C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728CEE8E-1AA4-44CD-9A43-419D4FBB20BF}"/>
              </a:ext>
            </a:extLst>
          </p:cNvPr>
          <p:cNvGrpSpPr/>
          <p:nvPr/>
        </p:nvGrpSpPr>
        <p:grpSpPr>
          <a:xfrm>
            <a:off x="1187588" y="2672556"/>
            <a:ext cx="615309" cy="526983"/>
            <a:chOff x="769579" y="2153351"/>
            <a:chExt cx="615309" cy="52698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EDB95B2A-6A91-447C-B565-4AED13B70B23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4C375707-7C7F-4C57-8553-2B4BC9E6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1CD47C53-CD3D-4D12-A6CF-28E5B61340F6}"/>
              </a:ext>
            </a:extLst>
          </p:cNvPr>
          <p:cNvGrpSpPr/>
          <p:nvPr/>
        </p:nvGrpSpPr>
        <p:grpSpPr>
          <a:xfrm>
            <a:off x="465195" y="2528809"/>
            <a:ext cx="612915" cy="482755"/>
            <a:chOff x="567157" y="1828327"/>
            <a:chExt cx="612915" cy="48275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05CA0A4-7175-444B-8C6F-BE32071EB74E}"/>
                </a:ext>
              </a:extLst>
            </p:cNvPr>
            <p:cNvSpPr/>
            <p:nvPr/>
          </p:nvSpPr>
          <p:spPr bwMode="auto">
            <a:xfrm>
              <a:off x="764224" y="1945952"/>
              <a:ext cx="4158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99C88AAC-F7FC-4E18-8EEB-726AD9A60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57" y="1828327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BFD529F0-A15D-4EE2-BD85-5A56EA733385}"/>
              </a:ext>
            </a:extLst>
          </p:cNvPr>
          <p:cNvGrpSpPr/>
          <p:nvPr/>
        </p:nvGrpSpPr>
        <p:grpSpPr>
          <a:xfrm>
            <a:off x="71500" y="4346810"/>
            <a:ext cx="1038839" cy="537565"/>
            <a:chOff x="274383" y="2176445"/>
            <a:chExt cx="1038839" cy="53756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44C2037C-680E-43C3-BAFE-DA4E34409CAB}"/>
                </a:ext>
              </a:extLst>
            </p:cNvPr>
            <p:cNvSpPr/>
            <p:nvPr/>
          </p:nvSpPr>
          <p:spPr bwMode="auto">
            <a:xfrm>
              <a:off x="420433" y="2348880"/>
              <a:ext cx="892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학생 수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F437CDF5-5466-4FE8-826F-4807A657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83" y="21764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52571"/>
              </p:ext>
            </p:extLst>
          </p:nvPr>
        </p:nvGraphicFramePr>
        <p:xfrm>
          <a:off x="178169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5_5_5_answer.svg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답 칸 클릭하면 그래프 막대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55828" y="2883810"/>
            <a:ext cx="4419497" cy="16835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6130067" y="2783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1" y="2162058"/>
            <a:ext cx="410579" cy="3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675953" y="2026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0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593EB13-AFB9-4E4F-A5C1-43E0FF354482}"/>
              </a:ext>
            </a:extLst>
          </p:cNvPr>
          <p:cNvGrpSpPr/>
          <p:nvPr/>
        </p:nvGrpSpPr>
        <p:grpSpPr>
          <a:xfrm>
            <a:off x="883514" y="1648379"/>
            <a:ext cx="352425" cy="371475"/>
            <a:chOff x="654001" y="4905164"/>
            <a:chExt cx="352425" cy="371475"/>
          </a:xfrm>
        </p:grpSpPr>
        <p:pic>
          <p:nvPicPr>
            <p:cNvPr id="41" name="Picture 2">
              <a:extLst>
                <a:ext uri="{FF2B5EF4-FFF2-40B4-BE49-F238E27FC236}">
                  <a16:creationId xmlns="" xmlns:a16="http://schemas.microsoft.com/office/drawing/2014/main" id="{35807395-E92E-47FE-86F7-9DBFFDC7B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5B30493-C770-49A2-8C09-2250118C9425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4920850-72EC-4C92-8CF2-3F0FA51B5F1B}"/>
              </a:ext>
            </a:extLst>
          </p:cNvPr>
          <p:cNvGrpSpPr/>
          <p:nvPr/>
        </p:nvGrpSpPr>
        <p:grpSpPr>
          <a:xfrm>
            <a:off x="314323" y="1648366"/>
            <a:ext cx="352425" cy="371475"/>
            <a:chOff x="654001" y="4905164"/>
            <a:chExt cx="352425" cy="371475"/>
          </a:xfrm>
        </p:grpSpPr>
        <p:pic>
          <p:nvPicPr>
            <p:cNvPr id="36" name="Picture 2">
              <a:extLst>
                <a:ext uri="{FF2B5EF4-FFF2-40B4-BE49-F238E27FC236}">
                  <a16:creationId xmlns="" xmlns:a16="http://schemas.microsoft.com/office/drawing/2014/main" id="{83AA62F7-EA2E-4599-A693-CE379DBA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F43DBFE-F754-4F91-8DEC-E10DD01A78C3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6741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윤호네 반 학생들이 점심시간에 하고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싶은 운동을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조사하여 나타낸 막대그래프입니다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0693" y="162444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6">
            <a:extLst>
              <a:ext uri="{FF2B5EF4-FFF2-40B4-BE49-F238E27FC236}">
                <a16:creationId xmlns="" xmlns:a16="http://schemas.microsoft.com/office/drawing/2014/main" id="{091CB149-7B7D-444E-8BF8-53F76AA4E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52272"/>
              </p:ext>
            </p:extLst>
          </p:nvPr>
        </p:nvGraphicFramePr>
        <p:xfrm>
          <a:off x="540216" y="3134079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발야구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111B5E41-8054-4D56-A45D-288B3964A796}"/>
              </a:ext>
            </a:extLst>
          </p:cNvPr>
          <p:cNvGrpSpPr/>
          <p:nvPr/>
        </p:nvGrpSpPr>
        <p:grpSpPr>
          <a:xfrm>
            <a:off x="452042" y="2708920"/>
            <a:ext cx="5654605" cy="2700300"/>
            <a:chOff x="451378" y="1905799"/>
            <a:chExt cx="5654605" cy="2700300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6457A338-5408-495B-8834-EF96FE39F7D5}"/>
                </a:ext>
              </a:extLst>
            </p:cNvPr>
            <p:cNvGrpSpPr/>
            <p:nvPr/>
          </p:nvGrpSpPr>
          <p:grpSpPr>
            <a:xfrm>
              <a:off x="451378" y="1905799"/>
              <a:ext cx="5654605" cy="2700300"/>
              <a:chOff x="451378" y="2025134"/>
              <a:chExt cx="5654605" cy="2700300"/>
            </a:xfrm>
          </p:grpSpPr>
          <p:sp>
            <p:nvSpPr>
              <p:cNvPr id="64" name="TextBox 43">
                <a:extLst>
                  <a:ext uri="{FF2B5EF4-FFF2-40B4-BE49-F238E27FC236}">
                    <a16:creationId xmlns="" xmlns:a16="http://schemas.microsoft.com/office/drawing/2014/main" id="{7D80F7D0-AC9B-4E5A-9F51-F59F1AE0B5E6}"/>
                  </a:ext>
                </a:extLst>
              </p:cNvPr>
              <p:cNvSpPr txBox="1"/>
              <p:nvPr/>
            </p:nvSpPr>
            <p:spPr>
              <a:xfrm>
                <a:off x="1907704" y="2025134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하고 싶은 운동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645C6229-AB35-4392-AA3A-5A8E04BA3046}"/>
                  </a:ext>
                </a:extLst>
              </p:cNvPr>
              <p:cNvGrpSpPr/>
              <p:nvPr/>
            </p:nvGrpSpPr>
            <p:grpSpPr>
              <a:xfrm>
                <a:off x="2033987" y="2767570"/>
                <a:ext cx="4071996" cy="1545562"/>
                <a:chOff x="2033987" y="2767570"/>
                <a:chExt cx="4071996" cy="154556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C317A923-F51B-4CF3-A79E-C6518CA15475}"/>
                    </a:ext>
                  </a:extLst>
                </p:cNvPr>
                <p:cNvSpPr/>
                <p:nvPr/>
              </p:nvSpPr>
              <p:spPr>
                <a:xfrm>
                  <a:off x="2033987" y="3836367"/>
                  <a:ext cx="432048" cy="47676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8BC785C1-A3E0-4BE2-A726-19259E2F6998}"/>
                    </a:ext>
                  </a:extLst>
                </p:cNvPr>
                <p:cNvSpPr/>
                <p:nvPr/>
              </p:nvSpPr>
              <p:spPr>
                <a:xfrm>
                  <a:off x="3196840" y="2767570"/>
                  <a:ext cx="432048" cy="15455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="" xmlns:a16="http://schemas.microsoft.com/office/drawing/2014/main" id="{F65B968A-63F1-4757-8FD9-E4C87F2F002C}"/>
                    </a:ext>
                  </a:extLst>
                </p:cNvPr>
                <p:cNvSpPr/>
                <p:nvPr/>
              </p:nvSpPr>
              <p:spPr>
                <a:xfrm>
                  <a:off x="4447694" y="4016387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66FB60EF-471F-4D4C-B0AC-69238250A3EB}"/>
                    </a:ext>
                  </a:extLst>
                </p:cNvPr>
                <p:cNvSpPr/>
                <p:nvPr/>
              </p:nvSpPr>
              <p:spPr>
                <a:xfrm>
                  <a:off x="5673935" y="4160403"/>
                  <a:ext cx="432048" cy="15272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9D49A0CC-36B6-44E8-B74D-B70D132665B4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00E59A5F-5E88-453C-AA4E-E4984D80E7A0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B44BB0EE-7085-4204-94CF-FCBAEB6AFC07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400EFCBB-29BE-4C16-8AC1-A541EBDE1DC1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6A2DAE9E-B2EA-42D4-8623-AB9095D6C256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1217146B-8055-4006-B959-03EE4543C29F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운동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2ADF1435-15FF-4F29-8727-2BAC429E10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21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하고 싶어 하는 운동은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CAAA40D-A3B9-49B1-80F2-121FD7C41AE8}"/>
              </a:ext>
            </a:extLst>
          </p:cNvPr>
          <p:cNvSpPr/>
          <p:nvPr/>
        </p:nvSpPr>
        <p:spPr bwMode="auto">
          <a:xfrm>
            <a:off x="309805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B3B9246-B874-4EFC-BDDB-8E53D0F8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48" y="4653136"/>
            <a:ext cx="360000" cy="355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6D97DA0-90FC-4C1C-9245-F2BB82777CC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5626BCCB-F8C9-4467-B8D5-1F1EC689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0042456-D1CB-4188-8613-F53CC14D68FB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BFF0D042-F820-4CA0-8917-0D9F748D73EA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73418"/>
              </p:ext>
            </p:extLst>
          </p:nvPr>
        </p:nvGraphicFramePr>
        <p:xfrm>
          <a:off x="178169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5_5_6_0.svg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">
            <a:extLst>
              <a:ext uri="{FF2B5EF4-FFF2-40B4-BE49-F238E27FC236}">
                <a16:creationId xmlns="" xmlns:a16="http://schemas.microsoft.com/office/drawing/2014/main" id="{091CB149-7B7D-444E-8BF8-53F76AA4E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11155"/>
              </p:ext>
            </p:extLst>
          </p:nvPr>
        </p:nvGraphicFramePr>
        <p:xfrm>
          <a:off x="540216" y="2413999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발야구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111B5E41-8054-4D56-A45D-288B3964A796}"/>
              </a:ext>
            </a:extLst>
          </p:cNvPr>
          <p:cNvGrpSpPr/>
          <p:nvPr/>
        </p:nvGrpSpPr>
        <p:grpSpPr>
          <a:xfrm>
            <a:off x="452042" y="1988840"/>
            <a:ext cx="5668130" cy="2700300"/>
            <a:chOff x="451378" y="1905799"/>
            <a:chExt cx="5668130" cy="2700300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6457A338-5408-495B-8834-EF96FE39F7D5}"/>
                </a:ext>
              </a:extLst>
            </p:cNvPr>
            <p:cNvGrpSpPr/>
            <p:nvPr/>
          </p:nvGrpSpPr>
          <p:grpSpPr>
            <a:xfrm>
              <a:off x="451378" y="1905799"/>
              <a:ext cx="5668130" cy="2700300"/>
              <a:chOff x="451378" y="2025134"/>
              <a:chExt cx="5668130" cy="2700300"/>
            </a:xfrm>
          </p:grpSpPr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7D80F7D0-AC9B-4E5A-9F51-F59F1AE0B5E6}"/>
                  </a:ext>
                </a:extLst>
              </p:cNvPr>
              <p:cNvSpPr txBox="1"/>
              <p:nvPr/>
            </p:nvSpPr>
            <p:spPr>
              <a:xfrm>
                <a:off x="1907704" y="2025134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하고 싶은 운동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645C6229-AB35-4392-AA3A-5A8E04BA3046}"/>
                  </a:ext>
                </a:extLst>
              </p:cNvPr>
              <p:cNvGrpSpPr/>
              <p:nvPr/>
            </p:nvGrpSpPr>
            <p:grpSpPr>
              <a:xfrm>
                <a:off x="2033987" y="2767570"/>
                <a:ext cx="4085521" cy="1545562"/>
                <a:chOff x="2033987" y="2767570"/>
                <a:chExt cx="4085521" cy="154556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C317A923-F51B-4CF3-A79E-C6518CA15475}"/>
                    </a:ext>
                  </a:extLst>
                </p:cNvPr>
                <p:cNvSpPr/>
                <p:nvPr/>
              </p:nvSpPr>
              <p:spPr>
                <a:xfrm>
                  <a:off x="2033987" y="3836367"/>
                  <a:ext cx="432048" cy="47676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8BC785C1-A3E0-4BE2-A726-19259E2F6998}"/>
                    </a:ext>
                  </a:extLst>
                </p:cNvPr>
                <p:cNvSpPr/>
                <p:nvPr/>
              </p:nvSpPr>
              <p:spPr>
                <a:xfrm>
                  <a:off x="3239188" y="2767570"/>
                  <a:ext cx="432048" cy="15455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F65B968A-63F1-4757-8FD9-E4C87F2F002C}"/>
                    </a:ext>
                  </a:extLst>
                </p:cNvPr>
                <p:cNvSpPr/>
                <p:nvPr/>
              </p:nvSpPr>
              <p:spPr>
                <a:xfrm>
                  <a:off x="4447694" y="4016387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66FB60EF-471F-4D4C-B0AC-69238250A3EB}"/>
                    </a:ext>
                  </a:extLst>
                </p:cNvPr>
                <p:cNvSpPr/>
                <p:nvPr/>
              </p:nvSpPr>
              <p:spPr>
                <a:xfrm>
                  <a:off x="5687460" y="4160403"/>
                  <a:ext cx="432048" cy="15272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9D49A0CC-36B6-44E8-B74D-B70D132665B4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6" name="TextBox 43">
                <a:extLst>
                  <a:ext uri="{FF2B5EF4-FFF2-40B4-BE49-F238E27FC236}">
                    <a16:creationId xmlns="" xmlns:a16="http://schemas.microsoft.com/office/drawing/2014/main" id="{00E59A5F-5E88-453C-AA4E-E4984D80E7A0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B44BB0EE-7085-4204-94CF-FCBAEB6AFC07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400EFCBB-29BE-4C16-8AC1-A541EBDE1DC1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6A2DAE9E-B2EA-42D4-8623-AB9095D6C256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1217146B-8055-4006-B959-03EE4543C29F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운동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2ADF1435-15FF-4F29-8727-2BAC429E10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14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4695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suhi_h_0401_05_0809.html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학생이 하고 싶어 하는 운동은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1CC53CA7-62D8-4D38-B6C1-B9FFFC5B7EE0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30" name="Picture 2">
              <a:extLst>
                <a:ext uri="{FF2B5EF4-FFF2-40B4-BE49-F238E27FC236}">
                  <a16:creationId xmlns="" xmlns:a16="http://schemas.microsoft.com/office/drawing/2014/main" id="{C34AA518-F39D-431C-ABB1-F2609696B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3673465-ADF3-443A-A48D-1421C1714938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CAAA40D-A3B9-49B1-80F2-121FD7C41AE8}"/>
              </a:ext>
            </a:extLst>
          </p:cNvPr>
          <p:cNvSpPr/>
          <p:nvPr/>
        </p:nvSpPr>
        <p:spPr bwMode="auto">
          <a:xfrm>
            <a:off x="309805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B3B9246-B874-4EFC-BDDB-8E53D0F8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48" y="4653136"/>
            <a:ext cx="360000" cy="355000"/>
          </a:xfrm>
          <a:prstGeom prst="rect">
            <a:avLst/>
          </a:prstGeom>
        </p:spPr>
      </p:pic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5626BCCB-F8C9-4467-B8D5-1F1EC689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">
            <a:extLst>
              <a:ext uri="{FF2B5EF4-FFF2-40B4-BE49-F238E27FC236}">
                <a16:creationId xmlns="" xmlns:a16="http://schemas.microsoft.com/office/drawing/2014/main" id="{091CB149-7B7D-444E-8BF8-53F76AA4E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7477"/>
              </p:ext>
            </p:extLst>
          </p:nvPr>
        </p:nvGraphicFramePr>
        <p:xfrm>
          <a:off x="540216" y="2413999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발야구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111B5E41-8054-4D56-A45D-288B3964A796}"/>
              </a:ext>
            </a:extLst>
          </p:cNvPr>
          <p:cNvGrpSpPr/>
          <p:nvPr/>
        </p:nvGrpSpPr>
        <p:grpSpPr>
          <a:xfrm>
            <a:off x="452042" y="1988840"/>
            <a:ext cx="5654605" cy="2700300"/>
            <a:chOff x="451378" y="1905799"/>
            <a:chExt cx="5654605" cy="2700300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6457A338-5408-495B-8834-EF96FE39F7D5}"/>
                </a:ext>
              </a:extLst>
            </p:cNvPr>
            <p:cNvGrpSpPr/>
            <p:nvPr/>
          </p:nvGrpSpPr>
          <p:grpSpPr>
            <a:xfrm>
              <a:off x="451378" y="1905799"/>
              <a:ext cx="5654605" cy="2700300"/>
              <a:chOff x="451378" y="2025134"/>
              <a:chExt cx="5654605" cy="2700300"/>
            </a:xfrm>
          </p:grpSpPr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7D80F7D0-AC9B-4E5A-9F51-F59F1AE0B5E6}"/>
                  </a:ext>
                </a:extLst>
              </p:cNvPr>
              <p:cNvSpPr txBox="1"/>
              <p:nvPr/>
            </p:nvSpPr>
            <p:spPr>
              <a:xfrm>
                <a:off x="1907704" y="2025134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하고 싶은 운동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645C6229-AB35-4392-AA3A-5A8E04BA3046}"/>
                  </a:ext>
                </a:extLst>
              </p:cNvPr>
              <p:cNvGrpSpPr/>
              <p:nvPr/>
            </p:nvGrpSpPr>
            <p:grpSpPr>
              <a:xfrm>
                <a:off x="2033987" y="2767570"/>
                <a:ext cx="4071996" cy="1545562"/>
                <a:chOff x="2033987" y="2767570"/>
                <a:chExt cx="4071996" cy="154556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C317A923-F51B-4CF3-A79E-C6518CA15475}"/>
                    </a:ext>
                  </a:extLst>
                </p:cNvPr>
                <p:cNvSpPr/>
                <p:nvPr/>
              </p:nvSpPr>
              <p:spPr>
                <a:xfrm>
                  <a:off x="2033987" y="3836367"/>
                  <a:ext cx="432048" cy="47676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="" xmlns:a16="http://schemas.microsoft.com/office/drawing/2014/main" id="{8BC785C1-A3E0-4BE2-A726-19259E2F6998}"/>
                    </a:ext>
                  </a:extLst>
                </p:cNvPr>
                <p:cNvSpPr/>
                <p:nvPr/>
              </p:nvSpPr>
              <p:spPr>
                <a:xfrm>
                  <a:off x="3239188" y="2767570"/>
                  <a:ext cx="432048" cy="154556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="" xmlns:a16="http://schemas.microsoft.com/office/drawing/2014/main" id="{F65B968A-63F1-4757-8FD9-E4C87F2F002C}"/>
                    </a:ext>
                  </a:extLst>
                </p:cNvPr>
                <p:cNvSpPr/>
                <p:nvPr/>
              </p:nvSpPr>
              <p:spPr>
                <a:xfrm>
                  <a:off x="4447694" y="4016387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66FB60EF-471F-4D4C-B0AC-69238250A3EB}"/>
                    </a:ext>
                  </a:extLst>
                </p:cNvPr>
                <p:cNvSpPr/>
                <p:nvPr/>
              </p:nvSpPr>
              <p:spPr>
                <a:xfrm>
                  <a:off x="5673935" y="4160403"/>
                  <a:ext cx="432048" cy="15272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9D49A0CC-36B6-44E8-B74D-B70D132665B4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6" name="TextBox 43">
                <a:extLst>
                  <a:ext uri="{FF2B5EF4-FFF2-40B4-BE49-F238E27FC236}">
                    <a16:creationId xmlns="" xmlns:a16="http://schemas.microsoft.com/office/drawing/2014/main" id="{00E59A5F-5E88-453C-AA4E-E4984D80E7A0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B44BB0EE-7085-4204-94CF-FCBAEB6AFC07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400EFCBB-29BE-4C16-8AC1-A541EBDE1DC1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6A2DAE9E-B2EA-42D4-8623-AB9095D6C256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1217146B-8055-4006-B959-03EE4543C29F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운동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2ADF1435-15FF-4F29-8727-2BAC429E10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47F66F35-A637-4773-8F88-F40034DEF96C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F478256E-D4A3-4BD9-AA65-273570B1C8B2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38">
              <a:extLst>
                <a:ext uri="{FF2B5EF4-FFF2-40B4-BE49-F238E27FC236}">
                  <a16:creationId xmlns="" xmlns:a16="http://schemas.microsoft.com/office/drawing/2014/main" id="{7C133EAB-0C48-4FD3-AE58-077541F9CC20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="" xmlns:a16="http://schemas.microsoft.com/office/drawing/2014/main" id="{8F2CD366-2FD8-44F4-ADC6-D8722777414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7158FAF-2A70-485E-8B3B-6F6D5B698234}"/>
              </a:ext>
            </a:extLst>
          </p:cNvPr>
          <p:cNvSpPr txBox="1"/>
          <p:nvPr/>
        </p:nvSpPr>
        <p:spPr>
          <a:xfrm flipH="1">
            <a:off x="323527" y="4259677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막대의 길이가 가장 긴 것은 피구이므로 가장 많은 학생이 하고 싶어 하는 운동은 피구입니다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21">
            <a:extLst>
              <a:ext uri="{FF2B5EF4-FFF2-40B4-BE49-F238E27FC236}">
                <a16:creationId xmlns="" xmlns:a16="http://schemas.microsoft.com/office/drawing/2014/main" id="{37163F87-D87C-4B48-A6C7-88812672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1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188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윤호네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점심시간에 함께 운동을 하려고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할 운동을 한 가지만 정한다면 어떤 것이 좋을까요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까닭은 무엇인지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4EEADD3-524E-4432-B468-F0D1BAC2E0B1}"/>
              </a:ext>
            </a:extLst>
          </p:cNvPr>
          <p:cNvSpPr/>
          <p:nvPr/>
        </p:nvSpPr>
        <p:spPr bwMode="auto">
          <a:xfrm>
            <a:off x="1216111" y="3157036"/>
            <a:ext cx="11569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6E71F5E-51D0-442C-9BFF-DBD5609E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12" y="3014113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8F1FB2E-2392-48EA-AAA2-90FF17217C84}"/>
              </a:ext>
            </a:extLst>
          </p:cNvPr>
          <p:cNvSpPr/>
          <p:nvPr/>
        </p:nvSpPr>
        <p:spPr bwMode="auto">
          <a:xfrm>
            <a:off x="1216111" y="3685908"/>
            <a:ext cx="5551122" cy="4196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많은 학생이 하고 싶은 운동이기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F833000-17F1-466E-B3C8-DFA0EF79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53" y="3542985"/>
            <a:ext cx="360000" cy="355000"/>
          </a:xfrm>
          <a:prstGeom prst="rect">
            <a:avLst/>
          </a:prstGeom>
        </p:spPr>
      </p:pic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56">
            <a:extLst>
              <a:ext uri="{FF2B5EF4-FFF2-40B4-BE49-F238E27FC236}">
                <a16:creationId xmlns="" xmlns:a16="http://schemas.microsoft.com/office/drawing/2014/main" id="{BADF39AD-129E-4534-A2B9-3762212F95DF}"/>
              </a:ext>
            </a:extLst>
          </p:cNvPr>
          <p:cNvSpPr/>
          <p:nvPr/>
        </p:nvSpPr>
        <p:spPr>
          <a:xfrm>
            <a:off x="441065" y="3176972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간식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56">
            <a:extLst>
              <a:ext uri="{FF2B5EF4-FFF2-40B4-BE49-F238E27FC236}">
                <a16:creationId xmlns="" xmlns:a16="http://schemas.microsoft.com/office/drawing/2014/main" id="{BADF39AD-129E-4534-A2B9-3762212F95DF}"/>
              </a:ext>
            </a:extLst>
          </p:cNvPr>
          <p:cNvSpPr/>
          <p:nvPr/>
        </p:nvSpPr>
        <p:spPr>
          <a:xfrm>
            <a:off x="431540" y="3727252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AEC328C8-D394-4D35-9136-DE1489D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F2077480-8ACB-467B-B075-92B023EE04B6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71" y="2684303"/>
            <a:ext cx="410580" cy="32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79618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919362" y="2722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06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5C506A6E-B908-47F5-94B0-16CA8E22AE1A}"/>
              </a:ext>
            </a:extLst>
          </p:cNvPr>
          <p:cNvSpPr txBox="1"/>
          <p:nvPr/>
        </p:nvSpPr>
        <p:spPr>
          <a:xfrm>
            <a:off x="657363" y="1604119"/>
            <a:ext cx="62188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윤호네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점심시간에 함께 운동을 하려고 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할 운동을 한 가지만 정한다면 어떤 것이 좋을까요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까닭은 무엇인지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F5AB3C9-6E24-4D97-8712-B456545E6519}"/>
              </a:ext>
            </a:extLst>
          </p:cNvPr>
          <p:cNvGrpSpPr/>
          <p:nvPr/>
        </p:nvGrpSpPr>
        <p:grpSpPr>
          <a:xfrm>
            <a:off x="323528" y="1617365"/>
            <a:ext cx="352425" cy="371475"/>
            <a:chOff x="654001" y="4905164"/>
            <a:chExt cx="352425" cy="371475"/>
          </a:xfrm>
        </p:grpSpPr>
        <p:pic>
          <p:nvPicPr>
            <p:cNvPr id="23" name="Picture 2">
              <a:extLst>
                <a:ext uri="{FF2B5EF4-FFF2-40B4-BE49-F238E27FC236}">
                  <a16:creationId xmlns="" xmlns:a16="http://schemas.microsoft.com/office/drawing/2014/main" id="{6E11AD2A-5607-4FE9-8515-4E8F03169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2747CCE-6AAF-488F-A3B0-B7EC8A0771C9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4EEADD3-524E-4432-B468-F0D1BAC2E0B1}"/>
              </a:ext>
            </a:extLst>
          </p:cNvPr>
          <p:cNvSpPr/>
          <p:nvPr/>
        </p:nvSpPr>
        <p:spPr bwMode="auto">
          <a:xfrm>
            <a:off x="1216111" y="3157036"/>
            <a:ext cx="11569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6E71F5E-51D0-442C-9BFF-DBD5609E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12" y="3014113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8F1FB2E-2392-48EA-AAA2-90FF17217C84}"/>
              </a:ext>
            </a:extLst>
          </p:cNvPr>
          <p:cNvSpPr/>
          <p:nvPr/>
        </p:nvSpPr>
        <p:spPr bwMode="auto">
          <a:xfrm>
            <a:off x="1216111" y="3685908"/>
            <a:ext cx="5551122" cy="4196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가장 많은 학생이 하고 싶은 운동이기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AF833000-17F1-466E-B3C8-DFA0EF79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53" y="3542985"/>
            <a:ext cx="360000" cy="355000"/>
          </a:xfrm>
          <a:prstGeom prst="rect">
            <a:avLst/>
          </a:prstGeom>
        </p:spPr>
      </p:pic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56">
            <a:extLst>
              <a:ext uri="{FF2B5EF4-FFF2-40B4-BE49-F238E27FC236}">
                <a16:creationId xmlns="" xmlns:a16="http://schemas.microsoft.com/office/drawing/2014/main" id="{BADF39AD-129E-4534-A2B9-3762212F95DF}"/>
              </a:ext>
            </a:extLst>
          </p:cNvPr>
          <p:cNvSpPr/>
          <p:nvPr/>
        </p:nvSpPr>
        <p:spPr>
          <a:xfrm>
            <a:off x="441065" y="3176972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간식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56">
            <a:extLst>
              <a:ext uri="{FF2B5EF4-FFF2-40B4-BE49-F238E27FC236}">
                <a16:creationId xmlns="" xmlns:a16="http://schemas.microsoft.com/office/drawing/2014/main" id="{BADF39AD-129E-4534-A2B9-3762212F95DF}"/>
              </a:ext>
            </a:extLst>
          </p:cNvPr>
          <p:cNvSpPr/>
          <p:nvPr/>
        </p:nvSpPr>
        <p:spPr>
          <a:xfrm>
            <a:off x="431540" y="3727252"/>
            <a:ext cx="732031" cy="341465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AEC328C8-D394-4D35-9136-DE1489D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69FB9E0-16FB-4701-B332-49563071B2F6}"/>
              </a:ext>
            </a:extLst>
          </p:cNvPr>
          <p:cNvGrpSpPr/>
          <p:nvPr/>
        </p:nvGrpSpPr>
        <p:grpSpPr>
          <a:xfrm>
            <a:off x="192745" y="3661200"/>
            <a:ext cx="6667165" cy="1576086"/>
            <a:chOff x="192745" y="3697204"/>
            <a:chExt cx="6667165" cy="1576086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2DDE3B78-9C49-4252-9AD8-F7EB0D599F39}"/>
                </a:ext>
              </a:extLst>
            </p:cNvPr>
            <p:cNvSpPr/>
            <p:nvPr/>
          </p:nvSpPr>
          <p:spPr>
            <a:xfrm>
              <a:off x="192745" y="3825940"/>
              <a:ext cx="6667165" cy="12592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="" xmlns:a16="http://schemas.microsoft.com/office/drawing/2014/main" id="{E5C888DA-7884-45CD-B00C-705BFE342F12}"/>
                </a:ext>
              </a:extLst>
            </p:cNvPr>
            <p:cNvSpPr/>
            <p:nvPr/>
          </p:nvSpPr>
          <p:spPr>
            <a:xfrm>
              <a:off x="338478" y="36972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="" xmlns:a16="http://schemas.microsoft.com/office/drawing/2014/main" id="{A3789715-7DFF-4076-A9A7-F55336762FF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60BC5EF-F6C1-45B1-A03F-E00610FDC446}"/>
              </a:ext>
            </a:extLst>
          </p:cNvPr>
          <p:cNvSpPr txBox="1"/>
          <p:nvPr/>
        </p:nvSpPr>
        <p:spPr>
          <a:xfrm flipH="1">
            <a:off x="323527" y="4043680"/>
            <a:ext cx="64447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점심시간에 함께 할 운동을 한 가지만 정한다면 가장 많은 학생이 하고 싶어 하는 운동으로 정하는 것이 좋을 것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37163F87-D87C-4B48-A6C7-88812672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34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81B7B57D-EE0A-47E6-AAF9-06B9580B6846}"/>
              </a:ext>
            </a:extLst>
          </p:cNvPr>
          <p:cNvGrpSpPr/>
          <p:nvPr/>
        </p:nvGrpSpPr>
        <p:grpSpPr>
          <a:xfrm>
            <a:off x="287524" y="1663807"/>
            <a:ext cx="421910" cy="371475"/>
            <a:chOff x="628783" y="4905164"/>
            <a:chExt cx="421910" cy="371475"/>
          </a:xfrm>
        </p:grpSpPr>
        <p:pic>
          <p:nvPicPr>
            <p:cNvPr id="22" name="Picture 2">
              <a:extLst>
                <a:ext uri="{FF2B5EF4-FFF2-40B4-BE49-F238E27FC236}">
                  <a16:creationId xmlns="" xmlns:a16="http://schemas.microsoft.com/office/drawing/2014/main" id="{C9B28D8D-664D-4A23-99CF-72594E3C0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FDB389A-2D84-4F25-A51B-21739DD7EB08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593EB13-AFB9-4E4F-A5C1-43E0FF354482}"/>
              </a:ext>
            </a:extLst>
          </p:cNvPr>
          <p:cNvGrpSpPr/>
          <p:nvPr/>
        </p:nvGrpSpPr>
        <p:grpSpPr>
          <a:xfrm>
            <a:off x="882638" y="1666601"/>
            <a:ext cx="421910" cy="371475"/>
            <a:chOff x="628783" y="4905164"/>
            <a:chExt cx="421910" cy="371475"/>
          </a:xfrm>
        </p:grpSpPr>
        <p:pic>
          <p:nvPicPr>
            <p:cNvPr id="41" name="Picture 2">
              <a:extLst>
                <a:ext uri="{FF2B5EF4-FFF2-40B4-BE49-F238E27FC236}">
                  <a16:creationId xmlns="" xmlns:a16="http://schemas.microsoft.com/office/drawing/2014/main" id="{35807395-E92E-47FE-86F7-9DBFFDC7B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5B30493-C770-49A2-8C09-2250118C9425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67416"/>
            <a:ext cx="54980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정미네 반 학생들이 좋아하는 과일을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조사하여 나타낸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막대그래프인데 일부분이 찢어졌습니다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학생이 감을 좋아하는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학생보다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더 많다고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0693" y="162444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">
            <a:extLst>
              <a:ext uri="{FF2B5EF4-FFF2-40B4-BE49-F238E27FC236}">
                <a16:creationId xmlns="" xmlns:a16="http://schemas.microsoft.com/office/drawing/2014/main" id="{D06586EA-8D35-4588-AAF3-0CC38DF07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49884"/>
              </p:ext>
            </p:extLst>
          </p:nvPr>
        </p:nvGraphicFramePr>
        <p:xfrm>
          <a:off x="539552" y="3305171"/>
          <a:ext cx="5976000" cy="220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68226">
                <a:tc row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4C433338-2160-440B-ABF8-BB1FCE4DC1B1}"/>
              </a:ext>
            </a:extLst>
          </p:cNvPr>
          <p:cNvGrpSpPr/>
          <p:nvPr/>
        </p:nvGrpSpPr>
        <p:grpSpPr>
          <a:xfrm>
            <a:off x="444381" y="2897877"/>
            <a:ext cx="6147854" cy="2655359"/>
            <a:chOff x="444381" y="1941037"/>
            <a:chExt cx="6147854" cy="2655359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CF8E816-C0AB-4BCC-A5DC-65FD508D68FD}"/>
                </a:ext>
              </a:extLst>
            </p:cNvPr>
            <p:cNvGrpSpPr/>
            <p:nvPr/>
          </p:nvGrpSpPr>
          <p:grpSpPr>
            <a:xfrm>
              <a:off x="444381" y="1941037"/>
              <a:ext cx="4567063" cy="2655359"/>
              <a:chOff x="451378" y="1950740"/>
              <a:chExt cx="4567063" cy="2655359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94618A81-B8A9-4AEA-9210-C70B4C7BCC19}"/>
                  </a:ext>
                </a:extLst>
              </p:cNvPr>
              <p:cNvGrpSpPr/>
              <p:nvPr/>
            </p:nvGrpSpPr>
            <p:grpSpPr>
              <a:xfrm>
                <a:off x="451378" y="1950740"/>
                <a:ext cx="4567063" cy="2655359"/>
                <a:chOff x="451378" y="2070075"/>
                <a:chExt cx="4567063" cy="2655359"/>
              </a:xfrm>
            </p:grpSpPr>
            <p:sp>
              <p:nvSpPr>
                <p:cNvPr id="68" name="TextBox 43">
                  <a:extLst>
                    <a:ext uri="{FF2B5EF4-FFF2-40B4-BE49-F238E27FC236}">
                      <a16:creationId xmlns="" xmlns:a16="http://schemas.microsoft.com/office/drawing/2014/main" id="{A0D51194-13F1-4598-B45C-392AF44C5726}"/>
                    </a:ext>
                  </a:extLst>
                </p:cNvPr>
                <p:cNvSpPr txBox="1"/>
                <p:nvPr/>
              </p:nvSpPr>
              <p:spPr>
                <a:xfrm>
                  <a:off x="1917757" y="2070075"/>
                  <a:ext cx="3100684" cy="38472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좋아하는 과일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="" xmlns:a16="http://schemas.microsoft.com/office/drawing/2014/main" id="{E301F896-8D1C-4C5C-9C76-27B6BDC2BADC}"/>
                    </a:ext>
                  </a:extLst>
                </p:cNvPr>
                <p:cNvGrpSpPr/>
                <p:nvPr/>
              </p:nvGrpSpPr>
              <p:grpSpPr>
                <a:xfrm>
                  <a:off x="2033987" y="2821746"/>
                  <a:ext cx="2869046" cy="1512096"/>
                  <a:chOff x="2033987" y="2821746"/>
                  <a:chExt cx="2869046" cy="1512096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="" xmlns:a16="http://schemas.microsoft.com/office/drawing/2014/main" id="{5C8C3EB3-9D79-4592-9601-D49042B7A960}"/>
                      </a:ext>
                    </a:extLst>
                  </p:cNvPr>
                  <p:cNvSpPr/>
                  <p:nvPr/>
                </p:nvSpPr>
                <p:spPr>
                  <a:xfrm>
                    <a:off x="2033987" y="2821746"/>
                    <a:ext cx="432048" cy="151209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="" xmlns:a16="http://schemas.microsoft.com/office/drawing/2014/main" id="{EA935FC3-20E2-4659-9ED0-708C958F05E5}"/>
                      </a:ext>
                    </a:extLst>
                  </p:cNvPr>
                  <p:cNvSpPr/>
                  <p:nvPr/>
                </p:nvSpPr>
                <p:spPr>
                  <a:xfrm>
                    <a:off x="3246849" y="3990086"/>
                    <a:ext cx="432048" cy="34375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="" xmlns:a16="http://schemas.microsoft.com/office/drawing/2014/main" id="{DD8EC0E6-2562-4328-9753-17CE70BFD103}"/>
                      </a:ext>
                    </a:extLst>
                  </p:cNvPr>
                  <p:cNvSpPr/>
                  <p:nvPr/>
                </p:nvSpPr>
                <p:spPr>
                  <a:xfrm>
                    <a:off x="4470985" y="3160044"/>
                    <a:ext cx="432048" cy="1173798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0" name="TextBox 43">
                  <a:extLst>
                    <a:ext uri="{FF2B5EF4-FFF2-40B4-BE49-F238E27FC236}">
                      <a16:creationId xmlns="" xmlns:a16="http://schemas.microsoft.com/office/drawing/2014/main" id="{D66623E3-F853-4FC2-802A-F9E75E2D57EF}"/>
                    </a:ext>
                  </a:extLst>
                </p:cNvPr>
                <p:cNvSpPr txBox="1"/>
                <p:nvPr/>
              </p:nvSpPr>
              <p:spPr>
                <a:xfrm>
                  <a:off x="467544" y="2432211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명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</a:p>
              </p:txBody>
            </p:sp>
            <p:sp>
              <p:nvSpPr>
                <p:cNvPr id="71" name="TextBox 43">
                  <a:extLst>
                    <a:ext uri="{FF2B5EF4-FFF2-40B4-BE49-F238E27FC236}">
                      <a16:creationId xmlns="" xmlns:a16="http://schemas.microsoft.com/office/drawing/2014/main" id="{024B3DD6-9D2B-4AC6-9CC7-4CB576346DE8}"/>
                    </a:ext>
                  </a:extLst>
                </p:cNvPr>
                <p:cNvSpPr txBox="1"/>
                <p:nvPr/>
              </p:nvSpPr>
              <p:spPr>
                <a:xfrm>
                  <a:off x="1272828" y="2488900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  <p:sp>
              <p:nvSpPr>
                <p:cNvPr id="72" name="TextBox 43">
                  <a:extLst>
                    <a:ext uri="{FF2B5EF4-FFF2-40B4-BE49-F238E27FC236}">
                      <a16:creationId xmlns="" xmlns:a16="http://schemas.microsoft.com/office/drawing/2014/main" id="{5CC1FB3B-D80B-4F4A-BBE8-3751185124CB}"/>
                    </a:ext>
                  </a:extLst>
                </p:cNvPr>
                <p:cNvSpPr txBox="1"/>
                <p:nvPr/>
              </p:nvSpPr>
              <p:spPr>
                <a:xfrm>
                  <a:off x="1272828" y="3382722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73" name="TextBox 43">
                  <a:extLst>
                    <a:ext uri="{FF2B5EF4-FFF2-40B4-BE49-F238E27FC236}">
                      <a16:creationId xmlns="" xmlns:a16="http://schemas.microsoft.com/office/drawing/2014/main" id="{CB00E4D4-C63C-47B5-B5BE-51CBAF08A428}"/>
                    </a:ext>
                  </a:extLst>
                </p:cNvPr>
                <p:cNvSpPr txBox="1"/>
                <p:nvPr/>
              </p:nvSpPr>
              <p:spPr>
                <a:xfrm>
                  <a:off x="1272828" y="4124399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0</a:t>
                  </a:r>
                </a:p>
              </p:txBody>
            </p:sp>
            <p:sp>
              <p:nvSpPr>
                <p:cNvPr id="74" name="TextBox 43">
                  <a:extLst>
                    <a:ext uri="{FF2B5EF4-FFF2-40B4-BE49-F238E27FC236}">
                      <a16:creationId xmlns="" xmlns:a16="http://schemas.microsoft.com/office/drawing/2014/main" id="{E5DEE2F2-A83D-4303-8B19-12F1265E0D57}"/>
                    </a:ext>
                  </a:extLst>
                </p:cNvPr>
                <p:cNvSpPr txBox="1"/>
                <p:nvPr/>
              </p:nvSpPr>
              <p:spPr>
                <a:xfrm>
                  <a:off x="451378" y="4279448"/>
                  <a:ext cx="86496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학생 수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5" name="TextBox 43">
                  <a:extLst>
                    <a:ext uri="{FF2B5EF4-FFF2-40B4-BE49-F238E27FC236}">
                      <a16:creationId xmlns="" xmlns:a16="http://schemas.microsoft.com/office/drawing/2014/main" id="{3FD3FD98-FE51-45CE-8CB5-B3FB9A3A25CB}"/>
                    </a:ext>
                  </a:extLst>
                </p:cNvPr>
                <p:cNvSpPr txBox="1"/>
                <p:nvPr/>
              </p:nvSpPr>
              <p:spPr>
                <a:xfrm>
                  <a:off x="1187624" y="4448435"/>
                  <a:ext cx="5400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과일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67" name="직선 연결선 66">
                <a:extLst>
                  <a:ext uri="{FF2B5EF4-FFF2-40B4-BE49-F238E27FC236}">
                    <a16:creationId xmlns="" xmlns:a16="http://schemas.microsoft.com/office/drawing/2014/main" id="{685F802D-5669-46F6-A863-672B743CC3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9552" y="4214507"/>
                <a:ext cx="1082175" cy="328055"/>
              </a:xfrm>
              <a:prstGeom prst="line">
                <a:avLst/>
              </a:prstGeom>
              <a:noFill/>
              <a:ln w="12700" cap="flat" cmpd="sng" algn="ctr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15B08173-BA95-4A17-877B-D4BF7B22D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49"/>
            <a:stretch/>
          </p:blipFill>
          <p:spPr>
            <a:xfrm>
              <a:off x="5089516" y="2348331"/>
              <a:ext cx="1502719" cy="1835762"/>
            </a:xfrm>
            <a:prstGeom prst="rect">
              <a:avLst/>
            </a:prstGeom>
          </p:spPr>
        </p:pic>
      </p:grp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81982"/>
              </p:ext>
            </p:extLst>
          </p:nvPr>
        </p:nvGraphicFramePr>
        <p:xfrm>
          <a:off x="178169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5_5_10.svg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배를 좋아하는 학생은 몇 명인가요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2408740-D4F2-4825-846A-2C791D0E4626}"/>
              </a:ext>
            </a:extLst>
          </p:cNvPr>
          <p:cNvSpPr/>
          <p:nvPr/>
        </p:nvSpPr>
        <p:spPr bwMode="auto">
          <a:xfrm>
            <a:off x="3071809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0A547DB-D3EE-47BD-9AAA-B3D6F2BA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07" y="4653136"/>
            <a:ext cx="360000" cy="355000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63836"/>
              </p:ext>
            </p:extLst>
          </p:nvPr>
        </p:nvGraphicFramePr>
        <p:xfrm>
          <a:off x="178169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5_5_10.svg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D06586EA-8D35-4588-AAF3-0CC38DF07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9631"/>
              </p:ext>
            </p:extLst>
          </p:nvPr>
        </p:nvGraphicFramePr>
        <p:xfrm>
          <a:off x="539552" y="2412128"/>
          <a:ext cx="5976000" cy="220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68226">
                <a:tc row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433338-2160-440B-ABF8-BB1FCE4DC1B1}"/>
              </a:ext>
            </a:extLst>
          </p:cNvPr>
          <p:cNvGrpSpPr/>
          <p:nvPr/>
        </p:nvGrpSpPr>
        <p:grpSpPr>
          <a:xfrm>
            <a:off x="444381" y="2004834"/>
            <a:ext cx="6147854" cy="2655359"/>
            <a:chOff x="444381" y="1941037"/>
            <a:chExt cx="6147854" cy="2655359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0CF8E816-C0AB-4BCC-A5DC-65FD508D68FD}"/>
                </a:ext>
              </a:extLst>
            </p:cNvPr>
            <p:cNvGrpSpPr/>
            <p:nvPr/>
          </p:nvGrpSpPr>
          <p:grpSpPr>
            <a:xfrm>
              <a:off x="444381" y="1941037"/>
              <a:ext cx="4567063" cy="2655359"/>
              <a:chOff x="451378" y="1950740"/>
              <a:chExt cx="4567063" cy="2655359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94618A81-B8A9-4AEA-9210-C70B4C7BCC19}"/>
                  </a:ext>
                </a:extLst>
              </p:cNvPr>
              <p:cNvGrpSpPr/>
              <p:nvPr/>
            </p:nvGrpSpPr>
            <p:grpSpPr>
              <a:xfrm>
                <a:off x="451378" y="1950740"/>
                <a:ext cx="4567063" cy="2655359"/>
                <a:chOff x="451378" y="2070075"/>
                <a:chExt cx="4567063" cy="2655359"/>
              </a:xfrm>
            </p:grpSpPr>
            <p:sp>
              <p:nvSpPr>
                <p:cNvPr id="73" name="TextBox 43">
                  <a:extLst>
                    <a:ext uri="{FF2B5EF4-FFF2-40B4-BE49-F238E27FC236}">
                      <a16:creationId xmlns="" xmlns:a16="http://schemas.microsoft.com/office/drawing/2014/main" id="{A0D51194-13F1-4598-B45C-392AF44C5726}"/>
                    </a:ext>
                  </a:extLst>
                </p:cNvPr>
                <p:cNvSpPr txBox="1"/>
                <p:nvPr/>
              </p:nvSpPr>
              <p:spPr>
                <a:xfrm>
                  <a:off x="1917757" y="2070075"/>
                  <a:ext cx="3100684" cy="38472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좋아하는 과일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74" name="그룹 73">
                  <a:extLst>
                    <a:ext uri="{FF2B5EF4-FFF2-40B4-BE49-F238E27FC236}">
                      <a16:creationId xmlns="" xmlns:a16="http://schemas.microsoft.com/office/drawing/2014/main" id="{E301F896-8D1C-4C5C-9C76-27B6BDC2BADC}"/>
                    </a:ext>
                  </a:extLst>
                </p:cNvPr>
                <p:cNvGrpSpPr/>
                <p:nvPr/>
              </p:nvGrpSpPr>
              <p:grpSpPr>
                <a:xfrm>
                  <a:off x="2033987" y="2821746"/>
                  <a:ext cx="2869046" cy="1512096"/>
                  <a:chOff x="2033987" y="2821746"/>
                  <a:chExt cx="2869046" cy="1512096"/>
                </a:xfrm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="" xmlns:a16="http://schemas.microsoft.com/office/drawing/2014/main" id="{5C8C3EB3-9D79-4592-9601-D49042B7A960}"/>
                      </a:ext>
                    </a:extLst>
                  </p:cNvPr>
                  <p:cNvSpPr/>
                  <p:nvPr/>
                </p:nvSpPr>
                <p:spPr>
                  <a:xfrm>
                    <a:off x="2033987" y="2821746"/>
                    <a:ext cx="432048" cy="151209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="" xmlns:a16="http://schemas.microsoft.com/office/drawing/2014/main" id="{EA935FC3-20E2-4659-9ED0-708C958F05E5}"/>
                      </a:ext>
                    </a:extLst>
                  </p:cNvPr>
                  <p:cNvSpPr/>
                  <p:nvPr/>
                </p:nvSpPr>
                <p:spPr>
                  <a:xfrm>
                    <a:off x="3246849" y="3990086"/>
                    <a:ext cx="432048" cy="34375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="" xmlns:a16="http://schemas.microsoft.com/office/drawing/2014/main" id="{DD8EC0E6-2562-4328-9753-17CE70BFD103}"/>
                      </a:ext>
                    </a:extLst>
                  </p:cNvPr>
                  <p:cNvSpPr/>
                  <p:nvPr/>
                </p:nvSpPr>
                <p:spPr>
                  <a:xfrm>
                    <a:off x="4470985" y="3160044"/>
                    <a:ext cx="432048" cy="1173798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5" name="TextBox 43">
                  <a:extLst>
                    <a:ext uri="{FF2B5EF4-FFF2-40B4-BE49-F238E27FC236}">
                      <a16:creationId xmlns="" xmlns:a16="http://schemas.microsoft.com/office/drawing/2014/main" id="{D66623E3-F853-4FC2-802A-F9E75E2D57EF}"/>
                    </a:ext>
                  </a:extLst>
                </p:cNvPr>
                <p:cNvSpPr txBox="1"/>
                <p:nvPr/>
              </p:nvSpPr>
              <p:spPr>
                <a:xfrm>
                  <a:off x="467544" y="2432211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명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</a:p>
              </p:txBody>
            </p:sp>
            <p:sp>
              <p:nvSpPr>
                <p:cNvPr id="76" name="TextBox 43">
                  <a:extLst>
                    <a:ext uri="{FF2B5EF4-FFF2-40B4-BE49-F238E27FC236}">
                      <a16:creationId xmlns="" xmlns:a16="http://schemas.microsoft.com/office/drawing/2014/main" id="{024B3DD6-9D2B-4AC6-9CC7-4CB576346DE8}"/>
                    </a:ext>
                  </a:extLst>
                </p:cNvPr>
                <p:cNvSpPr txBox="1"/>
                <p:nvPr/>
              </p:nvSpPr>
              <p:spPr>
                <a:xfrm>
                  <a:off x="1272828" y="2488900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  <p:sp>
              <p:nvSpPr>
                <p:cNvPr id="77" name="TextBox 43">
                  <a:extLst>
                    <a:ext uri="{FF2B5EF4-FFF2-40B4-BE49-F238E27FC236}">
                      <a16:creationId xmlns="" xmlns:a16="http://schemas.microsoft.com/office/drawing/2014/main" id="{5CC1FB3B-D80B-4F4A-BBE8-3751185124CB}"/>
                    </a:ext>
                  </a:extLst>
                </p:cNvPr>
                <p:cNvSpPr txBox="1"/>
                <p:nvPr/>
              </p:nvSpPr>
              <p:spPr>
                <a:xfrm>
                  <a:off x="1272828" y="3382722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78" name="TextBox 43">
                  <a:extLst>
                    <a:ext uri="{FF2B5EF4-FFF2-40B4-BE49-F238E27FC236}">
                      <a16:creationId xmlns="" xmlns:a16="http://schemas.microsoft.com/office/drawing/2014/main" id="{CB00E4D4-C63C-47B5-B5BE-51CBAF08A428}"/>
                    </a:ext>
                  </a:extLst>
                </p:cNvPr>
                <p:cNvSpPr txBox="1"/>
                <p:nvPr/>
              </p:nvSpPr>
              <p:spPr>
                <a:xfrm>
                  <a:off x="1272828" y="4124399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0</a:t>
                  </a:r>
                </a:p>
              </p:txBody>
            </p:sp>
            <p:sp>
              <p:nvSpPr>
                <p:cNvPr id="79" name="TextBox 43">
                  <a:extLst>
                    <a:ext uri="{FF2B5EF4-FFF2-40B4-BE49-F238E27FC236}">
                      <a16:creationId xmlns="" xmlns:a16="http://schemas.microsoft.com/office/drawing/2014/main" id="{E5DEE2F2-A83D-4303-8B19-12F1265E0D57}"/>
                    </a:ext>
                  </a:extLst>
                </p:cNvPr>
                <p:cNvSpPr txBox="1"/>
                <p:nvPr/>
              </p:nvSpPr>
              <p:spPr>
                <a:xfrm>
                  <a:off x="451378" y="4279448"/>
                  <a:ext cx="86496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학생 수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0" name="TextBox 43">
                  <a:extLst>
                    <a:ext uri="{FF2B5EF4-FFF2-40B4-BE49-F238E27FC236}">
                      <a16:creationId xmlns="" xmlns:a16="http://schemas.microsoft.com/office/drawing/2014/main" id="{3FD3FD98-FE51-45CE-8CB5-B3FB9A3A25CB}"/>
                    </a:ext>
                  </a:extLst>
                </p:cNvPr>
                <p:cNvSpPr txBox="1"/>
                <p:nvPr/>
              </p:nvSpPr>
              <p:spPr>
                <a:xfrm>
                  <a:off x="1187624" y="4448435"/>
                  <a:ext cx="5400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과일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685F802D-5669-46F6-A863-672B743CC3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9552" y="4214507"/>
                <a:ext cx="1082175" cy="328055"/>
              </a:xfrm>
              <a:prstGeom prst="line">
                <a:avLst/>
              </a:prstGeom>
              <a:noFill/>
              <a:ln w="12700" cap="flat" cmpd="sng" algn="ctr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15B08173-BA95-4A17-877B-D4BF7B22D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49"/>
            <a:stretch/>
          </p:blipFill>
          <p:spPr>
            <a:xfrm>
              <a:off x="5089516" y="2348331"/>
              <a:ext cx="1502719" cy="1835762"/>
            </a:xfrm>
            <a:prstGeom prst="rect">
              <a:avLst/>
            </a:prstGeom>
          </p:spPr>
        </p:pic>
      </p:grp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2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979F38B6-36A7-4D80-A36B-8EAF12CFF525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2E960C5C-D5CF-4553-B2D4-92311669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C1AB0BA-CC5D-4116-86A2-925792248D44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BF42EFCA-8C0B-4F66-BCDC-A0145F942BC9}"/>
              </a:ext>
            </a:extLst>
          </p:cNvPr>
          <p:cNvSpPr txBox="1"/>
          <p:nvPr/>
        </p:nvSpPr>
        <p:spPr>
          <a:xfrm>
            <a:off x="657363" y="1604119"/>
            <a:ext cx="63610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배를 좋아하는 학생은 몇 명인가요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E4D772A-B88F-47DA-BAA2-08AD89793ACF}"/>
              </a:ext>
            </a:extLst>
          </p:cNvPr>
          <p:cNvSpPr txBox="1"/>
          <p:nvPr/>
        </p:nvSpPr>
        <p:spPr>
          <a:xfrm flipH="1">
            <a:off x="3823317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2408740-D4F2-4825-846A-2C791D0E4626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0A547DB-D3EE-47BD-9AAA-B3D6F2BAE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D06586EA-8D35-4588-AAF3-0CC38DF07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65782"/>
              </p:ext>
            </p:extLst>
          </p:nvPr>
        </p:nvGraphicFramePr>
        <p:xfrm>
          <a:off x="539552" y="2412128"/>
          <a:ext cx="5976000" cy="220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68226">
                <a:tc rowSpan="1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68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4C433338-2160-440B-ABF8-BB1FCE4DC1B1}"/>
              </a:ext>
            </a:extLst>
          </p:cNvPr>
          <p:cNvGrpSpPr/>
          <p:nvPr/>
        </p:nvGrpSpPr>
        <p:grpSpPr>
          <a:xfrm>
            <a:off x="444381" y="2004834"/>
            <a:ext cx="6147854" cy="2655359"/>
            <a:chOff x="444381" y="1941037"/>
            <a:chExt cx="6147854" cy="2655359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0CF8E816-C0AB-4BCC-A5DC-65FD508D68FD}"/>
                </a:ext>
              </a:extLst>
            </p:cNvPr>
            <p:cNvGrpSpPr/>
            <p:nvPr/>
          </p:nvGrpSpPr>
          <p:grpSpPr>
            <a:xfrm>
              <a:off x="444381" y="1941037"/>
              <a:ext cx="4567063" cy="2655359"/>
              <a:chOff x="451378" y="1950740"/>
              <a:chExt cx="4567063" cy="2655359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94618A81-B8A9-4AEA-9210-C70B4C7BCC19}"/>
                  </a:ext>
                </a:extLst>
              </p:cNvPr>
              <p:cNvGrpSpPr/>
              <p:nvPr/>
            </p:nvGrpSpPr>
            <p:grpSpPr>
              <a:xfrm>
                <a:off x="451378" y="1950740"/>
                <a:ext cx="4567063" cy="2655359"/>
                <a:chOff x="451378" y="2070075"/>
                <a:chExt cx="4567063" cy="2655359"/>
              </a:xfrm>
            </p:grpSpPr>
            <p:sp>
              <p:nvSpPr>
                <p:cNvPr id="73" name="TextBox 43">
                  <a:extLst>
                    <a:ext uri="{FF2B5EF4-FFF2-40B4-BE49-F238E27FC236}">
                      <a16:creationId xmlns="" xmlns:a16="http://schemas.microsoft.com/office/drawing/2014/main" id="{A0D51194-13F1-4598-B45C-392AF44C5726}"/>
                    </a:ext>
                  </a:extLst>
                </p:cNvPr>
                <p:cNvSpPr txBox="1"/>
                <p:nvPr/>
              </p:nvSpPr>
              <p:spPr>
                <a:xfrm>
                  <a:off x="1917757" y="2070075"/>
                  <a:ext cx="3100684" cy="38472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좋아하는 과일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74" name="그룹 73">
                  <a:extLst>
                    <a:ext uri="{FF2B5EF4-FFF2-40B4-BE49-F238E27FC236}">
                      <a16:creationId xmlns="" xmlns:a16="http://schemas.microsoft.com/office/drawing/2014/main" id="{E301F896-8D1C-4C5C-9C76-27B6BDC2BADC}"/>
                    </a:ext>
                  </a:extLst>
                </p:cNvPr>
                <p:cNvGrpSpPr/>
                <p:nvPr/>
              </p:nvGrpSpPr>
              <p:grpSpPr>
                <a:xfrm>
                  <a:off x="2033987" y="2821746"/>
                  <a:ext cx="2869046" cy="1512096"/>
                  <a:chOff x="2033987" y="2821746"/>
                  <a:chExt cx="2869046" cy="1512096"/>
                </a:xfrm>
              </p:grpSpPr>
              <p:sp>
                <p:nvSpPr>
                  <p:cNvPr id="81" name="직사각형 80">
                    <a:extLst>
                      <a:ext uri="{FF2B5EF4-FFF2-40B4-BE49-F238E27FC236}">
                        <a16:creationId xmlns="" xmlns:a16="http://schemas.microsoft.com/office/drawing/2014/main" id="{5C8C3EB3-9D79-4592-9601-D49042B7A960}"/>
                      </a:ext>
                    </a:extLst>
                  </p:cNvPr>
                  <p:cNvSpPr/>
                  <p:nvPr/>
                </p:nvSpPr>
                <p:spPr>
                  <a:xfrm>
                    <a:off x="2033987" y="2821746"/>
                    <a:ext cx="432048" cy="151209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직사각형 81">
                    <a:extLst>
                      <a:ext uri="{FF2B5EF4-FFF2-40B4-BE49-F238E27FC236}">
                        <a16:creationId xmlns="" xmlns:a16="http://schemas.microsoft.com/office/drawing/2014/main" id="{EA935FC3-20E2-4659-9ED0-708C958F05E5}"/>
                      </a:ext>
                    </a:extLst>
                  </p:cNvPr>
                  <p:cNvSpPr/>
                  <p:nvPr/>
                </p:nvSpPr>
                <p:spPr>
                  <a:xfrm>
                    <a:off x="3246849" y="3990086"/>
                    <a:ext cx="432048" cy="343755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직사각형 82">
                    <a:extLst>
                      <a:ext uri="{FF2B5EF4-FFF2-40B4-BE49-F238E27FC236}">
                        <a16:creationId xmlns="" xmlns:a16="http://schemas.microsoft.com/office/drawing/2014/main" id="{DD8EC0E6-2562-4328-9753-17CE70BFD103}"/>
                      </a:ext>
                    </a:extLst>
                  </p:cNvPr>
                  <p:cNvSpPr/>
                  <p:nvPr/>
                </p:nvSpPr>
                <p:spPr>
                  <a:xfrm>
                    <a:off x="4470985" y="3160044"/>
                    <a:ext cx="432048" cy="1173798"/>
                  </a:xfrm>
                  <a:prstGeom prst="rect">
                    <a:avLst/>
                  </a:prstGeom>
                  <a:solidFill>
                    <a:srgbClr val="FBD8D9">
                      <a:alpha val="70000"/>
                    </a:srgbClr>
                  </a:solidFill>
                  <a:ln w="19050">
                    <a:solidFill>
                      <a:srgbClr val="C82A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5" name="TextBox 43">
                  <a:extLst>
                    <a:ext uri="{FF2B5EF4-FFF2-40B4-BE49-F238E27FC236}">
                      <a16:creationId xmlns="" xmlns:a16="http://schemas.microsoft.com/office/drawing/2014/main" id="{D66623E3-F853-4FC2-802A-F9E75E2D57EF}"/>
                    </a:ext>
                  </a:extLst>
                </p:cNvPr>
                <p:cNvSpPr txBox="1"/>
                <p:nvPr/>
              </p:nvSpPr>
              <p:spPr>
                <a:xfrm>
                  <a:off x="467544" y="2432211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명</a:t>
                  </a:r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</a:p>
              </p:txBody>
            </p:sp>
            <p:sp>
              <p:nvSpPr>
                <p:cNvPr id="76" name="TextBox 43">
                  <a:extLst>
                    <a:ext uri="{FF2B5EF4-FFF2-40B4-BE49-F238E27FC236}">
                      <a16:creationId xmlns="" xmlns:a16="http://schemas.microsoft.com/office/drawing/2014/main" id="{024B3DD6-9D2B-4AC6-9CC7-4CB576346DE8}"/>
                    </a:ext>
                  </a:extLst>
                </p:cNvPr>
                <p:cNvSpPr txBox="1"/>
                <p:nvPr/>
              </p:nvSpPr>
              <p:spPr>
                <a:xfrm>
                  <a:off x="1272828" y="2488900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10</a:t>
                  </a:r>
                </a:p>
              </p:txBody>
            </p:sp>
            <p:sp>
              <p:nvSpPr>
                <p:cNvPr id="77" name="TextBox 43">
                  <a:extLst>
                    <a:ext uri="{FF2B5EF4-FFF2-40B4-BE49-F238E27FC236}">
                      <a16:creationId xmlns="" xmlns:a16="http://schemas.microsoft.com/office/drawing/2014/main" id="{5CC1FB3B-D80B-4F4A-BBE8-3751185124CB}"/>
                    </a:ext>
                  </a:extLst>
                </p:cNvPr>
                <p:cNvSpPr txBox="1"/>
                <p:nvPr/>
              </p:nvSpPr>
              <p:spPr>
                <a:xfrm>
                  <a:off x="1272828" y="3382722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5</a:t>
                  </a:r>
                </a:p>
              </p:txBody>
            </p:sp>
            <p:sp>
              <p:nvSpPr>
                <p:cNvPr id="78" name="TextBox 43">
                  <a:extLst>
                    <a:ext uri="{FF2B5EF4-FFF2-40B4-BE49-F238E27FC236}">
                      <a16:creationId xmlns="" xmlns:a16="http://schemas.microsoft.com/office/drawing/2014/main" id="{CB00E4D4-C63C-47B5-B5BE-51CBAF08A428}"/>
                    </a:ext>
                  </a:extLst>
                </p:cNvPr>
                <p:cNvSpPr txBox="1"/>
                <p:nvPr/>
              </p:nvSpPr>
              <p:spPr>
                <a:xfrm>
                  <a:off x="1272828" y="4124399"/>
                  <a:ext cx="45485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dirty="0">
                      <a:latin typeface="맑은 고딕" pitchFamily="50" charset="-127"/>
                      <a:ea typeface="맑은 고딕" pitchFamily="50" charset="-127"/>
                    </a:rPr>
                    <a:t>0</a:t>
                  </a:r>
                </a:p>
              </p:txBody>
            </p:sp>
            <p:sp>
              <p:nvSpPr>
                <p:cNvPr id="79" name="TextBox 43">
                  <a:extLst>
                    <a:ext uri="{FF2B5EF4-FFF2-40B4-BE49-F238E27FC236}">
                      <a16:creationId xmlns="" xmlns:a16="http://schemas.microsoft.com/office/drawing/2014/main" id="{E5DEE2F2-A83D-4303-8B19-12F1265E0D57}"/>
                    </a:ext>
                  </a:extLst>
                </p:cNvPr>
                <p:cNvSpPr txBox="1"/>
                <p:nvPr/>
              </p:nvSpPr>
              <p:spPr>
                <a:xfrm>
                  <a:off x="451378" y="4279448"/>
                  <a:ext cx="86496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학생 수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0" name="TextBox 43">
                  <a:extLst>
                    <a:ext uri="{FF2B5EF4-FFF2-40B4-BE49-F238E27FC236}">
                      <a16:creationId xmlns="" xmlns:a16="http://schemas.microsoft.com/office/drawing/2014/main" id="{3FD3FD98-FE51-45CE-8CB5-B3FB9A3A25CB}"/>
                    </a:ext>
                  </a:extLst>
                </p:cNvPr>
                <p:cNvSpPr txBox="1"/>
                <p:nvPr/>
              </p:nvSpPr>
              <p:spPr>
                <a:xfrm>
                  <a:off x="1187624" y="4448435"/>
                  <a:ext cx="5400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>
                      <a:latin typeface="맑은 고딕" pitchFamily="50" charset="-127"/>
                      <a:ea typeface="맑은 고딕" pitchFamily="50" charset="-127"/>
                    </a:rPr>
                    <a:t>과일</a:t>
                  </a:r>
                  <a:endParaRPr lang="en-US" altLang="ko-KR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cxnSp>
            <p:nvCxnSpPr>
              <p:cNvPr id="72" name="직선 연결선 71">
                <a:extLst>
                  <a:ext uri="{FF2B5EF4-FFF2-40B4-BE49-F238E27FC236}">
                    <a16:creationId xmlns="" xmlns:a16="http://schemas.microsoft.com/office/drawing/2014/main" id="{685F802D-5669-46F6-A863-672B743CC3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9552" y="4214507"/>
                <a:ext cx="1082175" cy="328055"/>
              </a:xfrm>
              <a:prstGeom prst="line">
                <a:avLst/>
              </a:prstGeom>
              <a:noFill/>
              <a:ln w="12700" cap="flat" cmpd="sng" algn="ctr">
                <a:solidFill>
                  <a:srgbClr val="95B3D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15B08173-BA95-4A17-877B-D4BF7B22D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49"/>
            <a:stretch/>
          </p:blipFill>
          <p:spPr>
            <a:xfrm>
              <a:off x="5089516" y="2348331"/>
              <a:ext cx="1502719" cy="1835762"/>
            </a:xfrm>
            <a:prstGeom prst="rect">
              <a:avLst/>
            </a:prstGeom>
          </p:spPr>
        </p:pic>
      </p:grp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587FE8EE-DC08-4512-9ACE-6FE70294BD8A}"/>
              </a:ext>
            </a:extLst>
          </p:cNvPr>
          <p:cNvGrpSpPr/>
          <p:nvPr/>
        </p:nvGrpSpPr>
        <p:grpSpPr>
          <a:xfrm>
            <a:off x="192745" y="3113263"/>
            <a:ext cx="6667165" cy="2124023"/>
            <a:chOff x="192745" y="3149267"/>
            <a:chExt cx="6667165" cy="2124023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16EA4DDB-F926-4578-9B44-8256502695EB}"/>
                </a:ext>
              </a:extLst>
            </p:cNvPr>
            <p:cNvSpPr/>
            <p:nvPr/>
          </p:nvSpPr>
          <p:spPr>
            <a:xfrm>
              <a:off x="192745" y="3295588"/>
              <a:ext cx="6667165" cy="1789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38">
              <a:extLst>
                <a:ext uri="{FF2B5EF4-FFF2-40B4-BE49-F238E27FC236}">
                  <a16:creationId xmlns="" xmlns:a16="http://schemas.microsoft.com/office/drawing/2014/main" id="{E63F5B20-B1F7-4C0F-A7E3-DBC97ACE12B6}"/>
                </a:ext>
              </a:extLst>
            </p:cNvPr>
            <p:cNvSpPr/>
            <p:nvPr/>
          </p:nvSpPr>
          <p:spPr>
            <a:xfrm>
              <a:off x="338478" y="314926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="" xmlns:a16="http://schemas.microsoft.com/office/drawing/2014/main" id="{3B1C7696-4068-4B47-B0DB-791615019C3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4A02AAE-9D22-44F0-8B37-DD12C285E0FC}"/>
              </a:ext>
            </a:extLst>
          </p:cNvPr>
          <p:cNvSpPr txBox="1"/>
          <p:nvPr/>
        </p:nvSpPr>
        <p:spPr>
          <a:xfrm flipH="1">
            <a:off x="192743" y="3458904"/>
            <a:ext cx="666716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배를 좋아하는 학생이 감을 좋아하는 학생보다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 더 많다고 했으므로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감을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배를 좋아하는 학생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1" name="직사각형 21">
            <a:extLst>
              <a:ext uri="{FF2B5EF4-FFF2-40B4-BE49-F238E27FC236}">
                <a16:creationId xmlns="" xmlns:a16="http://schemas.microsoft.com/office/drawing/2014/main" id="{37163F87-D87C-4B48-A6C7-88812672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98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80503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보고 알 수 있는 내용을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0787EA90-4D05-43B8-A350-5E93FD25C913}"/>
              </a:ext>
            </a:extLst>
          </p:cNvPr>
          <p:cNvGrpSpPr/>
          <p:nvPr/>
        </p:nvGrpSpPr>
        <p:grpSpPr>
          <a:xfrm>
            <a:off x="298310" y="1617365"/>
            <a:ext cx="421910" cy="371475"/>
            <a:chOff x="628783" y="4905164"/>
            <a:chExt cx="421910" cy="371475"/>
          </a:xfrm>
        </p:grpSpPr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3ECC11A6-E2BA-4834-8D7A-4BE74D15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E2FAAC3-4346-41DB-93A7-0A3F518357FB}"/>
                </a:ext>
              </a:extLst>
            </p:cNvPr>
            <p:cNvSpPr txBox="1"/>
            <p:nvPr/>
          </p:nvSpPr>
          <p:spPr>
            <a:xfrm>
              <a:off x="628783" y="4914894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4B8CC29-4F62-4544-BAA6-A91160974148}"/>
              </a:ext>
            </a:extLst>
          </p:cNvPr>
          <p:cNvSpPr/>
          <p:nvPr/>
        </p:nvSpPr>
        <p:spPr bwMode="auto">
          <a:xfrm>
            <a:off x="620806" y="2203771"/>
            <a:ext cx="5911142" cy="449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가장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많은 학생이 좋아하는 과일은 사과입니다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F5F9146-614B-4AD9-A1BD-46F12EC1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29" y="2060848"/>
            <a:ext cx="360000" cy="355000"/>
          </a:xfrm>
          <a:prstGeom prst="rect">
            <a:avLst/>
          </a:prstGeom>
        </p:spPr>
      </p:pic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4B8CC29-4F62-4544-BAA6-A91160974148}"/>
              </a:ext>
            </a:extLst>
          </p:cNvPr>
          <p:cNvSpPr/>
          <p:nvPr/>
        </p:nvSpPr>
        <p:spPr bwMode="auto">
          <a:xfrm>
            <a:off x="611560" y="2724840"/>
            <a:ext cx="5911142" cy="8280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딸기를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좋아하는 학생은 감을 좋아하는 학생보다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 더 많습니다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AF5F9146-614B-4AD9-A1BD-46F12EC1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29" y="2652831"/>
            <a:ext cx="360000" cy="35500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63395"/>
            <a:ext cx="410580" cy="32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75154"/>
            <a:ext cx="410580" cy="32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68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67416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우주와 친구들의 고리 던지기 결과를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조사하여 나타낸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61671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82985" y="162444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2" y="166741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>
            <a:extLst>
              <a:ext uri="{FF2B5EF4-FFF2-40B4-BE49-F238E27FC236}">
                <a16:creationId xmlns="" xmlns:a16="http://schemas.microsoft.com/office/drawing/2014/main" id="{7C3B3AA9-8861-46AD-91EC-5B73C21E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0" y="1665785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91316"/>
              </p:ext>
            </p:extLst>
          </p:nvPr>
        </p:nvGraphicFramePr>
        <p:xfrm>
          <a:off x="503548" y="3043989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395536" y="2551256"/>
            <a:ext cx="5688632" cy="2785956"/>
            <a:chOff x="451378" y="1820143"/>
            <a:chExt cx="5688632" cy="2785956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20143"/>
              <a:ext cx="5688632" cy="2785956"/>
              <a:chOff x="451378" y="1939478"/>
              <a:chExt cx="5688632" cy="2785956"/>
            </a:xfrm>
          </p:grpSpPr>
          <p:sp>
            <p:nvSpPr>
              <p:cNvPr id="76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95210" y="1939478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44353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09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4120D2D-E2C0-40DB-AC5B-5D011ADB2214}"/>
              </a:ext>
            </a:extLst>
          </p:cNvPr>
          <p:cNvSpPr txBox="1"/>
          <p:nvPr/>
        </p:nvSpPr>
        <p:spPr>
          <a:xfrm flipH="1">
            <a:off x="652510" y="475253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9EAF2A6-1002-4443-ABF4-1A186925AB6E}"/>
              </a:ext>
            </a:extLst>
          </p:cNvPr>
          <p:cNvSpPr/>
          <p:nvPr/>
        </p:nvSpPr>
        <p:spPr bwMode="auto">
          <a:xfrm>
            <a:off x="1493328" y="475950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AB61D6D-E6BE-4019-8E58-EBA2B39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78" y="4616582"/>
            <a:ext cx="360000" cy="35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2EC0A76-4594-405E-9906-783C564DF996}"/>
              </a:ext>
            </a:extLst>
          </p:cNvPr>
          <p:cNvSpPr txBox="1"/>
          <p:nvPr/>
        </p:nvSpPr>
        <p:spPr>
          <a:xfrm flipH="1">
            <a:off x="3711530" y="475253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72D866-55F2-473B-BE3F-B5E0A52E0FF8}"/>
              </a:ext>
            </a:extLst>
          </p:cNvPr>
          <p:cNvSpPr/>
          <p:nvPr/>
        </p:nvSpPr>
        <p:spPr bwMode="auto">
          <a:xfrm>
            <a:off x="4552348" y="475950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성공 개수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B4C6896-2A31-479A-8338-2FE3ED88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98" y="4616582"/>
            <a:ext cx="360000" cy="35500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98508"/>
              </p:ext>
            </p:extLst>
          </p:nvPr>
        </p:nvGraphicFramePr>
        <p:xfrm>
          <a:off x="178169" y="616530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5_5_1_0.svg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31220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2942" y="4761657"/>
            <a:ext cx="802182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697810" y="4761148"/>
            <a:ext cx="802182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86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2DA9071F-DA97-4FD5-9EE4-B92975062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4120D2D-E2C0-40DB-AC5B-5D011ADB2214}"/>
              </a:ext>
            </a:extLst>
          </p:cNvPr>
          <p:cNvSpPr txBox="1"/>
          <p:nvPr/>
        </p:nvSpPr>
        <p:spPr>
          <a:xfrm flipH="1">
            <a:off x="652510" y="475253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9EAF2A6-1002-4443-ABF4-1A186925AB6E}"/>
              </a:ext>
            </a:extLst>
          </p:cNvPr>
          <p:cNvSpPr/>
          <p:nvPr/>
        </p:nvSpPr>
        <p:spPr bwMode="auto">
          <a:xfrm>
            <a:off x="1493328" y="475950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AB61D6D-E6BE-4019-8E58-EBA2B39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78" y="4616582"/>
            <a:ext cx="360000" cy="35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2EC0A76-4594-405E-9906-783C564DF996}"/>
              </a:ext>
            </a:extLst>
          </p:cNvPr>
          <p:cNvSpPr txBox="1"/>
          <p:nvPr/>
        </p:nvSpPr>
        <p:spPr>
          <a:xfrm flipH="1">
            <a:off x="3711530" y="4752531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72D866-55F2-473B-BE3F-B5E0A52E0FF8}"/>
              </a:ext>
            </a:extLst>
          </p:cNvPr>
          <p:cNvSpPr/>
          <p:nvPr/>
        </p:nvSpPr>
        <p:spPr bwMode="auto">
          <a:xfrm>
            <a:off x="4552348" y="475950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성공 개수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DB4C6896-2A31-479A-8338-2FE3ED88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98" y="4616582"/>
            <a:ext cx="360000" cy="355000"/>
          </a:xfrm>
          <a:prstGeom prst="rect">
            <a:avLst/>
          </a:prstGeom>
        </p:spPr>
      </p:pic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69738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86A34AFE-7B64-4DCB-8066-A1D931D50723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FEC50DF2-8DDC-4FFC-9422-FF4E78BE0CBC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38">
              <a:extLst>
                <a:ext uri="{FF2B5EF4-FFF2-40B4-BE49-F238E27FC236}">
                  <a16:creationId xmlns="" xmlns:a16="http://schemas.microsoft.com/office/drawing/2014/main" id="{851FCE01-CD33-47BE-B15D-85979770BB97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0799C830-2C40-45EA-A26D-01E30B30B20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1" name="TextBox 53">
            <a:extLst>
              <a:ext uri="{FF2B5EF4-FFF2-40B4-BE49-F238E27FC236}">
                <a16:creationId xmlns="" xmlns:a16="http://schemas.microsoft.com/office/drawing/2014/main" id="{BBEDB351-0069-4FFB-A214-1EE92D67957E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막대를 가로는 이름을 나타내고 세로는 성공 개수를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직사각형 21">
            <a:extLst>
              <a:ext uri="{FF2B5EF4-FFF2-40B4-BE49-F238E27FC236}">
                <a16:creationId xmlns="" xmlns:a16="http://schemas.microsoft.com/office/drawing/2014/main" id="{A1E20EB5-C5D3-42EE-9ECC-8FF7D259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8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개를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=""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60103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4DF5D3BC-8D85-4F62-88C7-F4E9402BDB36}"/>
              </a:ext>
            </a:extLst>
          </p:cNvPr>
          <p:cNvSpPr/>
          <p:nvPr/>
        </p:nvSpPr>
        <p:spPr bwMode="auto">
          <a:xfrm>
            <a:off x="3094093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F3173DF5-42FE-41DA-A5D2-EB1934867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91" y="465313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32C53F12-C0C8-4DF9-8A21-886C3AA09BB7}"/>
              </a:ext>
            </a:extLst>
          </p:cNvPr>
          <p:cNvSpPr txBox="1"/>
          <p:nvPr/>
        </p:nvSpPr>
        <p:spPr>
          <a:xfrm>
            <a:off x="657363" y="1604119"/>
            <a:ext cx="61468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몇 개를 나타내나요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="" xmlns:a16="http://schemas.microsoft.com/office/drawing/2014/main" id="{11B475F3-8979-4E6A-9C48-B3849919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8CAE81A-EA26-4394-82D2-4C980DFAC011}"/>
              </a:ext>
            </a:extLst>
          </p:cNvPr>
          <p:cNvSpPr txBox="1"/>
          <p:nvPr/>
        </p:nvSpPr>
        <p:spPr>
          <a:xfrm flipH="1">
            <a:off x="3823317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2868801-C4CE-4F21-AFA8-2BB5E9D34912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E281DBC4-C11D-4D67-9DC1-08CB10D1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="" xmlns:a16="http://schemas.microsoft.com/office/drawing/2014/main" id="{DB766443-1246-4321-88E4-007F0CC9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F88089A8-C4CB-4C51-B5A9-E27360E53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752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15FA1CF5-D40E-46FD-B646-B9965C620AA7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ED850FA9-8004-4972-8378-5EA45CEE9C73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38">
              <a:extLst>
                <a:ext uri="{FF2B5EF4-FFF2-40B4-BE49-F238E27FC236}">
                  <a16:creationId xmlns="" xmlns:a16="http://schemas.microsoft.com/office/drawing/2014/main" id="{42C358CD-D438-47BF-AB0F-A279EC795E6B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직각 삼각형 81">
              <a:extLst>
                <a:ext uri="{FF2B5EF4-FFF2-40B4-BE49-F238E27FC236}">
                  <a16:creationId xmlns="" xmlns:a16="http://schemas.microsoft.com/office/drawing/2014/main" id="{3ED6D794-C2AD-4FD7-9E16-7BB41CEE181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3" name="TextBox 53">
            <a:extLst>
              <a:ext uri="{FF2B5EF4-FFF2-40B4-BE49-F238E27FC236}">
                <a16:creationId xmlns="" xmlns:a16="http://schemas.microsoft.com/office/drawing/2014/main" id="{5084AF0B-42E2-4FB2-A69E-F095579A5AA4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직사각형 21">
            <a:extLst>
              <a:ext uri="{FF2B5EF4-FFF2-40B4-BE49-F238E27FC236}">
                <a16:creationId xmlns="" xmlns:a16="http://schemas.microsoft.com/office/drawing/2014/main" id="{38A5E415-08A7-4BC6-97A6-544F45967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16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우주가 넣은 고리는 몇 개 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DF5D3BC-8D85-4F62-88C7-F4E9402BDB36}"/>
              </a:ext>
            </a:extLst>
          </p:cNvPr>
          <p:cNvSpPr/>
          <p:nvPr/>
        </p:nvSpPr>
        <p:spPr bwMode="auto">
          <a:xfrm>
            <a:off x="3094093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F3173DF5-42FE-41DA-A5D2-EB193486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91" y="4653136"/>
            <a:ext cx="360000" cy="355000"/>
          </a:xfrm>
          <a:prstGeom prst="rect">
            <a:avLst/>
          </a:prstGeom>
        </p:spPr>
      </p:pic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60103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1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공부를 잘했나요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="" xmlns:a16="http://schemas.microsoft.com/office/drawing/2014/main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B17174DD-6422-424E-8E4A-994EFAC2D6A8}"/>
              </a:ext>
            </a:extLst>
          </p:cNvPr>
          <p:cNvSpPr txBox="1"/>
          <p:nvPr/>
        </p:nvSpPr>
        <p:spPr>
          <a:xfrm>
            <a:off x="657363" y="1604119"/>
            <a:ext cx="626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우주가 넣은 고리는 몇 개 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2E50379-14A2-4E31-A814-896638164CE2}"/>
              </a:ext>
            </a:extLst>
          </p:cNvPr>
          <p:cNvSpPr txBox="1"/>
          <p:nvPr/>
        </p:nvSpPr>
        <p:spPr>
          <a:xfrm flipH="1">
            <a:off x="3823317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DF5D3BC-8D85-4F62-88C7-F4E9402BDB36}"/>
              </a:ext>
            </a:extLst>
          </p:cNvPr>
          <p:cNvSpPr/>
          <p:nvPr/>
        </p:nvSpPr>
        <p:spPr bwMode="auto">
          <a:xfrm>
            <a:off x="2951820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F3173DF5-42FE-41DA-A5D2-EB193486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4653136"/>
            <a:ext cx="360000" cy="355000"/>
          </a:xfrm>
          <a:prstGeom prst="rect">
            <a:avLst/>
          </a:prstGeom>
        </p:spPr>
      </p:pic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743E70CD-B0DC-4F33-9A01-B661E352825C}"/>
              </a:ext>
            </a:extLst>
          </p:cNvPr>
          <p:cNvSpPr/>
          <p:nvPr/>
        </p:nvSpPr>
        <p:spPr>
          <a:xfrm>
            <a:off x="234181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1059F396-5F61-4731-A9DD-5A62025BAF74}"/>
              </a:ext>
            </a:extLst>
          </p:cNvPr>
          <p:cNvSpPr/>
          <p:nvPr/>
        </p:nvSpPr>
        <p:spPr>
          <a:xfrm>
            <a:off x="3950785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81DBF53C-3809-435C-9988-2E0EE6C000DE}"/>
              </a:ext>
            </a:extLst>
          </p:cNvPr>
          <p:cNvSpPr/>
          <p:nvPr/>
        </p:nvSpPr>
        <p:spPr>
          <a:xfrm>
            <a:off x="3192701" y="131118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C785D511-06C1-4835-9113-DA99E7AEB0C4}"/>
              </a:ext>
            </a:extLst>
          </p:cNvPr>
          <p:cNvSpPr/>
          <p:nvPr/>
        </p:nvSpPr>
        <p:spPr>
          <a:xfrm>
            <a:off x="2913360" y="1307976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8C8B1850-8BBE-40C3-AB27-CE227D0A70EE}"/>
              </a:ext>
            </a:extLst>
          </p:cNvPr>
          <p:cNvSpPr/>
          <p:nvPr/>
        </p:nvSpPr>
        <p:spPr>
          <a:xfrm>
            <a:off x="2626411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233770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1873959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3483712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5~7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4510793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4797274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8~9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827588" y="1304764"/>
            <a:ext cx="576064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10~11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441752" y="13079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6726151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263116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8C9A8243-E9DF-4E49-9998-672CADF20F8D}"/>
              </a:ext>
            </a:extLst>
          </p:cNvPr>
          <p:cNvSpPr/>
          <p:nvPr/>
        </p:nvSpPr>
        <p:spPr>
          <a:xfrm>
            <a:off x="5540139" y="131209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">
            <a:extLst>
              <a:ext uri="{FF2B5EF4-FFF2-40B4-BE49-F238E27FC236}">
                <a16:creationId xmlns="" xmlns:a16="http://schemas.microsoft.com/office/drawing/2014/main" id="{8C1EB331-70B0-4588-870F-D0E36A58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65752"/>
              </p:ext>
            </p:extLst>
          </p:nvPr>
        </p:nvGraphicFramePr>
        <p:xfrm>
          <a:off x="512784" y="2414088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샛별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4B2878F-2D97-45B5-AE90-50660F5149A6}"/>
              </a:ext>
            </a:extLst>
          </p:cNvPr>
          <p:cNvGrpSpPr/>
          <p:nvPr/>
        </p:nvGrpSpPr>
        <p:grpSpPr>
          <a:xfrm>
            <a:off x="404772" y="1993363"/>
            <a:ext cx="5688632" cy="2713948"/>
            <a:chOff x="451378" y="1892151"/>
            <a:chExt cx="5688632" cy="2713948"/>
          </a:xfrm>
        </p:grpSpPr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F12132EA-320C-4409-A7D5-5FACFF50E019}"/>
                </a:ext>
              </a:extLst>
            </p:cNvPr>
            <p:cNvGrpSpPr/>
            <p:nvPr/>
          </p:nvGrpSpPr>
          <p:grpSpPr>
            <a:xfrm>
              <a:off x="451378" y="1892151"/>
              <a:ext cx="5688632" cy="2713948"/>
              <a:chOff x="451378" y="2011486"/>
              <a:chExt cx="5688632" cy="2713948"/>
            </a:xfrm>
          </p:grpSpPr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356CEEAB-5AD2-44EF-B467-CF824A0C9A25}"/>
                  </a:ext>
                </a:extLst>
              </p:cNvPr>
              <p:cNvSpPr txBox="1"/>
              <p:nvPr/>
            </p:nvSpPr>
            <p:spPr>
              <a:xfrm>
                <a:off x="1959206" y="2011486"/>
                <a:ext cx="3100684" cy="3847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고리 던지기 성공 개수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9AB51D24-FDB7-4080-A82C-AE533CBC37B0}"/>
                  </a:ext>
                </a:extLst>
              </p:cNvPr>
              <p:cNvGrpSpPr/>
              <p:nvPr/>
            </p:nvGrpSpPr>
            <p:grpSpPr>
              <a:xfrm>
                <a:off x="2033987" y="3059724"/>
                <a:ext cx="4106023" cy="1244172"/>
                <a:chOff x="2033987" y="3059724"/>
                <a:chExt cx="4106023" cy="1244172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="" xmlns:a16="http://schemas.microsoft.com/office/drawing/2014/main" id="{BD139D96-EB16-43B3-B199-16F51B9BFB25}"/>
                    </a:ext>
                  </a:extLst>
                </p:cNvPr>
                <p:cNvSpPr/>
                <p:nvPr/>
              </p:nvSpPr>
              <p:spPr>
                <a:xfrm>
                  <a:off x="2033987" y="3059724"/>
                  <a:ext cx="432048" cy="124417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="" xmlns:a16="http://schemas.microsoft.com/office/drawing/2014/main" id="{28C85ADF-0184-48AC-947B-D689D0CBEF23}"/>
                    </a:ext>
                  </a:extLst>
                </p:cNvPr>
                <p:cNvSpPr/>
                <p:nvPr/>
              </p:nvSpPr>
              <p:spPr>
                <a:xfrm>
                  <a:off x="3259690" y="3516527"/>
                  <a:ext cx="432048" cy="7873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B406B19F-4A5D-4CF2-8721-1C06487E8114}"/>
                    </a:ext>
                  </a:extLst>
                </p:cNvPr>
                <p:cNvSpPr/>
                <p:nvPr/>
              </p:nvSpPr>
              <p:spPr>
                <a:xfrm>
                  <a:off x="4481604" y="4007151"/>
                  <a:ext cx="432048" cy="29674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419364BD-C441-4A20-906E-D15D5C82E530}"/>
                    </a:ext>
                  </a:extLst>
                </p:cNvPr>
                <p:cNvSpPr/>
                <p:nvPr/>
              </p:nvSpPr>
              <p:spPr>
                <a:xfrm>
                  <a:off x="5707962" y="3672082"/>
                  <a:ext cx="432048" cy="63181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43">
                <a:extLst>
                  <a:ext uri="{FF2B5EF4-FFF2-40B4-BE49-F238E27FC236}">
                    <a16:creationId xmlns="" xmlns:a16="http://schemas.microsoft.com/office/drawing/2014/main" id="{670F8EB8-E89B-4AB4-9EBB-9B35B80F52CB}"/>
                  </a:ext>
                </a:extLst>
              </p:cNvPr>
              <p:cNvSpPr txBox="1"/>
              <p:nvPr/>
            </p:nvSpPr>
            <p:spPr>
              <a:xfrm>
                <a:off x="467544" y="255125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개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1" name="TextBox 43">
                <a:extLst>
                  <a:ext uri="{FF2B5EF4-FFF2-40B4-BE49-F238E27FC236}">
                    <a16:creationId xmlns="" xmlns:a16="http://schemas.microsoft.com/office/drawing/2014/main" id="{872B19F3-EBC3-4A4F-B63B-898823C116EB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72" name="TextBox 43">
                <a:extLst>
                  <a:ext uri="{FF2B5EF4-FFF2-40B4-BE49-F238E27FC236}">
                    <a16:creationId xmlns="" xmlns:a16="http://schemas.microsoft.com/office/drawing/2014/main" id="{688BEC05-A6BA-4DAF-92BC-40EA30A2EF63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3" name="TextBox 43">
                <a:extLst>
                  <a:ext uri="{FF2B5EF4-FFF2-40B4-BE49-F238E27FC236}">
                    <a16:creationId xmlns="" xmlns:a16="http://schemas.microsoft.com/office/drawing/2014/main" id="{BB677A9C-CB70-488C-8003-4845B9B32ECC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4" name="TextBox 43">
                <a:extLst>
                  <a:ext uri="{FF2B5EF4-FFF2-40B4-BE49-F238E27FC236}">
                    <a16:creationId xmlns="" xmlns:a16="http://schemas.microsoft.com/office/drawing/2014/main" id="{FD33A302-E7FA-46C8-AE81-019BFB10FC6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8649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성공 개수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="" xmlns:a16="http://schemas.microsoft.com/office/drawing/2014/main" id="{ADBBF70E-9F8A-4779-B4AC-BD6F7B36D47B}"/>
                  </a:ext>
                </a:extLst>
              </p:cNvPr>
              <p:cNvSpPr txBox="1"/>
              <p:nvPr/>
            </p:nvSpPr>
            <p:spPr>
              <a:xfrm>
                <a:off x="1187624" y="4448435"/>
                <a:ext cx="5400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이름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6D9D0B69-59ED-4231-A033-94263A3A7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8A2FD53E-35DF-4EF8-B360-CB672A50EF05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E3F1F04D-CD9D-462D-AAE0-BCD459B89939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38">
              <a:extLst>
                <a:ext uri="{FF2B5EF4-FFF2-40B4-BE49-F238E27FC236}">
                  <a16:creationId xmlns="" xmlns:a16="http://schemas.microsoft.com/office/drawing/2014/main" id="{BA5BCC36-171C-4E7B-8268-0F15A7ACE172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="" xmlns:a16="http://schemas.microsoft.com/office/drawing/2014/main" id="{644B494B-32E2-4828-A282-4672309A5E4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7" name="TextBox 53">
            <a:extLst>
              <a:ext uri="{FF2B5EF4-FFF2-40B4-BE49-F238E27FC236}">
                <a16:creationId xmlns="" xmlns:a16="http://schemas.microsoft.com/office/drawing/2014/main" id="{29DC7DC6-3BD3-42E9-AA6E-7317211FABBF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우주가 넣은 고리는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직사각형 21">
            <a:extLst>
              <a:ext uri="{FF2B5EF4-FFF2-40B4-BE49-F238E27FC236}">
                <a16:creationId xmlns="" xmlns:a16="http://schemas.microsoft.com/office/drawing/2014/main" id="{8A23C441-5285-4237-8E97-8C52B1D0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2371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45352</TotalTime>
  <Words>2175</Words>
  <Application>Microsoft Office PowerPoint</Application>
  <PresentationFormat>화면 슬라이드 쇼(4:3)</PresentationFormat>
  <Paragraphs>1000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7546</cp:revision>
  <dcterms:created xsi:type="dcterms:W3CDTF">2008-07-15T12:19:11Z</dcterms:created>
  <dcterms:modified xsi:type="dcterms:W3CDTF">2022-03-08T04:25:38Z</dcterms:modified>
</cp:coreProperties>
</file>