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58" r:id="rId4"/>
    <p:sldId id="1372" r:id="rId5"/>
    <p:sldId id="1394" r:id="rId6"/>
    <p:sldId id="1383" r:id="rId7"/>
    <p:sldId id="1395" r:id="rId8"/>
    <p:sldId id="1338" r:id="rId9"/>
    <p:sldId id="1399" r:id="rId10"/>
    <p:sldId id="1400" r:id="rId11"/>
    <p:sldId id="1376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FA"/>
    <a:srgbClr val="F2D3DD"/>
    <a:srgbClr val="FFFFFF"/>
    <a:srgbClr val="F3F8FB"/>
    <a:srgbClr val="FDA671"/>
    <a:srgbClr val="CFCFCF"/>
    <a:srgbClr val="B5DAFB"/>
    <a:srgbClr val="EAE3D0"/>
    <a:srgbClr val="D0DBF0"/>
    <a:srgbClr val="E0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6686" autoAdjust="0"/>
  </p:normalViewPr>
  <p:slideViewPr>
    <p:cSldViewPr>
      <p:cViewPr>
        <p:scale>
          <a:sx n="98" d="100"/>
          <a:sy n="98" d="100"/>
        </p:scale>
        <p:origin x="-1818" y="-51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743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72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4E9944C-4326-4BAD-B5E4-3000E11CA0F2}"/>
              </a:ext>
            </a:extLst>
          </p:cNvPr>
          <p:cNvGrpSpPr/>
          <p:nvPr/>
        </p:nvGrpSpPr>
        <p:grpSpPr>
          <a:xfrm>
            <a:off x="2753563" y="5333788"/>
            <a:ext cx="1540674" cy="269893"/>
            <a:chOff x="7219636" y="764704"/>
            <a:chExt cx="1540674" cy="269893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C617B806-9E92-40E6-8EE7-9916E8117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1FA62542-5CAD-4BDC-94BA-CF321677C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ACFA5621-CEF8-4D8B-86EB-512EA20CB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99C9F7DD-E1CE-4B8C-8AA2-0201FC98B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 무늬를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322A389-88E5-46A7-83BF-216B3412D623}"/>
              </a:ext>
            </a:extLst>
          </p:cNvPr>
          <p:cNvGrpSpPr/>
          <p:nvPr/>
        </p:nvGrpSpPr>
        <p:grpSpPr>
          <a:xfrm>
            <a:off x="6062161" y="1173959"/>
            <a:ext cx="850099" cy="346249"/>
            <a:chOff x="5706913" y="1173959"/>
            <a:chExt cx="850099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C7D83A5-B051-46AA-9312-67545EB8B03C}"/>
              </a:ext>
            </a:extLst>
          </p:cNvPr>
          <p:cNvSpPr/>
          <p:nvPr/>
        </p:nvSpPr>
        <p:spPr>
          <a:xfrm>
            <a:off x="5575320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B7BF0C79-9F9E-4CBC-9B18-A8099ED9C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3EE6879E-F783-40B6-AA11-A96A040B36CB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DE216B3-E55E-4C00-A4B1-91E0FA57819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63722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6_0_3.svg / 6_0_3_answer.svg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A1521375-37F4-4B04-A0EB-750B6B539577}"/>
              </a:ext>
            </a:extLst>
          </p:cNvPr>
          <p:cNvSpPr txBox="1"/>
          <p:nvPr/>
        </p:nvSpPr>
        <p:spPr>
          <a:xfrm>
            <a:off x="662389" y="1952836"/>
            <a:ext cx="520575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모양을 그리고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xmlns="" id="{E2B23C59-C8AC-47AE-9696-E255B349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4" y="210113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80365" y="2568500"/>
            <a:ext cx="5010784" cy="2232248"/>
            <a:chOff x="1866981" y="2420888"/>
            <a:chExt cx="3580914" cy="1595257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8E182845-B877-4D0C-89E4-B31004466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6981" y="2420888"/>
              <a:ext cx="3580914" cy="159525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CFE1200-282B-4DFD-996A-1BE3EBB3D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98246" y="3584546"/>
              <a:ext cx="308452" cy="29743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DEB5A36-666C-404B-B7FA-C7945CA5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33505" y="3593857"/>
              <a:ext cx="305813" cy="2986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0752321E-7BC7-42FF-AEEB-55E7A9A1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18749" y="3589983"/>
              <a:ext cx="305813" cy="282027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767277" y="4055686"/>
            <a:ext cx="2223872" cy="745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599DFDC0-2286-47A2-9129-CD6E802AF4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4168" y="3902092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6C6B0C2-DE70-4EB3-A3C7-EE4E0B2B53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0248" y="387818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2A02AEF-CD81-4F46-AA41-A1343AAFF4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6799" y="387818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8800"/>
            <a:ext cx="63037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규칙적으로 쌓은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쌓기나무를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보고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48B4F0A-7B8E-4AC0-9DE5-7DF06C596670}"/>
              </a:ext>
            </a:extLst>
          </p:cNvPr>
          <p:cNvGrpSpPr/>
          <p:nvPr/>
        </p:nvGrpSpPr>
        <p:grpSpPr>
          <a:xfrm>
            <a:off x="6048164" y="1163801"/>
            <a:ext cx="850099" cy="346249"/>
            <a:chOff x="5706913" y="1173959"/>
            <a:chExt cx="850099" cy="346249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A7CD2CD1-69AD-4B98-BC54-2142F0E479C4}"/>
              </a:ext>
            </a:extLst>
          </p:cNvPr>
          <p:cNvSpPr/>
          <p:nvPr/>
        </p:nvSpPr>
        <p:spPr>
          <a:xfrm>
            <a:off x="5561323" y="1229586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319" y="1168515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C0553A65-2ECD-49B5-B06D-4ABAC94C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ACA3B9AF-E8F0-40D5-8629-4C5E6409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942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EABA80D8-96F3-4066-AA46-F7CE5378830E}"/>
              </a:ext>
            </a:extLst>
          </p:cNvPr>
          <p:cNvSpPr/>
          <p:nvPr/>
        </p:nvSpPr>
        <p:spPr>
          <a:xfrm>
            <a:off x="899949" y="4315805"/>
            <a:ext cx="5247902" cy="61073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6753ABDA-64F8-4DBA-BCCE-A87E1DCE7390}"/>
              </a:ext>
            </a:extLst>
          </p:cNvPr>
          <p:cNvSpPr txBox="1"/>
          <p:nvPr/>
        </p:nvSpPr>
        <p:spPr>
          <a:xfrm flipH="1">
            <a:off x="695002" y="4423608"/>
            <a:ext cx="582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개씩 늘어나는 규칙이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D5C4AEA-19FF-418C-B28F-AD7FE03388F6}"/>
              </a:ext>
            </a:extLst>
          </p:cNvPr>
          <p:cNvSpPr/>
          <p:nvPr/>
        </p:nvSpPr>
        <p:spPr bwMode="auto">
          <a:xfrm>
            <a:off x="2271681" y="4433403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983FBCF-A85A-48F5-8FD3-E9A48A2A3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261" y="4270931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51F2EFB-6B03-4194-84AE-010011A8C72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546776B-5E00-4B28-8B71-057F4A7D4975}"/>
              </a:ext>
            </a:extLst>
          </p:cNvPr>
          <p:cNvGrpSpPr/>
          <p:nvPr/>
        </p:nvGrpSpPr>
        <p:grpSpPr>
          <a:xfrm>
            <a:off x="691572" y="2516915"/>
            <a:ext cx="5680628" cy="1445413"/>
            <a:chOff x="695002" y="2516915"/>
            <a:chExt cx="5680628" cy="14454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8D9882C3-6237-4321-8768-FABBEABB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002" y="2516915"/>
              <a:ext cx="5680628" cy="1445413"/>
            </a:xfrm>
            <a:prstGeom prst="rect">
              <a:avLst/>
            </a:prstGeom>
          </p:spPr>
        </p:pic>
        <p:pic>
          <p:nvPicPr>
            <p:cNvPr id="60" name="Picture 31">
              <a:extLst>
                <a:ext uri="{FF2B5EF4-FFF2-40B4-BE49-F238E27FC236}">
                  <a16:creationId xmlns:a16="http://schemas.microsoft.com/office/drawing/2014/main" xmlns="" id="{0A091C1F-DD2E-4181-8669-4F783416B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202" y="2975375"/>
              <a:ext cx="348521" cy="338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31">
              <a:extLst>
                <a:ext uri="{FF2B5EF4-FFF2-40B4-BE49-F238E27FC236}">
                  <a16:creationId xmlns:a16="http://schemas.microsoft.com/office/drawing/2014/main" xmlns="" id="{827E72F4-6EB1-45F0-9F0D-B92FBA878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908" y="2975375"/>
              <a:ext cx="348521" cy="338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234441-7DE6-45B0-9B29-938DD343834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29403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95003" y="4209032"/>
            <a:ext cx="5765240" cy="79441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51F2EFB-6B03-4194-84AE-010011A8C726}"/>
              </a:ext>
            </a:extLst>
          </p:cNvPr>
          <p:cNvSpPr/>
          <p:nvPr/>
        </p:nvSpPr>
        <p:spPr>
          <a:xfrm>
            <a:off x="1804013" y="2683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0722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3EE33AE-4518-48DB-AAD5-708AAC00E71A}"/>
              </a:ext>
            </a:extLst>
          </p:cNvPr>
          <p:cNvGrpSpPr/>
          <p:nvPr/>
        </p:nvGrpSpPr>
        <p:grpSpPr>
          <a:xfrm>
            <a:off x="1547664" y="1584126"/>
            <a:ext cx="3923726" cy="3744882"/>
            <a:chOff x="1619385" y="1584126"/>
            <a:chExt cx="3923726" cy="37448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ED64320-0C48-4E7F-BC56-0F82B888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385" y="1584126"/>
              <a:ext cx="3923726" cy="3744882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79601FA-6E14-4D22-9B27-FF56482452AC}"/>
                </a:ext>
              </a:extLst>
            </p:cNvPr>
            <p:cNvGrpSpPr/>
            <p:nvPr/>
          </p:nvGrpSpPr>
          <p:grpSpPr>
            <a:xfrm>
              <a:off x="2944699" y="2290699"/>
              <a:ext cx="1425477" cy="374014"/>
              <a:chOff x="6467941" y="1167110"/>
              <a:chExt cx="1425477" cy="37401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8CB07B28-2AC6-47E0-AA9C-D69E884BB20C}"/>
                  </a:ext>
                </a:extLst>
              </p:cNvPr>
              <p:cNvSpPr/>
              <p:nvPr/>
            </p:nvSpPr>
            <p:spPr>
              <a:xfrm>
                <a:off x="6698585" y="1167110"/>
                <a:ext cx="964190" cy="37401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TextBox 53"/>
              <p:cNvSpPr txBox="1"/>
              <p:nvPr/>
            </p:nvSpPr>
            <p:spPr>
              <a:xfrm>
                <a:off x="6467941" y="1243040"/>
                <a:ext cx="14254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옷 사러 가자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!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65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6_intro_1.png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7"/>
            <a:ext cx="2771514" cy="16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ED3976B2-154D-476B-A232-0BC97157C494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924E2604-D463-4073-BFBF-C87040DD285D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AD7457F2-292A-4AF8-9057-B17DBC5E3195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E83D4B3-CCFD-49E6-B064-9B2F55317B90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97B1ACB1-B4C6-417F-9304-AAA8184B7743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3896616A-2BFA-40DA-810E-C3E70A09A327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F0DEA45-AFAD-4F1A-B702-84C593C8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2172441-AD1E-46BA-861E-44B182884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0288B3-8F6E-44F6-8098-2E7D646E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0E3C200C-D6CA-4B61-9E68-6AF6A4BED7CD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6333B8A-8DFF-44F4-B9D5-B15ED7E1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5B888A59-3401-4B5D-A858-42B55B530D6B}"/>
              </a:ext>
            </a:extLst>
          </p:cNvPr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F821FF1-E466-4ABD-9701-D4AB7998FA2E}"/>
              </a:ext>
            </a:extLst>
          </p:cNvPr>
          <p:cNvGrpSpPr/>
          <p:nvPr/>
        </p:nvGrpSpPr>
        <p:grpSpPr>
          <a:xfrm>
            <a:off x="2043897" y="5337212"/>
            <a:ext cx="2960006" cy="269893"/>
            <a:chOff x="5800304" y="3861048"/>
            <a:chExt cx="2960006" cy="269893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3145AA8B-BCCE-48C0-B26A-E3BD417A2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304" y="3864186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:a16="http://schemas.microsoft.com/office/drawing/2014/main" xmlns="" id="{DA15C4AA-4C73-4C9B-8AEE-46A31A48F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965" y="391286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xmlns="" id="{E4A1538F-D24C-4584-8781-CFCCB813A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386104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3310F64A-6E29-4C22-809C-BEBECB79B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10563" y="39154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2AC24DB8-925D-4573-81E7-5CEA9B4D8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53759" y="391286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14BC248C-621F-4EA9-83D7-1C08348B3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7347" y="391286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BE601CFF-8AC6-4548-9F0B-9514CD400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0553" y="391286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658F171-780A-4331-AA8B-73EDCE924406}"/>
              </a:ext>
            </a:extLst>
          </p:cNvPr>
          <p:cNvGrpSpPr/>
          <p:nvPr/>
        </p:nvGrpSpPr>
        <p:grpSpPr>
          <a:xfrm>
            <a:off x="1454273" y="1538424"/>
            <a:ext cx="4257424" cy="3799838"/>
            <a:chOff x="1454273" y="1538424"/>
            <a:chExt cx="4257424" cy="37998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D5AA00A-C862-466D-8ECE-B5C783DE0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3"/>
            <a:stretch/>
          </p:blipFill>
          <p:spPr>
            <a:xfrm>
              <a:off x="1454273" y="1538424"/>
              <a:ext cx="3897332" cy="3799838"/>
            </a:xfrm>
            <a:prstGeom prst="rect">
              <a:avLst/>
            </a:prstGeom>
          </p:spPr>
        </p:pic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471B487D-9D73-493E-87AF-C2B52692BCA9}"/>
                </a:ext>
              </a:extLst>
            </p:cNvPr>
            <p:cNvGrpSpPr/>
            <p:nvPr/>
          </p:nvGrpSpPr>
          <p:grpSpPr>
            <a:xfrm>
              <a:off x="1634496" y="1802861"/>
              <a:ext cx="1648229" cy="510793"/>
              <a:chOff x="3040905" y="-1511574"/>
              <a:chExt cx="1648229" cy="510793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3B2EEFED-0A06-4281-93A5-82BF2EDC6059}"/>
                  </a:ext>
                </a:extLst>
              </p:cNvPr>
              <p:cNvSpPr/>
              <p:nvPr/>
            </p:nvSpPr>
            <p:spPr>
              <a:xfrm>
                <a:off x="3119785" y="-1511574"/>
                <a:ext cx="1490471" cy="51079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8" name="TextBox 53">
                <a:extLst>
                  <a:ext uri="{FF2B5EF4-FFF2-40B4-BE49-F238E27FC236}">
                    <a16:creationId xmlns:a16="http://schemas.microsoft.com/office/drawing/2014/main" xmlns="" id="{B27A93EB-EE26-484C-94EC-692B680E3219}"/>
                  </a:ext>
                </a:extLst>
              </p:cNvPr>
              <p:cNvSpPr txBox="1"/>
              <p:nvPr/>
            </p:nvSpPr>
            <p:spPr>
              <a:xfrm>
                <a:off x="3040905" y="-1495852"/>
                <a:ext cx="16482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버튼의 숫자 배열에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규칙이 있는 것 같아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33395E3B-5DD0-45E9-8B56-D9DEC79CBD84}"/>
                </a:ext>
              </a:extLst>
            </p:cNvPr>
            <p:cNvGrpSpPr/>
            <p:nvPr/>
          </p:nvGrpSpPr>
          <p:grpSpPr>
            <a:xfrm>
              <a:off x="3586068" y="1795564"/>
              <a:ext cx="2125629" cy="525385"/>
              <a:chOff x="-1899489" y="-994890"/>
              <a:chExt cx="2125629" cy="52538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040BEC6F-C86E-4624-BC63-65357606B220}"/>
                  </a:ext>
                </a:extLst>
              </p:cNvPr>
              <p:cNvSpPr/>
              <p:nvPr/>
            </p:nvSpPr>
            <p:spPr>
              <a:xfrm>
                <a:off x="-1271845" y="-994890"/>
                <a:ext cx="870342" cy="52538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9" name="TextBox 53">
                <a:extLst>
                  <a:ext uri="{FF2B5EF4-FFF2-40B4-BE49-F238E27FC236}">
                    <a16:creationId xmlns:a16="http://schemas.microsoft.com/office/drawing/2014/main" xmlns="" id="{3D0D9F57-0659-4500-8544-0D20FEEB6E02}"/>
                  </a:ext>
                </a:extLst>
              </p:cNvPr>
              <p:cNvSpPr txBox="1"/>
              <p:nvPr/>
            </p:nvSpPr>
            <p:spPr>
              <a:xfrm>
                <a:off x="-1899489" y="-951194"/>
                <a:ext cx="21256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위로 갈수록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씩 커지네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2376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6_intro_2.png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59324" y="1526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E96B8E20-DCAE-4024-8D87-2EC74CCB44D1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9FA065C5-AAEE-491A-8E71-65AE20031E91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D9AE6FFB-38A2-4B7A-B3EB-ED93937A25F8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251698F-34DB-4F14-973A-E5A4D0A17069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869E7F38-022F-48E5-9132-B1A511D109BB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1A4F1819-8D1E-44F1-8895-84AA6B8EC38D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BE267E4-0B6E-4E90-AB9D-5B83E534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6E24F69-C67E-4065-9380-1755BD15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3E7AAD6-AFD9-4403-8408-E9256C55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CEF14530-234C-4D7A-BCE6-45AFCBA965AC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ABE0AB3-ADF0-4D81-9A20-BE205054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0764B7E-4A7D-4524-8B0F-D30E8F038C77}"/>
              </a:ext>
            </a:extLst>
          </p:cNvPr>
          <p:cNvGrpSpPr/>
          <p:nvPr/>
        </p:nvGrpSpPr>
        <p:grpSpPr>
          <a:xfrm>
            <a:off x="2040758" y="5337212"/>
            <a:ext cx="2966283" cy="269893"/>
            <a:chOff x="5794027" y="4158205"/>
            <a:chExt cx="2966283" cy="269893"/>
          </a:xfrm>
        </p:grpSpPr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90493962-C633-4925-B18E-B0A1655AD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87357" y="4212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ACF72CAF-A5C6-4CB6-A99B-7902372D1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4027" y="41582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31E22126-17AB-4044-AA43-F1632DB5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1582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411555F7-6609-4158-8E0B-F11D66B79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53759" y="421002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xmlns="" id="{1FA29B96-2497-4E8B-8522-ECC982EF9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7347" y="421002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0D36E32E-DDE5-410E-8C4E-EDF6C9C7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10563" y="421002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A901C6D5-51E0-4ADE-A342-E5E88D926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0553" y="421002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DC72459-B604-48D6-B29E-9D543B12C758}"/>
              </a:ext>
            </a:extLst>
          </p:cNvPr>
          <p:cNvGrpSpPr/>
          <p:nvPr/>
        </p:nvGrpSpPr>
        <p:grpSpPr>
          <a:xfrm>
            <a:off x="161607" y="1799417"/>
            <a:ext cx="6760476" cy="3365434"/>
            <a:chOff x="161607" y="1799417"/>
            <a:chExt cx="6760476" cy="33654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C9CFDF2-7105-42D0-A938-638E8854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607" y="1799417"/>
              <a:ext cx="6760476" cy="3365434"/>
            </a:xfrm>
            <a:prstGeom prst="rect">
              <a:avLst/>
            </a:prstGeom>
          </p:spPr>
        </p:pic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471B487D-9D73-493E-87AF-C2B52692BCA9}"/>
                </a:ext>
              </a:extLst>
            </p:cNvPr>
            <p:cNvGrpSpPr/>
            <p:nvPr/>
          </p:nvGrpSpPr>
          <p:grpSpPr>
            <a:xfrm>
              <a:off x="3253601" y="2492741"/>
              <a:ext cx="1648229" cy="278065"/>
              <a:chOff x="7619502" y="-268991"/>
              <a:chExt cx="1648229" cy="27806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3B2EEFED-0A06-4281-93A5-82BF2EDC6059}"/>
                  </a:ext>
                </a:extLst>
              </p:cNvPr>
              <p:cNvSpPr/>
              <p:nvPr/>
            </p:nvSpPr>
            <p:spPr>
              <a:xfrm>
                <a:off x="7874536" y="-268991"/>
                <a:ext cx="1181872" cy="27806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8" name="TextBox 53">
                <a:extLst>
                  <a:ext uri="{FF2B5EF4-FFF2-40B4-BE49-F238E27FC236}">
                    <a16:creationId xmlns:a16="http://schemas.microsoft.com/office/drawing/2014/main" xmlns="" id="{B27A93EB-EE26-484C-94EC-692B680E3219}"/>
                  </a:ext>
                </a:extLst>
              </p:cNvPr>
              <p:cNvSpPr txBox="1"/>
              <p:nvPr/>
            </p:nvSpPr>
            <p:spPr>
              <a:xfrm>
                <a:off x="7619502" y="-268991"/>
                <a:ext cx="16482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안내도를 보자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136E0337-72A3-4BB5-A3D8-1F57C8090D38}"/>
                </a:ext>
              </a:extLst>
            </p:cNvPr>
            <p:cNvGrpSpPr/>
            <p:nvPr/>
          </p:nvGrpSpPr>
          <p:grpSpPr>
            <a:xfrm>
              <a:off x="313679" y="2406579"/>
              <a:ext cx="1648229" cy="364228"/>
              <a:chOff x="5173036" y="746483"/>
              <a:chExt cx="1648229" cy="36422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DC8338A8-9EFD-4CFE-B89A-0F93A7F13C8A}"/>
                  </a:ext>
                </a:extLst>
              </p:cNvPr>
              <p:cNvSpPr/>
              <p:nvPr/>
            </p:nvSpPr>
            <p:spPr>
              <a:xfrm>
                <a:off x="5241905" y="746483"/>
                <a:ext cx="1510493" cy="36422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xmlns="" id="{595474A4-40B4-43BE-84DC-10F9F0397575}"/>
                  </a:ext>
                </a:extLst>
              </p:cNvPr>
              <p:cNvSpPr txBox="1"/>
              <p:nvPr/>
            </p:nvSpPr>
            <p:spPr>
              <a:xfrm>
                <a:off x="5173036" y="815402"/>
                <a:ext cx="16482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어디로 가야 하지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2376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6_intro_3.png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E5692500-1064-4627-88C2-546B9C426F74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4978029E-7CAD-45BA-AB88-70BFED2BF16C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AD600DC4-D08C-45CA-8542-5CC5F5A6C5D7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05991758-9851-43B9-A069-094B5E3C68E5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7BC8E19F-CFEC-45E3-976F-A6D640093902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2C40EFA8-E026-467B-BFFD-303A40AD7414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52EE223-1FBD-4DDC-A3F7-3E44832C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C7109D1-435E-4822-B6F9-BBC061B6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D360069-2BF7-4222-B886-F842D035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A274741B-9C50-41DD-887F-BD5419215822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6714DB1-C0C6-49C2-B9C4-8C18591C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F1489CE-F587-48B1-8781-D3AF880D57BC}"/>
              </a:ext>
            </a:extLst>
          </p:cNvPr>
          <p:cNvSpPr/>
          <p:nvPr/>
        </p:nvSpPr>
        <p:spPr>
          <a:xfrm>
            <a:off x="647564" y="1810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E1F1AC6F-E080-44F3-B58D-EF0CC55981A2}"/>
              </a:ext>
            </a:extLst>
          </p:cNvPr>
          <p:cNvGrpSpPr/>
          <p:nvPr/>
        </p:nvGrpSpPr>
        <p:grpSpPr>
          <a:xfrm>
            <a:off x="2040758" y="5336668"/>
            <a:ext cx="2966283" cy="269893"/>
            <a:chOff x="5794027" y="4455362"/>
            <a:chExt cx="2966283" cy="269893"/>
          </a:xfrm>
        </p:grpSpPr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C14171A7-B8B6-4DE9-8EAD-94E13A1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4151" y="450977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xmlns="" id="{8703C5FE-9752-463A-B21E-0364D501C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4027" y="445536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90F601A3-8530-4A42-AAE5-C4E3C3FD5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357" y="450717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3418C2B4-5CE9-42A6-9144-8F271B5E5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45536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0430416E-8C14-46A8-AD0B-6881B2E4F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7347" y="450717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xmlns="" id="{55BE3DDD-A4C3-4943-8FE4-2D1CECC9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563" y="450717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97D6C7D6-7C3D-4D8E-9D73-38FD308EF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0553" y="450717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61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5928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6_intro_4.png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3A690A48-8A43-47A5-BEEF-6791B02554DC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0DBC95E-704D-4A6D-B026-13FB92D12604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954CEFD9-CA4D-4A40-B18B-45F9CE3038A2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3B463C2C-00C1-4CA7-92EE-1A0EF8ED6EF4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C957951D-C0AB-4A5C-9461-1BEB2F3802CD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7FC167C0-1A80-4723-BFDD-0D9948C0B129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B92D240-BDCC-46B9-BD33-5FA70112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82F8C44-DD12-40B2-BC3B-EDA3C02D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7C9AA47-A590-441C-946D-6BE81A15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24767C9-8317-487A-BE4F-4AA487AC1051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CBAABB-9686-45CA-BCE4-3B007B47A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2DE699F4-9148-4A3E-8FC1-F8412E86BAB8}"/>
              </a:ext>
            </a:extLst>
          </p:cNvPr>
          <p:cNvGrpSpPr/>
          <p:nvPr/>
        </p:nvGrpSpPr>
        <p:grpSpPr>
          <a:xfrm>
            <a:off x="2040758" y="5332284"/>
            <a:ext cx="2966283" cy="269893"/>
            <a:chOff x="5794027" y="4752519"/>
            <a:chExt cx="2966283" cy="269893"/>
          </a:xfrm>
        </p:grpSpPr>
        <p:pic>
          <p:nvPicPr>
            <p:cNvPr id="87" name="Picture 12">
              <a:extLst>
                <a:ext uri="{FF2B5EF4-FFF2-40B4-BE49-F238E27FC236}">
                  <a16:creationId xmlns:a16="http://schemas.microsoft.com/office/drawing/2014/main" xmlns="" id="{9F1DA9EB-1BF7-4024-B806-BA891B696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40945" y="480693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C1F0AF17-BBD4-4CA7-B137-48B61712A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4027" y="47525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xmlns="" id="{4D644577-7048-4DEA-83AA-2B584A058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357" y="48043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:a16="http://schemas.microsoft.com/office/drawing/2014/main" xmlns="" id="{2BCA8D16-05F6-4CC3-950C-4C024BE7A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7525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:a16="http://schemas.microsoft.com/office/drawing/2014/main" xmlns="" id="{E167F136-619E-409B-B01B-E748DCD81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07347" y="48043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>
              <a:extLst>
                <a:ext uri="{FF2B5EF4-FFF2-40B4-BE49-F238E27FC236}">
                  <a16:creationId xmlns:a16="http://schemas.microsoft.com/office/drawing/2014/main" xmlns="" id="{5CA0B495-A4B1-4157-A165-BD44C9368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563" y="48043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>
              <a:extLst>
                <a:ext uri="{FF2B5EF4-FFF2-40B4-BE49-F238E27FC236}">
                  <a16:creationId xmlns:a16="http://schemas.microsoft.com/office/drawing/2014/main" xmlns="" id="{CD70822B-7569-4E54-8937-7F8B52F6D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51" y="48043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9AA0922-E4F4-4DAF-B553-3C49200B5C4E}"/>
              </a:ext>
            </a:extLst>
          </p:cNvPr>
          <p:cNvGrpSpPr/>
          <p:nvPr/>
        </p:nvGrpSpPr>
        <p:grpSpPr>
          <a:xfrm>
            <a:off x="1604964" y="1553299"/>
            <a:ext cx="4361772" cy="3677043"/>
            <a:chOff x="1604964" y="1553299"/>
            <a:chExt cx="4361772" cy="36770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E0B7CFA-F8CC-4232-BC59-B54E89E8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964" y="1553299"/>
              <a:ext cx="4361772" cy="3677043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E33375EE-74FB-4D3F-B5C2-85AEABC04329}"/>
                </a:ext>
              </a:extLst>
            </p:cNvPr>
            <p:cNvSpPr/>
            <p:nvPr/>
          </p:nvSpPr>
          <p:spPr>
            <a:xfrm>
              <a:off x="4099419" y="1716106"/>
              <a:ext cx="1648229" cy="48462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53">
              <a:extLst>
                <a:ext uri="{FF2B5EF4-FFF2-40B4-BE49-F238E27FC236}">
                  <a16:creationId xmlns:a16="http://schemas.microsoft.com/office/drawing/2014/main" xmlns="" id="{5891AA60-2568-4C07-835E-F52EB5FAB400}"/>
                </a:ext>
              </a:extLst>
            </p:cNvPr>
            <p:cNvSpPr txBox="1"/>
            <p:nvPr/>
          </p:nvSpPr>
          <p:spPr>
            <a:xfrm>
              <a:off x="3929740" y="1799099"/>
              <a:ext cx="198758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매장의 호수 배열에도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규칙이 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408E535C-10A4-45B5-BCB4-B27A4E8F6CC7}"/>
              </a:ext>
            </a:extLst>
          </p:cNvPr>
          <p:cNvSpPr/>
          <p:nvPr/>
        </p:nvSpPr>
        <p:spPr>
          <a:xfrm>
            <a:off x="1410026" y="1611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8370BA5-8EFC-4760-9EE3-700AC19CA93E}"/>
              </a:ext>
            </a:extLst>
          </p:cNvPr>
          <p:cNvGrpSpPr/>
          <p:nvPr/>
        </p:nvGrpSpPr>
        <p:grpSpPr>
          <a:xfrm>
            <a:off x="1378537" y="1553299"/>
            <a:ext cx="5078714" cy="3656138"/>
            <a:chOff x="1378537" y="1553299"/>
            <a:chExt cx="5078714" cy="365613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A23E469-7A05-4F08-A889-94EB133AA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1" t="1324"/>
            <a:stretch/>
          </p:blipFill>
          <p:spPr>
            <a:xfrm>
              <a:off x="1378537" y="1553299"/>
              <a:ext cx="4652135" cy="3656138"/>
            </a:xfrm>
            <a:prstGeom prst="rect">
              <a:avLst/>
            </a:prstGeom>
          </p:spPr>
        </p:pic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471B487D-9D73-493E-87AF-C2B52692BCA9}"/>
                </a:ext>
              </a:extLst>
            </p:cNvPr>
            <p:cNvGrpSpPr/>
            <p:nvPr/>
          </p:nvGrpSpPr>
          <p:grpSpPr>
            <a:xfrm>
              <a:off x="2023738" y="2171103"/>
              <a:ext cx="2401646" cy="815861"/>
              <a:chOff x="530790" y="-2608841"/>
              <a:chExt cx="2401646" cy="81586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3B2EEFED-0A06-4281-93A5-82BF2EDC6059}"/>
                  </a:ext>
                </a:extLst>
              </p:cNvPr>
              <p:cNvSpPr/>
              <p:nvPr/>
            </p:nvSpPr>
            <p:spPr>
              <a:xfrm>
                <a:off x="1019662" y="-2608841"/>
                <a:ext cx="1411318" cy="81586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8" name="TextBox 53">
                <a:extLst>
                  <a:ext uri="{FF2B5EF4-FFF2-40B4-BE49-F238E27FC236}">
                    <a16:creationId xmlns:a16="http://schemas.microsoft.com/office/drawing/2014/main" xmlns="" id="{B27A93EB-EE26-484C-94EC-692B680E3219}"/>
                  </a:ext>
                </a:extLst>
              </p:cNvPr>
              <p:cNvSpPr txBox="1"/>
              <p:nvPr/>
            </p:nvSpPr>
            <p:spPr>
              <a:xfrm>
                <a:off x="530790" y="-2522541"/>
                <a:ext cx="240164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우리가 찾는 매장은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15</a:t>
                </a:r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호니까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호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옆 매장이야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5ECA5A4F-2F60-44C9-AE73-69A4718E5907}"/>
                </a:ext>
              </a:extLst>
            </p:cNvPr>
            <p:cNvGrpSpPr/>
            <p:nvPr/>
          </p:nvGrpSpPr>
          <p:grpSpPr>
            <a:xfrm>
              <a:off x="4055605" y="2622644"/>
              <a:ext cx="2401646" cy="562179"/>
              <a:chOff x="-2897260" y="-3048277"/>
              <a:chExt cx="2401646" cy="56217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DAAEC8F8-F78E-48A5-B7F5-8B2E8F00626D}"/>
                  </a:ext>
                </a:extLst>
              </p:cNvPr>
              <p:cNvSpPr/>
              <p:nvPr/>
            </p:nvSpPr>
            <p:spPr>
              <a:xfrm>
                <a:off x="-2155076" y="-3048277"/>
                <a:ext cx="943875" cy="56217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2" name="TextBox 53">
                <a:extLst>
                  <a:ext uri="{FF2B5EF4-FFF2-40B4-BE49-F238E27FC236}">
                    <a16:creationId xmlns:a16="http://schemas.microsoft.com/office/drawing/2014/main" xmlns="" id="{39BEC739-E633-40D1-A084-4D75D5A23151}"/>
                  </a:ext>
                </a:extLst>
              </p:cNvPr>
              <p:cNvSpPr txBox="1"/>
              <p:nvPr/>
            </p:nvSpPr>
            <p:spPr>
              <a:xfrm>
                <a:off x="-2897260" y="-2950116"/>
                <a:ext cx="24016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이제 꾸미러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가 볼까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53654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6_intro_5.png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494C4DE2-EE22-42CC-B9BF-D9C44CA010A2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952F5294-05E2-4520-8634-A11DA9A0F1D5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ED820AD9-8DF5-4B20-868E-D4834C09B865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FC1BEF41-2221-44CD-8AA1-6B18C454DA51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2EABA37F-BEA3-4385-B9FC-FDEAAD982BFE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BB476584-4D8E-4CB5-BBD7-4EA3C416A9B8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8EC83E1-EBA7-4603-A358-1703CE86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8AE250F-C5AA-4247-9007-E9B70253A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4118AF1-E8AD-427C-B6A7-356540BB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F9A0CA6-A2D8-43CE-9B24-DCA2852A167E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CF520E8-9C19-4F11-8CA9-B7AC6B4C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7E7E0C9-C864-421F-98C2-2157FA1C576E}"/>
              </a:ext>
            </a:extLst>
          </p:cNvPr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D27B229-FE1D-4456-960A-14A05545C6E4}"/>
              </a:ext>
            </a:extLst>
          </p:cNvPr>
          <p:cNvGrpSpPr/>
          <p:nvPr/>
        </p:nvGrpSpPr>
        <p:grpSpPr>
          <a:xfrm>
            <a:off x="2023738" y="5336009"/>
            <a:ext cx="2966283" cy="269893"/>
            <a:chOff x="5790865" y="5049676"/>
            <a:chExt cx="2966283" cy="269893"/>
          </a:xfrm>
        </p:grpSpPr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xmlns="" id="{6CE14B40-305F-495D-A14E-6F62637E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9807" y="510409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86B3EB7B-FF79-4DF3-B68B-67A7A50F0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0865" y="504967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1">
              <a:extLst>
                <a:ext uri="{FF2B5EF4-FFF2-40B4-BE49-F238E27FC236}">
                  <a16:creationId xmlns:a16="http://schemas.microsoft.com/office/drawing/2014/main" xmlns="" id="{7F15D4AC-8FE9-4698-984E-D90622BE2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87255" y="505281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xmlns="" id="{2AAEF6FB-E877-457C-81A0-39A1CB377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287" y="510149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B88D4634-36E1-43E9-ACA3-A34BD3565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4127" y="510149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D1C85C2E-5401-4778-AC43-48A8546B1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8447" y="510149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315B3F59-B4CD-4043-8809-82BCBF5A9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41967" y="510149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938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덧셈표의 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45AA05A5-E42C-4C25-844E-08D52AFBADD2}"/>
              </a:ext>
            </a:extLst>
          </p:cNvPr>
          <p:cNvGrpSpPr/>
          <p:nvPr/>
        </p:nvGrpSpPr>
        <p:grpSpPr>
          <a:xfrm>
            <a:off x="6062161" y="1167302"/>
            <a:ext cx="850099" cy="346249"/>
            <a:chOff x="7016896" y="3458173"/>
            <a:chExt cx="850099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4B3B5A04-8705-40ED-A185-DFC3851A1DCD}"/>
              </a:ext>
            </a:extLst>
          </p:cNvPr>
          <p:cNvSpPr/>
          <p:nvPr/>
        </p:nvSpPr>
        <p:spPr>
          <a:xfrm>
            <a:off x="5575320" y="1233087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2016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6">
            <a:extLst>
              <a:ext uri="{FF2B5EF4-FFF2-40B4-BE49-F238E27FC236}">
                <a16:creationId xmlns:a16="http://schemas.microsoft.com/office/drawing/2014/main" xmlns="" id="{8A66FA5D-24F7-4A67-8464-506DAE90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36972"/>
              </p:ext>
            </p:extLst>
          </p:nvPr>
        </p:nvGraphicFramePr>
        <p:xfrm>
          <a:off x="616447" y="2437555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0" lang="ko-KR" altLang="en-US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83227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422D16A-11E9-4643-862F-D1ED59D0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85" y="3681028"/>
            <a:ext cx="360000" cy="3303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E6ED224B-6FB6-4270-9DE8-B44B668DC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64" y="3681028"/>
            <a:ext cx="360000" cy="33037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AF476E3-D302-4D24-B986-152470A3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88" y="3681028"/>
            <a:ext cx="360000" cy="3303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9E7F5BB-251C-4D01-A897-82F604141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88" y="4149080"/>
            <a:ext cx="360000" cy="33037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48494F96-67CC-45F7-A422-8FD9C54F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149080"/>
            <a:ext cx="360000" cy="33037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7E18132-3367-4045-B674-E0D69DFD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77" y="4149080"/>
            <a:ext cx="360000" cy="3303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F3C7E52-6812-49E0-A46B-73A7495247FC}"/>
              </a:ext>
            </a:extLst>
          </p:cNvPr>
          <p:cNvSpPr/>
          <p:nvPr/>
        </p:nvSpPr>
        <p:spPr bwMode="auto">
          <a:xfrm>
            <a:off x="644499" y="4507971"/>
            <a:ext cx="6129523" cy="6447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방향으로 색칠된 도형과 색칠되지 않은 도형이 반복됩니다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xmlns="" id="{9B3BBED8-C31D-47BE-8481-4EFB3E7D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60391"/>
            <a:ext cx="324036" cy="26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 무늬를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322A389-88E5-46A7-83BF-216B3412D623}"/>
              </a:ext>
            </a:extLst>
          </p:cNvPr>
          <p:cNvGrpSpPr/>
          <p:nvPr/>
        </p:nvGrpSpPr>
        <p:grpSpPr>
          <a:xfrm>
            <a:off x="6062161" y="1173959"/>
            <a:ext cx="850099" cy="346249"/>
            <a:chOff x="5706913" y="1173959"/>
            <a:chExt cx="850099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C7D83A5-B051-46AA-9312-67545EB8B03C}"/>
              </a:ext>
            </a:extLst>
          </p:cNvPr>
          <p:cNvSpPr/>
          <p:nvPr/>
        </p:nvSpPr>
        <p:spPr>
          <a:xfrm>
            <a:off x="5575320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1BA0782-0103-4125-B8DE-2CDEC34B3FF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182845-B877-4D0C-89E4-B31004466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81" y="2420888"/>
            <a:ext cx="3580914" cy="1595257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35EFE5F8-A43F-44E9-BC11-FC963B6311EB}"/>
              </a:ext>
            </a:extLst>
          </p:cNvPr>
          <p:cNvGrpSpPr/>
          <p:nvPr/>
        </p:nvGrpSpPr>
        <p:grpSpPr>
          <a:xfrm>
            <a:off x="2753563" y="5318416"/>
            <a:ext cx="1540674" cy="269893"/>
            <a:chOff x="7219636" y="456497"/>
            <a:chExt cx="1540674" cy="269893"/>
          </a:xfrm>
        </p:grpSpPr>
        <p:pic>
          <p:nvPicPr>
            <p:cNvPr id="84" name="Picture 11">
              <a:extLst>
                <a:ext uri="{FF2B5EF4-FFF2-40B4-BE49-F238E27FC236}">
                  <a16:creationId xmlns:a16="http://schemas.microsoft.com/office/drawing/2014/main" xmlns="" id="{38E17A18-3520-4076-A148-B536F98B6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>
              <a:extLst>
                <a:ext uri="{FF2B5EF4-FFF2-40B4-BE49-F238E27FC236}">
                  <a16:creationId xmlns:a16="http://schemas.microsoft.com/office/drawing/2014/main" xmlns="" id="{D7008C10-54B6-4E44-BD8D-92B437591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BFD0E193-E6F4-4ED8-A73B-6C3766A1D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xmlns="" id="{DD3E7F48-1B6B-4FC5-A724-BB96926B3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53">
            <a:extLst>
              <a:ext uri="{FF2B5EF4-FFF2-40B4-BE49-F238E27FC236}">
                <a16:creationId xmlns:a16="http://schemas.microsoft.com/office/drawing/2014/main" xmlns="" id="{A1521375-37F4-4B04-A0EB-750B6B539577}"/>
              </a:ext>
            </a:extLst>
          </p:cNvPr>
          <p:cNvSpPr txBox="1"/>
          <p:nvPr/>
        </p:nvSpPr>
        <p:spPr>
          <a:xfrm>
            <a:off x="516345" y="1952836"/>
            <a:ext cx="520575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찾을 수 있는 규칙을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E2B23C59-C8AC-47AE-9696-E255B349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4" y="210113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A4B5587E-7C07-4CBD-ACA6-510B7D987DD9}"/>
              </a:ext>
            </a:extLst>
          </p:cNvPr>
          <p:cNvSpPr/>
          <p:nvPr/>
        </p:nvSpPr>
        <p:spPr bwMode="auto">
          <a:xfrm>
            <a:off x="644499" y="4075924"/>
            <a:ext cx="612952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방향으로 □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△ 모양이 반복됩니다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4FF434CF-C4D6-4ACF-82A3-5D456290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28343"/>
            <a:ext cx="324036" cy="26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4903EE8E-ECC3-476E-B442-71FD27829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8914" y="3892382"/>
            <a:ext cx="360000" cy="355000"/>
          </a:xfrm>
          <a:prstGeom prst="rect">
            <a:avLst/>
          </a:prstGeom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822C9BA9-F39D-4997-8E57-67D76F944E49}"/>
              </a:ext>
            </a:extLst>
          </p:cNvPr>
          <p:cNvSpPr/>
          <p:nvPr/>
        </p:nvSpPr>
        <p:spPr>
          <a:xfrm>
            <a:off x="433321" y="4104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9826F6B7-9FF6-49EF-B6F8-BA721F2B7B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8914" y="4324430"/>
            <a:ext cx="360000" cy="355000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805B5BE9-ADD0-40D2-A795-69B0DCD3ED63}"/>
              </a:ext>
            </a:extLst>
          </p:cNvPr>
          <p:cNvSpPr/>
          <p:nvPr/>
        </p:nvSpPr>
        <p:spPr>
          <a:xfrm>
            <a:off x="5539316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xmlns="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3300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2512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42281</TotalTime>
  <Words>583</Words>
  <Application>Microsoft Office PowerPoint</Application>
  <PresentationFormat>화면 슬라이드 쇼(4:3)</PresentationFormat>
  <Paragraphs>240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7318</cp:revision>
  <dcterms:created xsi:type="dcterms:W3CDTF">2008-07-15T12:19:11Z</dcterms:created>
  <dcterms:modified xsi:type="dcterms:W3CDTF">2022-03-08T04:28:48Z</dcterms:modified>
</cp:coreProperties>
</file>