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CD5B5"/>
    <a:srgbClr val="A46B5B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95533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529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52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EE6F277-1CC1-475C-94AD-DF19080D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195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688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http://cdata.tsherpa.co.kr/tsherpa/MultiMedia/Flash/2020/curri/index.html?flashxmlnum=soboro2&amp;classa=A8-C1-62-KK-KA-02-04-04-0-0-0-0&amp;classno=AA_SAMPLE/nproto_sample/DA/nproto_cmn_912.html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6" y="267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968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요리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마당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B7F400C-B470-4294-B99A-ED1EAA26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00708"/>
            <a:ext cx="6026978" cy="381179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9547BAE-9058-4455-862F-21DC9BC8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72553"/>
            <a:ext cx="4116507" cy="269869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F574428-3770-4305-9E62-B63895BF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58610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suh_0501_05_0001_202_1.html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suh_0501_05_0001_201_1.html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http://cdata.tsherpa.co.kr/tsherpa/MultiMedia/Flash/2020/curri/index.html?flashxmlnum=llbless208&amp;classa=A8-C1-22-WI-WI-04-01-20-0-0-0-0&amp;classno=WI_22_04/win_0202_0102_3435/win_0202_0102_3435_101.html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2D97049-9060-4C85-968C-4FEB9D1B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325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속에서 친구들은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241232"/>
            <a:ext cx="3096344" cy="980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283624"/>
            <a:ext cx="306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요리한마당에서 우리 쌀 소비를 홍보하려고 쌀과자를 만들어 팔려고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454" y="2865674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suh_0501_05_0001_201_1.html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27DD578-CF30-49A7-9A04-7F2818AA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3B193FF-6D82-406B-87BA-43AF5D1C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325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친구들처럼 요리해 본 경험을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12423" y="2358477"/>
            <a:ext cx="3135841" cy="6501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2423" y="2358409"/>
            <a:ext cx="31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실과 시간에 샌드위치를 만들어 보았습니다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264" y="2827240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suh_0501_05_0001_201_1.html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0141229-199F-4307-99A9-679C16B73707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BDA4FE8-54E8-4C3B-AAD5-6EFDF19BF544}"/>
              </a:ext>
            </a:extLst>
          </p:cNvPr>
          <p:cNvSpPr/>
          <p:nvPr/>
        </p:nvSpPr>
        <p:spPr bwMode="auto">
          <a:xfrm>
            <a:off x="3812423" y="3066887"/>
            <a:ext cx="3135841" cy="6501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F5A0CB7-4B49-4CA7-8C43-34FC5CDB14D9}"/>
              </a:ext>
            </a:extLst>
          </p:cNvPr>
          <p:cNvSpPr txBox="1"/>
          <p:nvPr/>
        </p:nvSpPr>
        <p:spPr>
          <a:xfrm>
            <a:off x="3812423" y="3066819"/>
            <a:ext cx="31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방과 후 요리교실에서 과자를 구워 본 경험이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4FF411C-A54A-43AC-9D7C-7B8E4024B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495" y="353565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DF7FA36-5203-4385-880E-CFB8F472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664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https://cdata2.tsherpa.co.kr/tsherpa/MultiMedia/Flash/2020/curri/index.html?flashxmlnum=yuni4856&amp;classa=A8-C1-31-MM-MM-04-04-01-0-0-0-0&amp;classno=MM_31_04/suh_0401_02_0001/suh_0401_02_0001_204_1.html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15545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말풍선과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87825" y="3144587"/>
            <a:ext cx="1411942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772317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47" y="321436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582996" y="3092965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94612" y="29665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1936563" y="2132856"/>
            <a:ext cx="2261023" cy="1041486"/>
          </a:xfrm>
          <a:prstGeom prst="wedgeRoundRectCallout">
            <a:avLst>
              <a:gd name="adj1" fmla="val 23637"/>
              <a:gd name="adj2" fmla="val 6599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분모가 다른 분수의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덧셈과 뺄셈에 대해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공부할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03463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39429</TotalTime>
  <Words>539</Words>
  <Application>Microsoft Office PowerPoint</Application>
  <PresentationFormat>화면 슬라이드 쇼(4:3)</PresentationFormat>
  <Paragraphs>229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6230</cp:revision>
  <dcterms:created xsi:type="dcterms:W3CDTF">2008-07-15T12:19:11Z</dcterms:created>
  <dcterms:modified xsi:type="dcterms:W3CDTF">2022-03-08T05:53:37Z</dcterms:modified>
</cp:coreProperties>
</file>