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71" r:id="rId4"/>
    <p:sldId id="1130" r:id="rId5"/>
    <p:sldId id="1126" r:id="rId6"/>
    <p:sldId id="1235" r:id="rId7"/>
    <p:sldId id="1236" r:id="rId8"/>
    <p:sldId id="1257" r:id="rId9"/>
    <p:sldId id="1258" r:id="rId10"/>
    <p:sldId id="1259" r:id="rId11"/>
    <p:sldId id="1238" r:id="rId12"/>
    <p:sldId id="1239" r:id="rId13"/>
    <p:sldId id="1254" r:id="rId14"/>
    <p:sldId id="1241" r:id="rId15"/>
    <p:sldId id="1146" r:id="rId16"/>
    <p:sldId id="1149" r:id="rId17"/>
    <p:sldId id="1150" r:id="rId18"/>
    <p:sldId id="1166" r:id="rId19"/>
    <p:sldId id="1232" r:id="rId20"/>
    <p:sldId id="1243" r:id="rId21"/>
    <p:sldId id="1245" r:id="rId22"/>
    <p:sldId id="1260" r:id="rId23"/>
    <p:sldId id="1244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89"/>
    <a:srgbClr val="835D4C"/>
    <a:srgbClr val="F6E7D4"/>
    <a:srgbClr val="FCD5B5"/>
    <a:srgbClr val="A46B5B"/>
    <a:srgbClr val="FF9999"/>
    <a:srgbClr val="000000"/>
    <a:srgbClr val="00A0FF"/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6686" autoAdjust="0"/>
  </p:normalViewPr>
  <p:slideViewPr>
    <p:cSldViewPr>
      <p:cViewPr>
        <p:scale>
          <a:sx n="100" d="100"/>
          <a:sy n="100" d="100"/>
        </p:scale>
        <p:origin x="-1986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869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3866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128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580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9341CB-CE7E-4492-BB29-53B59AA3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624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4501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https://cdata2.tsherpa.co.kr/tsherpa/MultiMedia/Flash/2020/curri/index.html?flashxmlnum=yuni4860&amp;classa=A8-C1-31-MM-MM-04-04-02-0-0-0-0&amp;classno=MM_31_04/suh_0301_03_0005/suh_0301_03_0005_201_1.html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578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E59A9E3D-F363-4E0A-9271-A415F490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71992"/>
              </p:ext>
            </p:extLst>
          </p:nvPr>
        </p:nvGraphicFramePr>
        <p:xfrm>
          <a:off x="498935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C979D48A-72D7-4E0E-9B8C-D7683E77E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22744"/>
              </p:ext>
            </p:extLst>
          </p:nvPr>
        </p:nvGraphicFramePr>
        <p:xfrm>
          <a:off x="102137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18B98B94-F926-4B15-9333-6BF2490D4104}"/>
              </a:ext>
            </a:extLst>
          </p:cNvPr>
          <p:cNvSpPr/>
          <p:nvPr/>
        </p:nvSpPr>
        <p:spPr>
          <a:xfrm>
            <a:off x="403160" y="2315950"/>
            <a:ext cx="6231014" cy="9735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17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E6F2C47A-A0E4-4410-892B-98C6C817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" y="1779400"/>
            <a:ext cx="979086" cy="45340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385206" y="3465004"/>
            <a:ext cx="6399099" cy="450954"/>
            <a:chOff x="1318590" y="3173506"/>
            <a:chExt cx="6399099" cy="464474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318590" y="3173506"/>
              <a:ext cx="6281073" cy="464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90691" y="3221923"/>
              <a:ext cx="6126998" cy="38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분모의 곱을 공통분모로 하여 통분한 후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05" y="3285575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0F3C56E0-4429-4B1E-877F-2B1893555E9E}"/>
              </a:ext>
            </a:extLst>
          </p:cNvPr>
          <p:cNvGrpSpPr/>
          <p:nvPr/>
        </p:nvGrpSpPr>
        <p:grpSpPr>
          <a:xfrm flipV="1">
            <a:off x="2916241" y="5458509"/>
            <a:ext cx="1117171" cy="179599"/>
            <a:chOff x="319554" y="1245924"/>
            <a:chExt cx="2636592" cy="423864"/>
          </a:xfrm>
        </p:grpSpPr>
        <p:pic>
          <p:nvPicPr>
            <p:cNvPr id="99" name="Picture 11">
              <a:extLst>
                <a:ext uri="{FF2B5EF4-FFF2-40B4-BE49-F238E27FC236}">
                  <a16:creationId xmlns="" xmlns:a16="http://schemas.microsoft.com/office/drawing/2014/main" id="{B8C15EBA-63DD-48B7-A0A6-516A9D13D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>
              <a:extLst>
                <a:ext uri="{FF2B5EF4-FFF2-40B4-BE49-F238E27FC236}">
                  <a16:creationId xmlns="" xmlns:a16="http://schemas.microsoft.com/office/drawing/2014/main" id="{64EF483F-7BC3-4488-B605-83401C8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="" xmlns:a16="http://schemas.microsoft.com/office/drawing/2014/main" id="{65A301BB-27DF-4722-A36C-85A6642C2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="" xmlns:a16="http://schemas.microsoft.com/office/drawing/2014/main" id="{7A559FEF-F2FD-41E3-A1E4-38DB65FB5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BA9AD1DC-B859-4BA5-850C-7AE16CC4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6FA3DA08-A2BC-4DF9-BFA2-3F502729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64D8C87C-F574-496C-8B5D-43C5BB9D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F6C4F09C-6E1C-44EF-B7B5-8B1249BE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B3BAEFA3-9F56-4D2A-A2E3-250B7C65E2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43" y="3835339"/>
            <a:ext cx="286437" cy="2864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9F77C9A-EDF2-451C-974F-C98BB3403E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888" y="2335151"/>
            <a:ext cx="5716180" cy="892677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23578F1E-C113-46B7-87AD-20CAB3B85A56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F4AFF409-E9A0-4AC4-8CB2-EEF6E7970A00}"/>
              </a:ext>
            </a:extLst>
          </p:cNvPr>
          <p:cNvSpPr/>
          <p:nvPr/>
        </p:nvSpPr>
        <p:spPr>
          <a:xfrm>
            <a:off x="403160" y="2315951"/>
            <a:ext cx="6231014" cy="100797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311299" y="3585048"/>
            <a:ext cx="6528953" cy="675203"/>
            <a:chOff x="1259632" y="3201509"/>
            <a:chExt cx="5705960" cy="695446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259632" y="3201509"/>
              <a:ext cx="5705960" cy="68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5433859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분모의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최소공배수를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공통분모로 하여 통분한 후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" y="1779400"/>
            <a:ext cx="979086" cy="46475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4B85CAB-2CE8-436E-AF13-9F4B41746537}"/>
              </a:ext>
            </a:extLst>
          </p:cNvPr>
          <p:cNvGrpSpPr/>
          <p:nvPr/>
        </p:nvGrpSpPr>
        <p:grpSpPr>
          <a:xfrm flipV="1">
            <a:off x="2916241" y="5458509"/>
            <a:ext cx="1117171" cy="183634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="" xmlns:a16="http://schemas.microsoft.com/office/drawing/2014/main" id="{ECA88A74-D388-4CF7-A880-E58492A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A249AB6D-478B-4B7D-A27D-0E50537D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0FF7D294-3AD4-49B6-B8FD-14DFFBFDF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D4A57989-E2C4-4FE0-9860-34C13E4C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6884B90A-2ACF-4668-A5C2-6D337BC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BC8CFB1F-9758-42DA-95D7-CE57916A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29388726-74FA-4F65-B18B-829FEE96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7524D3E9-2D3A-4FA1-ADAD-37A9674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AD78E16-CF37-4FD7-812A-B6981D523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38" y="4102063"/>
            <a:ext cx="286437" cy="28643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5263C8F-EC8C-402A-BECE-ABB3800179A5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7A3C368-02F3-428A-95AB-3A2EE46FF6B6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0D9C60-CC55-484F-8C26-D6E426DC9314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E37878F5-ED5A-4537-B628-305FBFD8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3C6687B7-40D8-4E3B-9558-071D709E3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34043"/>
              </p:ext>
            </p:extLst>
          </p:nvPr>
        </p:nvGraphicFramePr>
        <p:xfrm>
          <a:off x="498935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2C05B428-BEFB-457C-B493-793E2B21A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5225"/>
              </p:ext>
            </p:extLst>
          </p:nvPr>
        </p:nvGraphicFramePr>
        <p:xfrm>
          <a:off x="102137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4987882-C12D-4452-B22A-70D11413E1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88" y="2383316"/>
            <a:ext cx="5477389" cy="8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6884B90A-2ACF-4668-A5C2-6D337BC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BC8CFB1F-9758-42DA-95D7-CE57916A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29388726-74FA-4F65-B18B-829FEE96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7524D3E9-2D3A-4FA1-ADAD-37A9674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30084" y="2385549"/>
            <a:ext cx="6472174" cy="485169"/>
            <a:chOff x="1259633" y="3182831"/>
            <a:chExt cx="6472174" cy="499715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499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380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공통분모를 구하기 쉽습니다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9682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ADA4A872-48B9-4818-B7B0-D207660995B8}"/>
              </a:ext>
            </a:extLst>
          </p:cNvPr>
          <p:cNvSpPr txBox="1"/>
          <p:nvPr/>
        </p:nvSpPr>
        <p:spPr>
          <a:xfrm>
            <a:off x="302614" y="1753697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두 방법을 비교하여 각각 어떤 점이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136C2AC-E935-46FE-8C8A-3005F7F7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EBA960D5-9E71-451A-846F-ED87C1C72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3" y="2483479"/>
            <a:ext cx="544234" cy="25202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D5C24A4-25F8-4B51-88C2-EE0326C8C633}"/>
              </a:ext>
            </a:extLst>
          </p:cNvPr>
          <p:cNvSpPr/>
          <p:nvPr/>
        </p:nvSpPr>
        <p:spPr>
          <a:xfrm>
            <a:off x="6351342" y="13791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6557077-BA85-4952-8BE0-6DDFE99822A4}"/>
              </a:ext>
            </a:extLst>
          </p:cNvPr>
          <p:cNvSpPr/>
          <p:nvPr/>
        </p:nvSpPr>
        <p:spPr>
          <a:xfrm>
            <a:off x="5700782" y="137915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1380587-78B8-430D-BE42-5DD23DC761A4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64FA0724-E2F6-415F-8A7B-51844C9B5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78746"/>
              </p:ext>
            </p:extLst>
          </p:nvPr>
        </p:nvGraphicFramePr>
        <p:xfrm>
          <a:off x="498935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AD7B5284-FB78-47AE-B7F4-18105BFA9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37070"/>
              </p:ext>
            </p:extLst>
          </p:nvPr>
        </p:nvGraphicFramePr>
        <p:xfrm>
          <a:off x="102137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32074" y="2924944"/>
            <a:ext cx="6472174" cy="792086"/>
            <a:chOff x="1259633" y="3182831"/>
            <a:chExt cx="6472174" cy="815832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815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는 분자끼리의 뺄셈이 쉽고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계산한 결과를 약분할 필요가 없거나 간단합니다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97505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9" y="3026641"/>
            <a:ext cx="544234" cy="25833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2" y="2289337"/>
            <a:ext cx="286437" cy="28643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08" y="3573811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37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6711" y="686262"/>
            <a:ext cx="6710550" cy="141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땅콩 가루가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있었습니다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땅콩과자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사용하고 남은 땅콩 가루가     컵입니다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땅콩과자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사용한 땅콩 가루의 양을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DC4B032-4EF6-4682-A276-E314EE22713F}"/>
              </a:ext>
            </a:extLst>
          </p:cNvPr>
          <p:cNvSpPr/>
          <p:nvPr/>
        </p:nvSpPr>
        <p:spPr bwMode="auto">
          <a:xfrm>
            <a:off x="3491880" y="2301195"/>
            <a:ext cx="835022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9468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="" xmlns:a16="http://schemas.microsoft.com/office/drawing/2014/main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B0DA26E8-5BFF-435A-B7AE-F5764E63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29311"/>
              </p:ext>
            </p:extLst>
          </p:nvPr>
        </p:nvGraphicFramePr>
        <p:xfrm>
          <a:off x="1769542" y="661580"/>
          <a:ext cx="251525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D5AB5F87-1C61-48D7-B626-B6636A1E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72642"/>
              </p:ext>
            </p:extLst>
          </p:nvPr>
        </p:nvGraphicFramePr>
        <p:xfrm>
          <a:off x="3561331" y="2345400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64556A66-1DF5-4C38-9175-B4F76257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9674"/>
              </p:ext>
            </p:extLst>
          </p:nvPr>
        </p:nvGraphicFramePr>
        <p:xfrm>
          <a:off x="2859256" y="1072528"/>
          <a:ext cx="251525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FAFEA5F-8D58-4B97-BA58-D90251FF8B92}"/>
              </a:ext>
            </a:extLst>
          </p:cNvPr>
          <p:cNvGrpSpPr/>
          <p:nvPr/>
        </p:nvGrpSpPr>
        <p:grpSpPr>
          <a:xfrm>
            <a:off x="1331640" y="4031451"/>
            <a:ext cx="4951597" cy="1276576"/>
            <a:chOff x="192746" y="3672678"/>
            <a:chExt cx="4880689" cy="12765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7440EAD3-4A89-416A-B9E5-C9782D859197}"/>
                </a:ext>
              </a:extLst>
            </p:cNvPr>
            <p:cNvSpPr/>
            <p:nvPr/>
          </p:nvSpPr>
          <p:spPr>
            <a:xfrm>
              <a:off x="192746" y="3977952"/>
              <a:ext cx="4880689" cy="7831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29E3DE69-C12E-4524-A8D2-7992FC2B54CB}"/>
                </a:ext>
              </a:extLst>
            </p:cNvPr>
            <p:cNvSpPr/>
            <p:nvPr/>
          </p:nvSpPr>
          <p:spPr>
            <a:xfrm flipH="1" flipV="1">
              <a:off x="3901511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FD7C0F43-86C5-4B35-BEAA-2171D28100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67267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5C321366-5739-45AD-BE08-BDB3FA29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3" y="469325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775489D-DBD5-440C-9A64-43F4BC42B4BD}"/>
              </a:ext>
            </a:extLst>
          </p:cNvPr>
          <p:cNvSpPr txBox="1"/>
          <p:nvPr/>
        </p:nvSpPr>
        <p:spPr>
          <a:xfrm>
            <a:off x="3660502" y="4568473"/>
            <a:ext cx="245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컵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9E6B0717-216D-4620-8F12-64357581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68388"/>
              </p:ext>
            </p:extLst>
          </p:nvPr>
        </p:nvGraphicFramePr>
        <p:xfrm>
          <a:off x="3757514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89CEF839-F459-4DF4-982B-BFB7BBC4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00914"/>
              </p:ext>
            </p:extLst>
          </p:nvPr>
        </p:nvGraphicFramePr>
        <p:xfrm>
          <a:off x="4157972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19098C0E-EC86-42F4-A782-4C3097C1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72721"/>
              </p:ext>
            </p:extLst>
          </p:nvPr>
        </p:nvGraphicFramePr>
        <p:xfrm>
          <a:off x="4581005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31346A50-BA07-4B2F-87B0-C769F865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4421"/>
              </p:ext>
            </p:extLst>
          </p:nvPr>
        </p:nvGraphicFramePr>
        <p:xfrm>
          <a:off x="4976581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E1651A04-48C3-48E7-9E11-E281FC1CE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04799"/>
              </p:ext>
            </p:extLst>
          </p:nvPr>
        </p:nvGraphicFramePr>
        <p:xfrm>
          <a:off x="5416105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0594C3B-E202-4834-B11F-5C127B47AC32}"/>
              </a:ext>
            </a:extLst>
          </p:cNvPr>
          <p:cNvSpPr txBox="1"/>
          <p:nvPr/>
        </p:nvSpPr>
        <p:spPr>
          <a:xfrm>
            <a:off x="1520564" y="4568189"/>
            <a:ext cx="227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땅콩 가루의 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DB4DCE21-2F35-4AFA-A6F6-48B4615A292B}"/>
              </a:ext>
            </a:extLst>
          </p:cNvPr>
          <p:cNvSpPr txBox="1"/>
          <p:nvPr/>
        </p:nvSpPr>
        <p:spPr>
          <a:xfrm>
            <a:off x="3851920" y="2470471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컵</a:t>
            </a:r>
            <a:endParaRPr lang="en-US" altLang="ko-KR" sz="20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9D2423B-E0CB-4E06-B84E-039E79D9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65461"/>
            <a:ext cx="6771756" cy="415626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195" y="1559846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0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https://cdata2.tsherpa.co.kr/tsherpa/MultiMedia/Flash/2020/curri/index.html?flashxmlnum=yuni4860&amp;classa=A8-C1-41-MM-MM-04-03-04-0-0-0-0&amp;classno=MM_41_04/suh_0404_02_0005/suh_0404_02_0005_301_1.html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10" y="159086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A74128D-F72A-4213-B2C0-A718C2DD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796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7817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http://cdata.tsherpa.co.kr/tsherpa/MultiMedia/Flash/2020/curri/index.html?flashxmlnum=soboro2&amp;classa=A8-C1-62-KK-KA-02-03-04-0-0-0-0&amp;classno=AA_SAMPLE/nproto_sample/DA/nproto_cmn_952.html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91E9453-2E4A-4177-9DC3-0BC63C92868C}"/>
              </a:ext>
            </a:extLst>
          </p:cNvPr>
          <p:cNvSpPr/>
          <p:nvPr/>
        </p:nvSpPr>
        <p:spPr bwMode="auto">
          <a:xfrm>
            <a:off x="1683097" y="3398804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683097" y="2261521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1176296" y="215083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1240756" y="247502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C41004A-A839-451A-8399-4F6575537D87}"/>
              </a:ext>
            </a:extLst>
          </p:cNvPr>
          <p:cNvSpPr txBox="1"/>
          <p:nvPr/>
        </p:nvSpPr>
        <p:spPr>
          <a:xfrm>
            <a:off x="3994802" y="218239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0BA8FF45-FC48-4824-8E79-A10202A6FFFB}"/>
              </a:ext>
            </a:extLst>
          </p:cNvPr>
          <p:cNvCxnSpPr/>
          <p:nvPr/>
        </p:nvCxnSpPr>
        <p:spPr bwMode="auto">
          <a:xfrm>
            <a:off x="4059262" y="250658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2798"/>
              </p:ext>
            </p:extLst>
          </p:nvPr>
        </p:nvGraphicFramePr>
        <p:xfrm>
          <a:off x="1676749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3708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3708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53199" y="2863461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144AB6B-9DE1-4F8E-9E5E-9A64528EC336}"/>
              </a:ext>
            </a:extLst>
          </p:cNvPr>
          <p:cNvSpPr txBox="1"/>
          <p:nvPr/>
        </p:nvSpPr>
        <p:spPr>
          <a:xfrm>
            <a:off x="1176296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4E4689AA-AA49-4D1E-B16E-5E2834F4FD0B}"/>
              </a:ext>
            </a:extLst>
          </p:cNvPr>
          <p:cNvCxnSpPr/>
          <p:nvPr/>
        </p:nvCxnSpPr>
        <p:spPr bwMode="auto">
          <a:xfrm>
            <a:off x="1240756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0899383-A582-4DAF-ABDF-6CBEF5341741}"/>
              </a:ext>
            </a:extLst>
          </p:cNvPr>
          <p:cNvSpPr txBox="1"/>
          <p:nvPr/>
        </p:nvSpPr>
        <p:spPr>
          <a:xfrm>
            <a:off x="3994802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5634915-1738-4722-8AB8-42A6217CAB22}"/>
              </a:ext>
            </a:extLst>
          </p:cNvPr>
          <p:cNvCxnSpPr/>
          <p:nvPr/>
        </p:nvCxnSpPr>
        <p:spPr bwMode="auto">
          <a:xfrm>
            <a:off x="4059262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A8788DA-2202-41E3-8A67-0F5A16DAE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169811" y="3217990"/>
            <a:ext cx="403974" cy="420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A67E1937-AE1D-4B3A-8AE2-7EDCE17BD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77" y="3121686"/>
            <a:ext cx="166987" cy="1669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A01D42F-0718-4D62-A75B-7858E95E804D}"/>
              </a:ext>
            </a:extLst>
          </p:cNvPr>
          <p:cNvSpPr/>
          <p:nvPr/>
        </p:nvSpPr>
        <p:spPr>
          <a:xfrm>
            <a:off x="1209838" y="3203956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D798AB9-C3D8-4598-A358-8AB79537753C}"/>
              </a:ext>
            </a:extLst>
          </p:cNvPr>
          <p:cNvCxnSpPr/>
          <p:nvPr/>
        </p:nvCxnSpPr>
        <p:spPr bwMode="auto">
          <a:xfrm>
            <a:off x="4068181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32AAEC5-8EC6-448F-9B11-B96871D416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997236" y="3217990"/>
            <a:ext cx="403974" cy="4207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C60DB77E-3B77-4D0D-9231-2DC3F0956E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121686"/>
            <a:ext cx="166987" cy="16698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EEC0DC-9263-4078-B789-81FB34B56141}"/>
              </a:ext>
            </a:extLst>
          </p:cNvPr>
          <p:cNvSpPr/>
          <p:nvPr/>
        </p:nvSpPr>
        <p:spPr>
          <a:xfrm>
            <a:off x="4037263" y="32039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FC534F5-4EA6-4299-80DF-EB29014D2905}"/>
              </a:ext>
            </a:extLst>
          </p:cNvPr>
          <p:cNvSpPr txBox="1"/>
          <p:nvPr/>
        </p:nvSpPr>
        <p:spPr>
          <a:xfrm>
            <a:off x="2073949" y="429058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5F99E2E1-DD44-48C2-88CC-CD21F7E1C941}"/>
              </a:ext>
            </a:extLst>
          </p:cNvPr>
          <p:cNvCxnSpPr>
            <a:cxnSpLocks/>
          </p:cNvCxnSpPr>
          <p:nvPr/>
        </p:nvCxnSpPr>
        <p:spPr bwMode="auto">
          <a:xfrm>
            <a:off x="2133647" y="461477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5440007-BA68-419E-86D4-FCD07760F73A}"/>
              </a:ext>
            </a:extLst>
          </p:cNvPr>
          <p:cNvSpPr txBox="1"/>
          <p:nvPr/>
        </p:nvSpPr>
        <p:spPr>
          <a:xfrm>
            <a:off x="2575124" y="429058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3187E18-CCF4-4F7A-9954-19B562DCDB71}"/>
              </a:ext>
            </a:extLst>
          </p:cNvPr>
          <p:cNvCxnSpPr>
            <a:cxnSpLocks/>
          </p:cNvCxnSpPr>
          <p:nvPr/>
        </p:nvCxnSpPr>
        <p:spPr bwMode="auto">
          <a:xfrm>
            <a:off x="2634822" y="461477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17494C4-EFE0-4C43-BB0C-B2958145DFB4}"/>
              </a:ext>
            </a:extLst>
          </p:cNvPr>
          <p:cNvSpPr txBox="1"/>
          <p:nvPr/>
        </p:nvSpPr>
        <p:spPr>
          <a:xfrm>
            <a:off x="3114802" y="4290586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C43AC596-D0FC-4E2C-85A9-135C0C345048}"/>
              </a:ext>
            </a:extLst>
          </p:cNvPr>
          <p:cNvCxnSpPr>
            <a:cxnSpLocks/>
          </p:cNvCxnSpPr>
          <p:nvPr/>
        </p:nvCxnSpPr>
        <p:spPr bwMode="auto">
          <a:xfrm>
            <a:off x="3201078" y="461477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341936C-B453-4DE1-953E-71E808AA0B61}"/>
              </a:ext>
            </a:extLst>
          </p:cNvPr>
          <p:cNvSpPr txBox="1"/>
          <p:nvPr/>
        </p:nvSpPr>
        <p:spPr>
          <a:xfrm>
            <a:off x="3565371" y="4290586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DFBC248D-B7BE-4E3A-A8BB-0E71607F48D0}"/>
              </a:ext>
            </a:extLst>
          </p:cNvPr>
          <p:cNvCxnSpPr>
            <a:cxnSpLocks/>
          </p:cNvCxnSpPr>
          <p:nvPr/>
        </p:nvCxnSpPr>
        <p:spPr bwMode="auto">
          <a:xfrm>
            <a:off x="3661486" y="461477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4214C75-CEF8-4017-9B85-8E8F79C58ACF}"/>
              </a:ext>
            </a:extLst>
          </p:cNvPr>
          <p:cNvSpPr txBox="1"/>
          <p:nvPr/>
        </p:nvSpPr>
        <p:spPr>
          <a:xfrm>
            <a:off x="4090943" y="4290586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E5333D3-5997-429C-9F17-998C19D67234}"/>
              </a:ext>
            </a:extLst>
          </p:cNvPr>
          <p:cNvCxnSpPr>
            <a:cxnSpLocks/>
          </p:cNvCxnSpPr>
          <p:nvPr/>
        </p:nvCxnSpPr>
        <p:spPr bwMode="auto">
          <a:xfrm>
            <a:off x="4177219" y="461477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C251B47-9741-47EA-A408-D386360178E9}"/>
              </a:ext>
            </a:extLst>
          </p:cNvPr>
          <p:cNvSpPr txBox="1"/>
          <p:nvPr/>
        </p:nvSpPr>
        <p:spPr>
          <a:xfrm>
            <a:off x="1766554" y="4446485"/>
            <a:ext cx="292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－     ＝    －    ＝   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63DCE9B9-0EEE-4D82-BA60-0EDC3E2475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144657" y="4240157"/>
            <a:ext cx="403974" cy="4144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BB79BA53-3290-4F42-A52B-608722A8DD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23" y="4140074"/>
            <a:ext cx="166987" cy="1645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B948F5E-C89B-403C-9F11-7A73149CBDCB}"/>
              </a:ext>
            </a:extLst>
          </p:cNvPr>
          <p:cNvSpPr/>
          <p:nvPr/>
        </p:nvSpPr>
        <p:spPr>
          <a:xfrm>
            <a:off x="3184684" y="4219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9416A019-ABE2-45DF-9B28-91EABFA42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621459" y="4240157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838E6BBA-E8FD-47E9-A846-D5E2DF6CE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25" y="4140074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3FDB5B4F-7C63-4473-82D7-60E49EB4F02A}"/>
              </a:ext>
            </a:extLst>
          </p:cNvPr>
          <p:cNvSpPr/>
          <p:nvPr/>
        </p:nvSpPr>
        <p:spPr>
          <a:xfrm>
            <a:off x="3661486" y="4219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218FC4E7-EC7D-4B14-817D-ED4E44D7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135941" y="4240157"/>
            <a:ext cx="403974" cy="4144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3A954178-4894-4C34-9AC0-00EFCF2856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07" y="4140074"/>
            <a:ext cx="166987" cy="1645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D5019ABD-790C-4873-9EBB-3E90833B4F70}"/>
              </a:ext>
            </a:extLst>
          </p:cNvPr>
          <p:cNvSpPr/>
          <p:nvPr/>
        </p:nvSpPr>
        <p:spPr>
          <a:xfrm>
            <a:off x="4175968" y="4219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D49B843C-70E7-4C9C-9D7D-FAF256D98030}"/>
              </a:ext>
            </a:extLst>
          </p:cNvPr>
          <p:cNvSpPr/>
          <p:nvPr/>
        </p:nvSpPr>
        <p:spPr bwMode="auto">
          <a:xfrm>
            <a:off x="4592769" y="2261521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06430ADA-00DB-460B-B546-1E1C5318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9946"/>
              </p:ext>
            </p:extLst>
          </p:nvPr>
        </p:nvGraphicFramePr>
        <p:xfrm>
          <a:off x="4586421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5562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67B8A048-DA47-4A41-9071-85D1C9C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8607"/>
              </p:ext>
            </p:extLst>
          </p:nvPr>
        </p:nvGraphicFramePr>
        <p:xfrm>
          <a:off x="1676749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BFD35C2-9C30-4CFB-9F85-7039E868975F}"/>
              </a:ext>
            </a:extLst>
          </p:cNvPr>
          <p:cNvSpPr/>
          <p:nvPr/>
        </p:nvSpPr>
        <p:spPr bwMode="auto">
          <a:xfrm>
            <a:off x="4592769" y="3396492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037D0454-0846-4553-99A6-225DA14A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70789"/>
              </p:ext>
            </p:extLst>
          </p:nvPr>
        </p:nvGraphicFramePr>
        <p:xfrm>
          <a:off x="4586421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117213557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97959738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56671562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059984041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C196F8C5-60DE-43FB-826D-3F7ECA763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00480"/>
              </p:ext>
            </p:extLst>
          </p:nvPr>
        </p:nvGraphicFramePr>
        <p:xfrm>
          <a:off x="4745015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13845187-54B6-4F55-9951-06DABCE8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38381"/>
              </p:ext>
            </p:extLst>
          </p:nvPr>
        </p:nvGraphicFramePr>
        <p:xfrm>
          <a:off x="4180873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BD33C5-317B-4563-8F7B-76F2671AA075}"/>
              </a:ext>
            </a:extLst>
          </p:cNvPr>
          <p:cNvSpPr txBox="1"/>
          <p:nvPr/>
        </p:nvSpPr>
        <p:spPr>
          <a:xfrm>
            <a:off x="670410" y="3295589"/>
            <a:ext cx="559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－   ＝        ＋        ＝    －    ＝    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193496" y="3133039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62" y="3032956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A1DAACE-EF5E-4845-BDE7-6165728716AD}"/>
              </a:ext>
            </a:extLst>
          </p:cNvPr>
          <p:cNvSpPr/>
          <p:nvPr/>
        </p:nvSpPr>
        <p:spPr>
          <a:xfrm>
            <a:off x="4151968" y="311273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BACFD6E6-1C50-40E0-93BA-B8677E305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740970" y="3133039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0E99FD56-B703-438A-B067-42A7C3DED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6" y="3032956"/>
            <a:ext cx="166987" cy="1645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E2FBB71-1B47-4691-BD3D-F3ABEF11DB13}"/>
              </a:ext>
            </a:extLst>
          </p:cNvPr>
          <p:cNvSpPr/>
          <p:nvPr/>
        </p:nvSpPr>
        <p:spPr>
          <a:xfrm>
            <a:off x="4722174" y="311273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E48B8CD8-8BC5-4549-9984-A3AD6663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74532"/>
              </p:ext>
            </p:extLst>
          </p:nvPr>
        </p:nvGraphicFramePr>
        <p:xfrm>
          <a:off x="1162574" y="3216444"/>
          <a:ext cx="3324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55476EB2-87FC-4952-9E50-A88B20F2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32737"/>
              </p:ext>
            </p:extLst>
          </p:nvPr>
        </p:nvGraphicFramePr>
        <p:xfrm>
          <a:off x="1705854" y="3216444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27B79AF-B363-43E1-A709-45CAE45F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26096"/>
              </p:ext>
            </p:extLst>
          </p:nvPr>
        </p:nvGraphicFramePr>
        <p:xfrm>
          <a:off x="3196974" y="3216444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159A535-581D-4400-A437-C4ED4BC8B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518288" y="3133039"/>
            <a:ext cx="403974" cy="41445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4" y="3032956"/>
            <a:ext cx="166987" cy="1645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AB660C0-A7A0-4FA8-BA6B-2EAFBE06F3E5}"/>
              </a:ext>
            </a:extLst>
          </p:cNvPr>
          <p:cNvSpPr/>
          <p:nvPr/>
        </p:nvSpPr>
        <p:spPr>
          <a:xfrm>
            <a:off x="3558315" y="311273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F04A8593-8D0A-49B0-A8D7-F106B750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18725"/>
              </p:ext>
            </p:extLst>
          </p:nvPr>
        </p:nvGraphicFramePr>
        <p:xfrm>
          <a:off x="2261966" y="3216444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F710063-B3F3-44AB-961D-0BFC9DC97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83280" y="3133039"/>
            <a:ext cx="403974" cy="41445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A94792B-4696-4664-838A-3480073BF23C}"/>
              </a:ext>
            </a:extLst>
          </p:cNvPr>
          <p:cNvSpPr/>
          <p:nvPr/>
        </p:nvSpPr>
        <p:spPr>
          <a:xfrm>
            <a:off x="2623307" y="311273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BFA15DE5-8B63-445E-9215-D730E1197E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55" y="3032956"/>
            <a:ext cx="166987" cy="1645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F15E8AD1-D663-4EFC-BBED-2C10312C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28636"/>
              </p:ext>
            </p:extLst>
          </p:nvPr>
        </p:nvGraphicFramePr>
        <p:xfrm>
          <a:off x="5389148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38D36BCA-5C45-4163-95F1-4E5572811D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82086" y="3133039"/>
            <a:ext cx="403974" cy="41445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E0382B57-F826-410E-A576-40E0FD569B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52" y="3032956"/>
            <a:ext cx="166987" cy="1645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E98480F-54F8-4575-B911-84079D897533}"/>
              </a:ext>
            </a:extLst>
          </p:cNvPr>
          <p:cNvSpPr/>
          <p:nvPr/>
        </p:nvSpPr>
        <p:spPr>
          <a:xfrm>
            <a:off x="5419099" y="311273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19792"/>
              </p:ext>
            </p:extLst>
          </p:nvPr>
        </p:nvGraphicFramePr>
        <p:xfrm>
          <a:off x="153927" y="240600"/>
          <a:ext cx="8836146" cy="452072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남은 설탕의 양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3/4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4/5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1/6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받아내림이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없는 분모가 다른 진분수의 뺄셈하기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82275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="" xmlns:a16="http://schemas.microsoft.com/office/drawing/2014/main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="" xmlns:a16="http://schemas.microsoft.com/office/drawing/2014/main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A1937DE8-8436-40DB-BE08-3B4E65BB8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675151"/>
            <a:ext cx="262569" cy="25752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D34669E7-4060-4A2D-B12E-0541A1228401}"/>
              </a:ext>
            </a:extLst>
          </p:cNvPr>
          <p:cNvSpPr/>
          <p:nvPr/>
        </p:nvSpPr>
        <p:spPr>
          <a:xfrm>
            <a:off x="1007604" y="2581245"/>
            <a:ext cx="1794204" cy="788429"/>
          </a:xfrm>
          <a:prstGeom prst="roundRect">
            <a:avLst/>
          </a:prstGeom>
          <a:solidFill>
            <a:schemeClr val="bg1"/>
          </a:solidFill>
          <a:ln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9A66344-33DB-43B9-B2AC-BC5FBEF590BE}"/>
              </a:ext>
            </a:extLst>
          </p:cNvPr>
          <p:cNvSpPr txBox="1"/>
          <p:nvPr/>
        </p:nvSpPr>
        <p:spPr>
          <a:xfrm>
            <a:off x="1660955" y="2749805"/>
            <a:ext cx="45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AC21F6B3-1CF1-46A3-953A-19C84E27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59550"/>
              </p:ext>
            </p:extLst>
          </p:nvPr>
        </p:nvGraphicFramePr>
        <p:xfrm>
          <a:off x="1451621" y="2670660"/>
          <a:ext cx="3324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4C021493-D859-4B94-9FD6-D1A68790B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2246"/>
              </p:ext>
            </p:extLst>
          </p:nvPr>
        </p:nvGraphicFramePr>
        <p:xfrm>
          <a:off x="1994901" y="2670660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34F9C2DB-289C-4A80-843D-601C19703825}"/>
              </a:ext>
            </a:extLst>
          </p:cNvPr>
          <p:cNvSpPr/>
          <p:nvPr/>
        </p:nvSpPr>
        <p:spPr>
          <a:xfrm>
            <a:off x="4069068" y="2581245"/>
            <a:ext cx="1794204" cy="788429"/>
          </a:xfrm>
          <a:prstGeom prst="roundRect">
            <a:avLst/>
          </a:prstGeom>
          <a:solidFill>
            <a:schemeClr val="bg1"/>
          </a:solidFill>
          <a:ln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359DB3E-DD09-4F46-B16F-2FBA8C5174CC}"/>
              </a:ext>
            </a:extLst>
          </p:cNvPr>
          <p:cNvSpPr txBox="1"/>
          <p:nvPr/>
        </p:nvSpPr>
        <p:spPr>
          <a:xfrm>
            <a:off x="4722419" y="2749805"/>
            <a:ext cx="45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048323EF-57CF-4EEB-BB76-4F9F4ACD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39142"/>
              </p:ext>
            </p:extLst>
          </p:nvPr>
        </p:nvGraphicFramePr>
        <p:xfrm>
          <a:off x="4513085" y="2670660"/>
          <a:ext cx="3324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A8BF3BE4-1686-4502-A0FA-959CCED67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72510"/>
              </p:ext>
            </p:extLst>
          </p:nvPr>
        </p:nvGraphicFramePr>
        <p:xfrm>
          <a:off x="5056365" y="2670660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A78D3C9-22E6-4B08-B0DF-46D4EF4FF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45415" y="2732486"/>
            <a:ext cx="479795" cy="485946"/>
          </a:xfrm>
          <a:prstGeom prst="rect">
            <a:avLst/>
          </a:prstGeom>
        </p:spPr>
      </p:pic>
      <p:pic>
        <p:nvPicPr>
          <p:cNvPr id="80" name="Picture 13">
            <a:extLst>
              <a:ext uri="{FF2B5EF4-FFF2-40B4-BE49-F238E27FC236}">
                <a16:creationId xmlns="" xmlns:a16="http://schemas.microsoft.com/office/drawing/2014/main" id="{B1DA86B0-79D6-4B3E-8BCF-3712F286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37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7525C1C5-2CDA-447B-9E7F-718A96DF1C8C}"/>
              </a:ext>
            </a:extLst>
          </p:cNvPr>
          <p:cNvSpPr/>
          <p:nvPr/>
        </p:nvSpPr>
        <p:spPr>
          <a:xfrm>
            <a:off x="427727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="" xmlns:a16="http://schemas.microsoft.com/office/drawing/2014/main" id="{0008A34B-F7F7-46B0-9D82-ECD5D508014D}"/>
              </a:ext>
            </a:extLst>
          </p:cNvPr>
          <p:cNvSpPr/>
          <p:nvPr/>
        </p:nvSpPr>
        <p:spPr>
          <a:xfrm>
            <a:off x="480067" y="3218432"/>
            <a:ext cx="6067722" cy="17234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각 삼각형 82">
            <a:extLst>
              <a:ext uri="{FF2B5EF4-FFF2-40B4-BE49-F238E27FC236}">
                <a16:creationId xmlns="" xmlns:a16="http://schemas.microsoft.com/office/drawing/2014/main" id="{E0B20452-CDCD-4F80-9806-99E1C4BC155F}"/>
              </a:ext>
            </a:extLst>
          </p:cNvPr>
          <p:cNvSpPr/>
          <p:nvPr/>
        </p:nvSpPr>
        <p:spPr>
          <a:xfrm flipH="1" flipV="1">
            <a:off x="4528733" y="4958110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A495EB49-E771-4E18-9869-3E05623B3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662854" y="2920369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DB6E0FF-2376-4C05-BB58-CC69BA4B10AB}"/>
              </a:ext>
            </a:extLst>
          </p:cNvPr>
          <p:cNvSpPr txBox="1"/>
          <p:nvPr/>
        </p:nvSpPr>
        <p:spPr>
          <a:xfrm>
            <a:off x="605834" y="3416423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＝   ＝</a:t>
            </a:r>
          </a:p>
        </p:txBody>
      </p:sp>
      <p:graphicFrame>
        <p:nvGraphicFramePr>
          <p:cNvPr id="128" name="표 127">
            <a:extLst>
              <a:ext uri="{FF2B5EF4-FFF2-40B4-BE49-F238E27FC236}">
                <a16:creationId xmlns="" xmlns:a16="http://schemas.microsoft.com/office/drawing/2014/main" id="{7BF56CF4-9EF2-4213-AF8F-93F03D39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24088"/>
              </p:ext>
            </p:extLst>
          </p:nvPr>
        </p:nvGraphicFramePr>
        <p:xfrm>
          <a:off x="834098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F7420C7F-F729-4A98-8861-5701AEC3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86992"/>
              </p:ext>
            </p:extLst>
          </p:nvPr>
        </p:nvGraphicFramePr>
        <p:xfrm>
          <a:off x="1232139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A63628F9-02F5-49AD-BA9B-FAA12D9C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77724"/>
              </p:ext>
            </p:extLst>
          </p:nvPr>
        </p:nvGraphicFramePr>
        <p:xfrm>
          <a:off x="1669480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="" xmlns:a16="http://schemas.microsoft.com/office/drawing/2014/main" id="{F8B2B552-1A2E-4695-B598-488D869F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83201"/>
              </p:ext>
            </p:extLst>
          </p:nvPr>
        </p:nvGraphicFramePr>
        <p:xfrm>
          <a:off x="2065040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="" xmlns:a16="http://schemas.microsoft.com/office/drawing/2014/main" id="{95E13BCE-1F99-4049-A0F9-B4988B36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88802"/>
              </p:ext>
            </p:extLst>
          </p:nvPr>
        </p:nvGraphicFramePr>
        <p:xfrm>
          <a:off x="2491076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="" xmlns:a16="http://schemas.microsoft.com/office/drawing/2014/main" id="{8AF895B6-A140-4C5C-802E-1E4F379E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63483"/>
              </p:ext>
            </p:extLst>
          </p:nvPr>
        </p:nvGraphicFramePr>
        <p:xfrm>
          <a:off x="2910018" y="335699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FC31BBB-16A8-4A13-9799-459EC1B6196D}"/>
              </a:ext>
            </a:extLst>
          </p:cNvPr>
          <p:cNvSpPr txBox="1"/>
          <p:nvPr/>
        </p:nvSpPr>
        <p:spPr>
          <a:xfrm>
            <a:off x="611560" y="3916442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   </a:t>
            </a:r>
          </a:p>
        </p:txBody>
      </p:sp>
      <p:graphicFrame>
        <p:nvGraphicFramePr>
          <p:cNvPr id="136" name="표 135">
            <a:extLst>
              <a:ext uri="{FF2B5EF4-FFF2-40B4-BE49-F238E27FC236}">
                <a16:creationId xmlns="" xmlns:a16="http://schemas.microsoft.com/office/drawing/2014/main" id="{9A957352-72E9-46F4-A463-A9BE5261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0758"/>
              </p:ext>
            </p:extLst>
          </p:nvPr>
        </p:nvGraphicFramePr>
        <p:xfrm>
          <a:off x="843513" y="386104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="" xmlns:a16="http://schemas.microsoft.com/office/drawing/2014/main" id="{39B732F5-AEED-4DE5-A257-656B54F8D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44549"/>
              </p:ext>
            </p:extLst>
          </p:nvPr>
        </p:nvGraphicFramePr>
        <p:xfrm>
          <a:off x="1241554" y="386104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9D2DE2EA-CD52-4423-9DC2-6F54778E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71440"/>
              </p:ext>
            </p:extLst>
          </p:nvPr>
        </p:nvGraphicFramePr>
        <p:xfrm>
          <a:off x="1678895" y="386104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4090F9A2-7A51-4D11-85AC-DB4F0CAA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22225"/>
              </p:ext>
            </p:extLst>
          </p:nvPr>
        </p:nvGraphicFramePr>
        <p:xfrm>
          <a:off x="2074455" y="386104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="" xmlns:a16="http://schemas.microsoft.com/office/drawing/2014/main" id="{F706AD84-10C2-4E62-B848-0213C09A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55487"/>
              </p:ext>
            </p:extLst>
          </p:nvPr>
        </p:nvGraphicFramePr>
        <p:xfrm>
          <a:off x="2494212" y="3861048"/>
          <a:ext cx="3135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9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="" xmlns:a16="http://schemas.microsoft.com/office/drawing/2014/main" id="{8B7CB8EC-71D3-4A38-9AAC-C29B54157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73258"/>
              </p:ext>
            </p:extLst>
          </p:nvPr>
        </p:nvGraphicFramePr>
        <p:xfrm>
          <a:off x="3330096" y="3356992"/>
          <a:ext cx="305800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B65710B9-5C22-4583-A822-1E53CB68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547664" y="4456271"/>
            <a:ext cx="372114" cy="37688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BF56CF4-9EF2-4213-AF8F-93F03D39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53376"/>
              </p:ext>
            </p:extLst>
          </p:nvPr>
        </p:nvGraphicFramePr>
        <p:xfrm>
          <a:off x="827584" y="440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F7420C7F-F729-4A98-8861-5701AEC3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8133"/>
              </p:ext>
            </p:extLst>
          </p:nvPr>
        </p:nvGraphicFramePr>
        <p:xfrm>
          <a:off x="1225625" y="440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DB6E0FF-2376-4C05-BB58-CC69BA4B10AB}"/>
              </a:ext>
            </a:extLst>
          </p:cNvPr>
          <p:cNvSpPr txBox="1"/>
          <p:nvPr/>
        </p:nvSpPr>
        <p:spPr>
          <a:xfrm>
            <a:off x="592510" y="4458598"/>
            <a:ext cx="106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9A957352-72E9-46F4-A463-A9BE5261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144"/>
              </p:ext>
            </p:extLst>
          </p:nvPr>
        </p:nvGraphicFramePr>
        <p:xfrm>
          <a:off x="2071147" y="439632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39B732F5-AEED-4DE5-A257-656B54F8D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45393"/>
              </p:ext>
            </p:extLst>
          </p:nvPr>
        </p:nvGraphicFramePr>
        <p:xfrm>
          <a:off x="2469188" y="439632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DB6E0FF-2376-4C05-BB58-CC69BA4B10AB}"/>
              </a:ext>
            </a:extLst>
          </p:cNvPr>
          <p:cNvSpPr txBox="1"/>
          <p:nvPr/>
        </p:nvSpPr>
        <p:spPr>
          <a:xfrm>
            <a:off x="1847371" y="4458598"/>
            <a:ext cx="106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4DF870F-C1C0-4392-825C-F9589C24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08348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5D7B4720-F87E-4713-806B-8502C9309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933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4372D5A-6C2F-4FAD-89FE-B697416070D4}"/>
              </a:ext>
            </a:extLst>
          </p:cNvPr>
          <p:cNvSpPr/>
          <p:nvPr/>
        </p:nvSpPr>
        <p:spPr bwMode="auto">
          <a:xfrm>
            <a:off x="1972222" y="1854457"/>
            <a:ext cx="2419758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="" xmlns:a16="http://schemas.microsoft.com/office/drawing/2014/main" id="{8627AF30-4237-421D-AAFB-803924CB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2365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D14355F-AFC3-4698-B181-A5FA162D4CDA}"/>
              </a:ext>
            </a:extLst>
          </p:cNvPr>
          <p:cNvSpPr/>
          <p:nvPr/>
        </p:nvSpPr>
        <p:spPr>
          <a:xfrm>
            <a:off x="1972222" y="2049756"/>
            <a:ext cx="229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   －   ＝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F14D0C44-5E58-4E7E-A8FD-77999A41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3124"/>
              </p:ext>
            </p:extLst>
          </p:nvPr>
        </p:nvGraphicFramePr>
        <p:xfrm>
          <a:off x="2087724" y="1954249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30136A2A-7263-4E63-9889-15171045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15681"/>
              </p:ext>
            </p:extLst>
          </p:nvPr>
        </p:nvGraphicFramePr>
        <p:xfrm>
          <a:off x="2555776" y="1954249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FBCB2B70-42C2-4A28-B4C0-58E16554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83089"/>
              </p:ext>
            </p:extLst>
          </p:nvPr>
        </p:nvGraphicFramePr>
        <p:xfrm>
          <a:off x="2985678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2B0BBEC-AE2F-4E19-A2E2-DF9900209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6762"/>
              </p:ext>
            </p:extLst>
          </p:nvPr>
        </p:nvGraphicFramePr>
        <p:xfrm>
          <a:off x="3439501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E771E2DF-02E9-401D-BCA4-26DEF9A7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63384"/>
              </p:ext>
            </p:extLst>
          </p:nvPr>
        </p:nvGraphicFramePr>
        <p:xfrm>
          <a:off x="3927244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3F6B31-5F39-43BA-82FC-A2E6FD9C2789}"/>
              </a:ext>
            </a:extLst>
          </p:cNvPr>
          <p:cNvSpPr/>
          <p:nvPr/>
        </p:nvSpPr>
        <p:spPr bwMode="auto">
          <a:xfrm>
            <a:off x="1954542" y="2645356"/>
            <a:ext cx="2797477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9E1B008D-F710-4ECB-B6B1-A0B61314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90" y="3156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0725669-853E-4F2B-AA16-7E6CC7A468ED}"/>
              </a:ext>
            </a:extLst>
          </p:cNvPr>
          <p:cNvSpPr/>
          <p:nvPr/>
        </p:nvSpPr>
        <p:spPr>
          <a:xfrm>
            <a:off x="1972221" y="2840655"/>
            <a:ext cx="2621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   －   ＝   ＝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AF7D71AE-CA92-46E3-81AE-B20A4AA7B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06633"/>
              </p:ext>
            </p:extLst>
          </p:nvPr>
        </p:nvGraphicFramePr>
        <p:xfrm>
          <a:off x="2087724" y="2745148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211FB9B7-E07C-42FE-A62D-6CBACF8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54785"/>
              </p:ext>
            </p:extLst>
          </p:nvPr>
        </p:nvGraphicFramePr>
        <p:xfrm>
          <a:off x="2555776" y="2745148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8AD56CBB-C829-4E4F-AD96-6BFCAAAF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01587"/>
              </p:ext>
            </p:extLst>
          </p:nvPr>
        </p:nvGraphicFramePr>
        <p:xfrm>
          <a:off x="2985678" y="2745148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4232ED52-4E5E-4EAF-A11C-22AEADDEA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5353"/>
              </p:ext>
            </p:extLst>
          </p:nvPr>
        </p:nvGraphicFramePr>
        <p:xfrm>
          <a:off x="3439501" y="2745148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AB0465EE-544C-45C0-8417-3E51A103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47348"/>
              </p:ext>
            </p:extLst>
          </p:nvPr>
        </p:nvGraphicFramePr>
        <p:xfrm>
          <a:off x="3944791" y="2745148"/>
          <a:ext cx="26717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7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F2C4B27-DFB1-4363-8437-569ABF59E537}"/>
              </a:ext>
            </a:extLst>
          </p:cNvPr>
          <p:cNvSpPr/>
          <p:nvPr/>
        </p:nvSpPr>
        <p:spPr bwMode="auto">
          <a:xfrm>
            <a:off x="1972222" y="3461431"/>
            <a:ext cx="2419758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4529225E-6E0F-4694-8092-E14EA70E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3972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03D356E-CB79-46BE-9639-B2469582CA5F}"/>
              </a:ext>
            </a:extLst>
          </p:cNvPr>
          <p:cNvSpPr/>
          <p:nvPr/>
        </p:nvSpPr>
        <p:spPr>
          <a:xfrm>
            <a:off x="1972222" y="3656730"/>
            <a:ext cx="229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   －   ＝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47007052-BC66-41A1-86BD-40D48ABC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95188"/>
              </p:ext>
            </p:extLst>
          </p:nvPr>
        </p:nvGraphicFramePr>
        <p:xfrm>
          <a:off x="2087724" y="3561223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A80D69-4357-4EE3-8A01-D172B2760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4451"/>
              </p:ext>
            </p:extLst>
          </p:nvPr>
        </p:nvGraphicFramePr>
        <p:xfrm>
          <a:off x="2555776" y="3561223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50AB4D8F-703E-46CF-9ED9-0EEAFAC02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82204"/>
              </p:ext>
            </p:extLst>
          </p:nvPr>
        </p:nvGraphicFramePr>
        <p:xfrm>
          <a:off x="2985678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6A2CBEBF-1556-4F2F-8588-A330E880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63732"/>
              </p:ext>
            </p:extLst>
          </p:nvPr>
        </p:nvGraphicFramePr>
        <p:xfrm>
          <a:off x="3439501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C7824DFD-1120-48C1-9D1A-101ADC7D2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53612"/>
              </p:ext>
            </p:extLst>
          </p:nvPr>
        </p:nvGraphicFramePr>
        <p:xfrm>
          <a:off x="3927244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211A712-B040-4FA7-ABC5-7C0B6665EF7E}"/>
              </a:ext>
            </a:extLst>
          </p:cNvPr>
          <p:cNvSpPr/>
          <p:nvPr/>
        </p:nvSpPr>
        <p:spPr>
          <a:xfrm>
            <a:off x="1644810" y="1716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79A4662-D7F0-4372-9B65-8BE41A13B2D8}"/>
              </a:ext>
            </a:extLst>
          </p:cNvPr>
          <p:cNvSpPr/>
          <p:nvPr/>
        </p:nvSpPr>
        <p:spPr>
          <a:xfrm>
            <a:off x="1867584" y="1800209"/>
            <a:ext cx="3064456" cy="2600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A6C23F13-0037-4A61-85CF-5A0006D7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84674"/>
              </p:ext>
            </p:extLst>
          </p:nvPr>
        </p:nvGraphicFramePr>
        <p:xfrm>
          <a:off x="4414193" y="2745148"/>
          <a:ext cx="26717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7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86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662E4C1-1F13-4407-A4B9-A4548441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118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 약물 및 밑줄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="" xmlns:a16="http://schemas.microsoft.com/office/drawing/2014/main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221345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="" xmlns:a16="http://schemas.microsoft.com/office/drawing/2014/main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215814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86BDEC4-00DA-4F5B-A898-E1D3A675092C}"/>
              </a:ext>
            </a:extLst>
          </p:cNvPr>
          <p:cNvSpPr/>
          <p:nvPr/>
        </p:nvSpPr>
        <p:spPr>
          <a:xfrm>
            <a:off x="5342274" y="3109226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55D6CFDC-E83C-4479-BA9D-DC06F80DD681}"/>
              </a:ext>
            </a:extLst>
          </p:cNvPr>
          <p:cNvSpPr/>
          <p:nvPr/>
        </p:nvSpPr>
        <p:spPr>
          <a:xfrm>
            <a:off x="5290293" y="2999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088DC26-ABE1-44A8-B9CD-89994421EDE8}"/>
              </a:ext>
            </a:extLst>
          </p:cNvPr>
          <p:cNvSpPr/>
          <p:nvPr/>
        </p:nvSpPr>
        <p:spPr>
          <a:xfrm>
            <a:off x="3512251" y="3910229"/>
            <a:ext cx="726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E461F6B-4491-4676-A055-0E22629257D1}"/>
              </a:ext>
            </a:extLst>
          </p:cNvPr>
          <p:cNvSpPr/>
          <p:nvPr/>
        </p:nvSpPr>
        <p:spPr bwMode="auto">
          <a:xfrm>
            <a:off x="3080874" y="375900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3C1F2978-17A6-4C01-BFD3-1783A536238A}"/>
              </a:ext>
            </a:extLst>
          </p:cNvPr>
          <p:cNvGrpSpPr/>
          <p:nvPr/>
        </p:nvGrpSpPr>
        <p:grpSpPr>
          <a:xfrm>
            <a:off x="3072215" y="3759007"/>
            <a:ext cx="521686" cy="707886"/>
            <a:chOff x="351960" y="667144"/>
            <a:chExt cx="521686" cy="70788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FCC3618-DC2E-4755-8FF1-B9FEC63CB802}"/>
                </a:ext>
              </a:extLst>
            </p:cNvPr>
            <p:cNvSpPr txBox="1"/>
            <p:nvPr/>
          </p:nvSpPr>
          <p:spPr>
            <a:xfrm>
              <a:off x="351960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19C5DAFB-BBC5-4867-831D-5291ECF873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2D611B1C-8B57-4B9B-B6A6-8E59D6F1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28" y="427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C84357B-9A22-4B37-A9CD-183AFF592C51}"/>
              </a:ext>
            </a:extLst>
          </p:cNvPr>
          <p:cNvSpPr/>
          <p:nvPr/>
        </p:nvSpPr>
        <p:spPr>
          <a:xfrm>
            <a:off x="2958459" y="3818251"/>
            <a:ext cx="965469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64715E3-CEB3-4A5E-A820-A11454993B08}"/>
              </a:ext>
            </a:extLst>
          </p:cNvPr>
          <p:cNvSpPr/>
          <p:nvPr/>
        </p:nvSpPr>
        <p:spPr>
          <a:xfrm>
            <a:off x="2813175" y="37087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="" xmlns:a16="http://schemas.microsoft.com/office/drawing/2014/main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24CA5FC-D397-444F-A397-789E36A2E0CB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FBEA3C37-AD22-4152-B8EB-88EB9EBDD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BBAD5FD9-8FAC-44A0-BBCC-EEC0C4B2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64D58B58-E53D-42F3-A323-CBABC315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4E6335AA-C4F3-45EA-B081-30B9757AA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131027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3CE8B5C-8112-4985-B53C-20DBEEFF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118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4176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="" xmlns:a16="http://schemas.microsoft.com/office/drawing/2014/main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221345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="" xmlns:a16="http://schemas.microsoft.com/office/drawing/2014/main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215814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86BDEC4-00DA-4F5B-A898-E1D3A675092C}"/>
              </a:ext>
            </a:extLst>
          </p:cNvPr>
          <p:cNvSpPr/>
          <p:nvPr/>
        </p:nvSpPr>
        <p:spPr>
          <a:xfrm>
            <a:off x="5342274" y="3109226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="" xmlns:a16="http://schemas.microsoft.com/office/drawing/2014/main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9760C7B7-FDFA-414C-A892-BF970D70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AAEB316D-0B2E-4176-82BD-FD7B0DEF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77F78604-18AE-4056-88A6-069B8BA7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4E4166B6-CBF4-471A-863D-76A80C49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983A86-42ED-4D7A-9B47-BEFF1E287BC1}"/>
              </a:ext>
            </a:extLst>
          </p:cNvPr>
          <p:cNvSpPr/>
          <p:nvPr/>
        </p:nvSpPr>
        <p:spPr bwMode="auto">
          <a:xfrm>
            <a:off x="3080874" y="375900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45235F66-D6B7-473D-BED6-289B920888F3}"/>
              </a:ext>
            </a:extLst>
          </p:cNvPr>
          <p:cNvGrpSpPr/>
          <p:nvPr/>
        </p:nvGrpSpPr>
        <p:grpSpPr>
          <a:xfrm>
            <a:off x="3072215" y="3759007"/>
            <a:ext cx="521686" cy="707886"/>
            <a:chOff x="351960" y="667144"/>
            <a:chExt cx="521686" cy="707886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7DC06D2-DD3B-4CB0-95BC-E8E85BC61AF9}"/>
                </a:ext>
              </a:extLst>
            </p:cNvPr>
            <p:cNvSpPr txBox="1"/>
            <p:nvPr/>
          </p:nvSpPr>
          <p:spPr>
            <a:xfrm>
              <a:off x="351960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E20F4966-A616-4F5F-9CC6-CB17482F5F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D19F9F1-7080-42D1-AB18-C94E587D1960}"/>
              </a:ext>
            </a:extLst>
          </p:cNvPr>
          <p:cNvSpPr/>
          <p:nvPr/>
        </p:nvSpPr>
        <p:spPr>
          <a:xfrm>
            <a:off x="2958459" y="3818251"/>
            <a:ext cx="965469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81">
            <a:extLst>
              <a:ext uri="{FF2B5EF4-FFF2-40B4-BE49-F238E27FC236}">
                <a16:creationId xmlns="" xmlns:a16="http://schemas.microsoft.com/office/drawing/2014/main" id="{0008A34B-F7F7-46B0-9D82-ECD5D508014D}"/>
              </a:ext>
            </a:extLst>
          </p:cNvPr>
          <p:cNvSpPr/>
          <p:nvPr/>
        </p:nvSpPr>
        <p:spPr>
          <a:xfrm>
            <a:off x="476745" y="3905644"/>
            <a:ext cx="6067722" cy="8035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="" xmlns:a16="http://schemas.microsoft.com/office/drawing/2014/main" id="{E0B20452-CDCD-4F80-9806-99E1C4BC155F}"/>
              </a:ext>
            </a:extLst>
          </p:cNvPr>
          <p:cNvSpPr/>
          <p:nvPr/>
        </p:nvSpPr>
        <p:spPr>
          <a:xfrm flipH="1" flipV="1">
            <a:off x="5243175" y="4709200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495EB49-E771-4E18-9869-3E05623B3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662854" y="3609020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="" xmlns:a16="http://schemas.microsoft.com/office/drawing/2014/main" id="{B8EDD639-13BA-4933-A23E-A90FC2E8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4" y="4247101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CD17CB9-B359-4AD9-9C4C-5E1489EB1205}"/>
              </a:ext>
            </a:extLst>
          </p:cNvPr>
          <p:cNvSpPr txBox="1"/>
          <p:nvPr/>
        </p:nvSpPr>
        <p:spPr>
          <a:xfrm>
            <a:off x="654784" y="4112435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57EFB5AF-5AE6-4EE4-9DB7-65B965D60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53909"/>
              </p:ext>
            </p:extLst>
          </p:nvPr>
        </p:nvGraphicFramePr>
        <p:xfrm>
          <a:off x="883048" y="405300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D14F1F14-E5B4-44E5-8676-0F93AD0B6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46807"/>
              </p:ext>
            </p:extLst>
          </p:nvPr>
        </p:nvGraphicFramePr>
        <p:xfrm>
          <a:off x="1283685" y="405300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2316233B-4FA2-4E5D-9243-9CBF378C2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5749"/>
              </p:ext>
            </p:extLst>
          </p:nvPr>
        </p:nvGraphicFramePr>
        <p:xfrm>
          <a:off x="1714618" y="405300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D6829576-532F-44F0-AB0F-91C597BE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80275"/>
              </p:ext>
            </p:extLst>
          </p:nvPr>
        </p:nvGraphicFramePr>
        <p:xfrm>
          <a:off x="2111887" y="405300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2EE404C9-E700-4E3D-AB60-E04C4A13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3846"/>
              </p:ext>
            </p:extLst>
          </p:nvPr>
        </p:nvGraphicFramePr>
        <p:xfrm>
          <a:off x="2524301" y="405300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74E1BC9-B92D-476F-8052-B616D341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87" y="1977517"/>
            <a:ext cx="4703985" cy="21966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96792" y="4299483"/>
            <a:ext cx="6363117" cy="720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16570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1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8758" y="4341874"/>
            <a:ext cx="602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쌀과자를 만드는 데 사용하고 남은 설탕의 양이 얼마인지 이야기 나누고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782" y="412198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" y="43782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337098" y="419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3035EE-6929-4779-A2CA-F3D76F51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1019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1381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http://cdata.tsherpa.co.kr/tsherpa/MultiMedia/Flash/2020/curri/index.html?flashxmlnum=llbless208&amp;classa=A8-C1-22-WI-WI-03-04-02-0-0-0-0&amp;classno=WI_22_03/win_0202_0402_0005/win_0202_0402_0005_103.html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D3AEEB7C-F7B2-45B9-B54B-B4102521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1733758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87ED0E69-2635-42EE-B7F7-034787E7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2561850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8A3221C-D6C4-4E9F-B1DC-B32BDA88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50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5887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47864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03713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2624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627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2624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https://cdata2.tsherpa.co.kr/tsherpa/MultiMedia/Flash/2020/curri/index.html?flashxmlnum=yuni4860&amp;classa=A8-C1-31-MM-MM-04-04-02-0-0-0-0&amp;classno=MM_31_04/suh_0301_03_0005/suh_0301_03_0005_201_1.html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094169" y="2885377"/>
            <a:ext cx="15896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948118" y="29218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92" y="37530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2713613" y="4011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326117" y="39873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98C4B8C-36BF-4A4E-A730-F965E058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11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79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47864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48741" y="30847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E7A1A45-B362-45B0-A1FB-24EA78AAEBEF}"/>
              </a:ext>
            </a:extLst>
          </p:cNvPr>
          <p:cNvGrpSpPr/>
          <p:nvPr/>
        </p:nvGrpSpPr>
        <p:grpSpPr>
          <a:xfrm>
            <a:off x="741026" y="3062223"/>
            <a:ext cx="5956633" cy="980150"/>
            <a:chOff x="1254912" y="3160256"/>
            <a:chExt cx="5956633" cy="98015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EC9BD58A-ECBE-4E26-BB97-8F23614CA5DE}"/>
                </a:ext>
              </a:extLst>
            </p:cNvPr>
            <p:cNvSpPr/>
            <p:nvPr/>
          </p:nvSpPr>
          <p:spPr bwMode="auto">
            <a:xfrm>
              <a:off x="1254912" y="3182830"/>
              <a:ext cx="5724636" cy="957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1B9404A8-CB76-4682-92AA-C882232236EA}"/>
                </a:ext>
              </a:extLst>
            </p:cNvPr>
            <p:cNvSpPr/>
            <p:nvPr/>
          </p:nvSpPr>
          <p:spPr>
            <a:xfrm>
              <a:off x="1520563" y="3160256"/>
              <a:ext cx="5690982" cy="8697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컵은 한 컵이 안되고    컵은 반 컵이므로 한 컵이 안되는 </a:t>
              </a:r>
              <a:endPara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양에서 반 컵을 빼면 남은 양은 반 컵이 안 될 것 같습니다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1319FF78-F523-44C3-85B1-E8751121A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302037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611560" y="2936572"/>
            <a:ext cx="5931899" cy="121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0053715-964B-4D13-804B-CE36CFEF1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42" y="3876358"/>
            <a:ext cx="286437" cy="286437"/>
          </a:xfrm>
          <a:prstGeom prst="rect">
            <a:avLst/>
          </a:prstGeom>
        </p:spPr>
      </p:pic>
      <p:sp>
        <p:nvSpPr>
          <p:cNvPr id="30" name="TextBox 7">
            <a:extLst>
              <a:ext uri="{FF2B5EF4-FFF2-40B4-BE49-F238E27FC236}">
                <a16:creationId xmlns="" xmlns:a16="http://schemas.microsoft.com/office/drawing/2014/main" id="{AD1C01A3-A137-4BC1-8EFC-0C3F755F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55E882AA-DBB5-476E-AB5F-28AA3D23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F8F05116-1A69-4C7F-8A8F-9E32ACBF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3829F8CF-D698-4346-8E2D-626668E7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5C96AF4-9277-402E-AA85-F48F8D21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6512"/>
              </p:ext>
            </p:extLst>
          </p:nvPr>
        </p:nvGraphicFramePr>
        <p:xfrm>
          <a:off x="1123742" y="3052987"/>
          <a:ext cx="2222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130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130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3D9A4EC2-9CF9-4636-B00C-B09A62EF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9001"/>
              </p:ext>
            </p:extLst>
          </p:nvPr>
        </p:nvGraphicFramePr>
        <p:xfrm>
          <a:off x="3236750" y="3052987"/>
          <a:ext cx="2222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130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130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5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7C0658B2-66C8-452E-81A6-634DCBB2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05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56052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D8F561-5237-4C9B-A8D7-DF551F9DFD03}"/>
              </a:ext>
            </a:extLst>
          </p:cNvPr>
          <p:cNvSpPr/>
          <p:nvPr/>
        </p:nvSpPr>
        <p:spPr>
          <a:xfrm>
            <a:off x="1095568" y="30915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5B84628-57FD-42E0-A0C8-89B9F745F997}"/>
              </a:ext>
            </a:extLst>
          </p:cNvPr>
          <p:cNvSpPr/>
          <p:nvPr/>
        </p:nvSpPr>
        <p:spPr>
          <a:xfrm>
            <a:off x="949516" y="31280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28" y="3118967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857F647-F7FC-4BF7-9A3F-5FD64E1F9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67DB7407-1A5D-48CF-8366-D006A2BA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82D71694-8F90-421A-A2D7-3FE93585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158925E5-F7C6-48CB-972A-DCD2B6D7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0A8238-B179-44D1-94C4-10538377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995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7368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744143" y="3429000"/>
            <a:ext cx="35980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614420" y="32489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87856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15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87856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https://cdata2.tsherpa.co.kr/tsherpa/MultiMedia/Flash/2020/curri/index.html?flashxmlnum=yuni4860&amp;classa=A8-C1-31-MM-MM-04-04-02-0-0-0-0&amp;classno=MM_31_04/suh_0301_03_0005/suh_0301_03_0005_201_1.html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094169" y="2780928"/>
            <a:ext cx="15896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948118" y="28174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1">
            <a:extLst>
              <a:ext uri="{FF2B5EF4-FFF2-40B4-BE49-F238E27FC236}">
                <a16:creationId xmlns="" xmlns:a16="http://schemas.microsoft.com/office/drawing/2014/main" id="{02CD5BCC-947E-4911-9735-575BA964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48" y="3429000"/>
            <a:ext cx="319585" cy="31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3" y="35735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1779908" y="380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46" y="35735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3173771" y="380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76" y="358435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974801" y="38186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8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1126C8B-AB14-449E-97AB-6D975B47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69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657" y="188182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183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88182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D8F561-5237-4C9B-A8D7-DF551F9DFD03}"/>
              </a:ext>
            </a:extLst>
          </p:cNvPr>
          <p:cNvSpPr/>
          <p:nvPr/>
        </p:nvSpPr>
        <p:spPr>
          <a:xfrm>
            <a:off x="1287984" y="250144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5B84628-57FD-42E0-A0C8-89B9F745F997}"/>
              </a:ext>
            </a:extLst>
          </p:cNvPr>
          <p:cNvSpPr/>
          <p:nvPr/>
        </p:nvSpPr>
        <p:spPr>
          <a:xfrm>
            <a:off x="1141932" y="25379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28900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857F647-F7FC-4BF7-9A3F-5FD64E1F9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67DB7407-1A5D-48CF-8366-D006A2BA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82D71694-8F90-421A-A2D7-3FE93585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158925E5-F7C6-48CB-972A-DCD2B6D7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55760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40133</TotalTime>
  <Words>1642</Words>
  <Application>Microsoft Office PowerPoint</Application>
  <PresentationFormat>화면 슬라이드 쇼(4:3)</PresentationFormat>
  <Paragraphs>663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6274</cp:revision>
  <dcterms:created xsi:type="dcterms:W3CDTF">2008-07-15T12:19:11Z</dcterms:created>
  <dcterms:modified xsi:type="dcterms:W3CDTF">2022-03-08T06:09:29Z</dcterms:modified>
</cp:coreProperties>
</file>